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18"/>
  </p:notesMasterIdLst>
  <p:sldIdLst>
    <p:sldId id="256" r:id="rId2"/>
    <p:sldId id="260" r:id="rId3"/>
    <p:sldId id="258" r:id="rId4"/>
    <p:sldId id="259" r:id="rId5"/>
    <p:sldId id="264" r:id="rId6"/>
    <p:sldId id="342" r:id="rId7"/>
    <p:sldId id="343" r:id="rId8"/>
    <p:sldId id="265" r:id="rId9"/>
    <p:sldId id="344" r:id="rId10"/>
    <p:sldId id="346" r:id="rId11"/>
    <p:sldId id="345" r:id="rId12"/>
    <p:sldId id="267" r:id="rId13"/>
    <p:sldId id="347" r:id="rId14"/>
    <p:sldId id="348" r:id="rId15"/>
    <p:sldId id="349" r:id="rId16"/>
    <p:sldId id="350" r:id="rId17"/>
  </p:sldIdLst>
  <p:sldSz cx="9144000" cy="5143500" type="screen16x9"/>
  <p:notesSz cx="6858000" cy="9144000"/>
  <p:embeddedFontLst>
    <p:embeddedFont>
      <p:font typeface="Algerian" panose="04020705040A02060702" pitchFamily="82" charset="0"/>
      <p:regular r:id="rId19"/>
    </p:embeddedFont>
    <p:embeddedFont>
      <p:font typeface="Bebas Neue" panose="020B0606020202050201" pitchFamily="34" charset="0"/>
      <p:regular r:id="rId20"/>
    </p:embeddedFont>
    <p:embeddedFont>
      <p:font typeface="Cambria Math" panose="02040503050406030204" pitchFamily="18" charset="0"/>
      <p:regular r:id="rId21"/>
    </p:embeddedFont>
    <p:embeddedFont>
      <p:font typeface="Quicksand" panose="020B0604020202020204" charset="0"/>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82D183-7B6B-4505-BDCE-9620A86028BE}">
  <a:tblStyle styleId="{7682D183-7B6B-4505-BDCE-9620A86028B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58" autoAdjust="0"/>
    <p:restoredTop sz="92418" autoAdjust="0"/>
  </p:normalViewPr>
  <p:slideViewPr>
    <p:cSldViewPr snapToGrid="0">
      <p:cViewPr>
        <p:scale>
          <a:sx n="91" d="100"/>
          <a:sy n="91" d="100"/>
        </p:scale>
        <p:origin x="1171" y="365"/>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2"/>
        <p:cNvGrpSpPr/>
        <p:nvPr/>
      </p:nvGrpSpPr>
      <p:grpSpPr>
        <a:xfrm>
          <a:off x="0" y="0"/>
          <a:ext cx="0" cy="0"/>
          <a:chOff x="0" y="0"/>
          <a:chExt cx="0" cy="0"/>
        </a:xfrm>
      </p:grpSpPr>
      <p:sp>
        <p:nvSpPr>
          <p:cNvPr id="1253" name="Google Shape;1253;gaefed0262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 name="Google Shape;1254;gaefed026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1"/>
        <p:cNvGrpSpPr/>
        <p:nvPr/>
      </p:nvGrpSpPr>
      <p:grpSpPr>
        <a:xfrm>
          <a:off x="0" y="0"/>
          <a:ext cx="0" cy="0"/>
          <a:chOff x="0" y="0"/>
          <a:chExt cx="0" cy="0"/>
        </a:xfrm>
      </p:grpSpPr>
      <p:sp>
        <p:nvSpPr>
          <p:cNvPr id="1672" name="Google Shape;1672;ga783214fbb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3" name="Google Shape;1673;ga783214fbb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749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dcdb6fa7cc_2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dcdb6fa7cc_2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gdcdb6fa7cc_2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6" name="Google Shape;1496;gdcdb6fa7cc_2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
        <p:cNvGrpSpPr/>
        <p:nvPr/>
      </p:nvGrpSpPr>
      <p:grpSpPr>
        <a:xfrm>
          <a:off x="0" y="0"/>
          <a:ext cx="0" cy="0"/>
          <a:chOff x="0" y="0"/>
          <a:chExt cx="0" cy="0"/>
        </a:xfrm>
      </p:grpSpPr>
      <p:sp>
        <p:nvSpPr>
          <p:cNvPr id="1447" name="Google Shape;1447;ga783214fb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8" name="Google Shape;1448;ga783214fb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dcdb6fa7cc_2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dcdb6fa7cc_2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1"/>
        <p:cNvGrpSpPr/>
        <p:nvPr/>
      </p:nvGrpSpPr>
      <p:grpSpPr>
        <a:xfrm>
          <a:off x="0" y="0"/>
          <a:ext cx="0" cy="0"/>
          <a:chOff x="0" y="0"/>
          <a:chExt cx="0" cy="0"/>
        </a:xfrm>
      </p:grpSpPr>
      <p:sp>
        <p:nvSpPr>
          <p:cNvPr id="1672" name="Google Shape;1672;ga783214fbb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3" name="Google Shape;1673;ga783214fbb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dcdb6fa7cc_2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dcdb6fa7cc_2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5598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6"/>
        <p:cNvGrpSpPr/>
        <p:nvPr/>
      </p:nvGrpSpPr>
      <p:grpSpPr>
        <a:xfrm>
          <a:off x="0" y="0"/>
          <a:ext cx="0" cy="0"/>
          <a:chOff x="0" y="0"/>
          <a:chExt cx="0" cy="0"/>
        </a:xfrm>
      </p:grpSpPr>
      <p:sp>
        <p:nvSpPr>
          <p:cNvPr id="1837" name="Google Shape;1837;gdcdb6fa7cc_2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8" name="Google Shape;1838;gdcdb6fa7cc_2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1"/>
        <p:cNvGrpSpPr/>
        <p:nvPr/>
      </p:nvGrpSpPr>
      <p:grpSpPr>
        <a:xfrm>
          <a:off x="0" y="0"/>
          <a:ext cx="0" cy="0"/>
          <a:chOff x="0" y="0"/>
          <a:chExt cx="0" cy="0"/>
        </a:xfrm>
      </p:grpSpPr>
      <p:sp>
        <p:nvSpPr>
          <p:cNvPr id="1672" name="Google Shape;1672;ga783214fbb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3" name="Google Shape;1673;ga783214fbb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46367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1"/>
        <p:cNvGrpSpPr/>
        <p:nvPr/>
      </p:nvGrpSpPr>
      <p:grpSpPr>
        <a:xfrm>
          <a:off x="0" y="0"/>
          <a:ext cx="0" cy="0"/>
          <a:chOff x="0" y="0"/>
          <a:chExt cx="0" cy="0"/>
        </a:xfrm>
      </p:grpSpPr>
      <p:sp>
        <p:nvSpPr>
          <p:cNvPr id="1672" name="Google Shape;1672;ga783214fbb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3" name="Google Shape;1673;ga783214fbb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7716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68000"/>
            <a:ext cx="3852000" cy="3007500"/>
          </a:xfrm>
          <a:prstGeom prst="rect">
            <a:avLst/>
          </a:prstGeom>
        </p:spPr>
        <p:txBody>
          <a:bodyPr spcFirstLastPara="1" wrap="square" lIns="0" tIns="0" rIns="0" bIns="0" anchor="ctr" anchorCtr="0">
            <a:noAutofit/>
          </a:bodyPr>
          <a:lstStyle>
            <a:lvl1pPr lvl="0" algn="l">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298925" y="3139950"/>
            <a:ext cx="1877700" cy="7299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30">
    <p:spTree>
      <p:nvGrpSpPr>
        <p:cNvPr id="1" name="Shape 1143"/>
        <p:cNvGrpSpPr/>
        <p:nvPr/>
      </p:nvGrpSpPr>
      <p:grpSpPr>
        <a:xfrm>
          <a:off x="0" y="0"/>
          <a:ext cx="0" cy="0"/>
          <a:chOff x="0" y="0"/>
          <a:chExt cx="0" cy="0"/>
        </a:xfrm>
      </p:grpSpPr>
      <p:grpSp>
        <p:nvGrpSpPr>
          <p:cNvPr id="1144" name="Google Shape;1144;p45"/>
          <p:cNvGrpSpPr/>
          <p:nvPr/>
        </p:nvGrpSpPr>
        <p:grpSpPr>
          <a:xfrm flipH="1">
            <a:off x="-323200" y="4603363"/>
            <a:ext cx="2758303" cy="193976"/>
            <a:chOff x="-344350" y="4817800"/>
            <a:chExt cx="2758303" cy="193976"/>
          </a:xfrm>
        </p:grpSpPr>
        <p:sp>
          <p:nvSpPr>
            <p:cNvPr id="1145" name="Google Shape;1145;p45"/>
            <p:cNvSpPr/>
            <p:nvPr/>
          </p:nvSpPr>
          <p:spPr>
            <a:xfrm>
              <a:off x="1676492" y="4830170"/>
              <a:ext cx="92660" cy="91419"/>
            </a:xfrm>
            <a:custGeom>
              <a:avLst/>
              <a:gdLst/>
              <a:ahLst/>
              <a:cxnLst/>
              <a:rect l="l" t="t" r="r" b="b"/>
              <a:pathLst>
                <a:path w="1880" h="1855" extrusionOk="0">
                  <a:moveTo>
                    <a:pt x="0" y="0"/>
                  </a:moveTo>
                  <a:lnTo>
                    <a:pt x="0" y="1855"/>
                  </a:lnTo>
                  <a:lnTo>
                    <a:pt x="1880" y="1855"/>
                  </a:lnTo>
                  <a:lnTo>
                    <a:pt x="18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45"/>
            <p:cNvSpPr/>
            <p:nvPr/>
          </p:nvSpPr>
          <p:spPr>
            <a:xfrm>
              <a:off x="1993939" y="4830170"/>
              <a:ext cx="91428" cy="91419"/>
            </a:xfrm>
            <a:custGeom>
              <a:avLst/>
              <a:gdLst/>
              <a:ahLst/>
              <a:cxnLst/>
              <a:rect l="l" t="t" r="r" b="b"/>
              <a:pathLst>
                <a:path w="1855" h="1855" extrusionOk="0">
                  <a:moveTo>
                    <a:pt x="0" y="0"/>
                  </a:moveTo>
                  <a:lnTo>
                    <a:pt x="0" y="1855"/>
                  </a:lnTo>
                  <a:lnTo>
                    <a:pt x="1855" y="1855"/>
                  </a:lnTo>
                  <a:lnTo>
                    <a:pt x="1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45"/>
            <p:cNvSpPr/>
            <p:nvPr/>
          </p:nvSpPr>
          <p:spPr>
            <a:xfrm>
              <a:off x="2299014" y="4817800"/>
              <a:ext cx="114938" cy="114927"/>
            </a:xfrm>
            <a:custGeom>
              <a:avLst/>
              <a:gdLst/>
              <a:ahLst/>
              <a:cxnLst/>
              <a:rect l="l" t="t" r="r" b="b"/>
              <a:pathLst>
                <a:path w="2332" h="2332" extrusionOk="0">
                  <a:moveTo>
                    <a:pt x="1880" y="477"/>
                  </a:moveTo>
                  <a:lnTo>
                    <a:pt x="1880" y="1880"/>
                  </a:lnTo>
                  <a:lnTo>
                    <a:pt x="452" y="1880"/>
                  </a:lnTo>
                  <a:lnTo>
                    <a:pt x="452" y="477"/>
                  </a:lnTo>
                  <a:close/>
                  <a:moveTo>
                    <a:pt x="226" y="1"/>
                  </a:moveTo>
                  <a:cubicBezTo>
                    <a:pt x="101" y="1"/>
                    <a:pt x="1" y="126"/>
                    <a:pt x="1" y="251"/>
                  </a:cubicBezTo>
                  <a:lnTo>
                    <a:pt x="1" y="2106"/>
                  </a:lnTo>
                  <a:cubicBezTo>
                    <a:pt x="1" y="2231"/>
                    <a:pt x="101" y="2331"/>
                    <a:pt x="226" y="2331"/>
                  </a:cubicBezTo>
                  <a:lnTo>
                    <a:pt x="2106" y="2331"/>
                  </a:lnTo>
                  <a:cubicBezTo>
                    <a:pt x="2231" y="2331"/>
                    <a:pt x="2332" y="2231"/>
                    <a:pt x="2332" y="2106"/>
                  </a:cubicBezTo>
                  <a:lnTo>
                    <a:pt x="2332" y="251"/>
                  </a:lnTo>
                  <a:cubicBezTo>
                    <a:pt x="2332" y="126"/>
                    <a:pt x="2231" y="1"/>
                    <a:pt x="2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45"/>
            <p:cNvSpPr/>
            <p:nvPr/>
          </p:nvSpPr>
          <p:spPr>
            <a:xfrm>
              <a:off x="-344350" y="4864717"/>
              <a:ext cx="2033307" cy="147059"/>
            </a:xfrm>
            <a:custGeom>
              <a:avLst/>
              <a:gdLst/>
              <a:ahLst/>
              <a:cxnLst/>
              <a:rect l="l" t="t" r="r" b="b"/>
              <a:pathLst>
                <a:path w="41254" h="2984" extrusionOk="0">
                  <a:moveTo>
                    <a:pt x="31229" y="1"/>
                  </a:moveTo>
                  <a:cubicBezTo>
                    <a:pt x="31179" y="1"/>
                    <a:pt x="31103" y="26"/>
                    <a:pt x="31078" y="76"/>
                  </a:cubicBezTo>
                  <a:lnTo>
                    <a:pt x="28622" y="2507"/>
                  </a:lnTo>
                  <a:lnTo>
                    <a:pt x="226" y="2507"/>
                  </a:lnTo>
                  <a:cubicBezTo>
                    <a:pt x="101" y="2507"/>
                    <a:pt x="0" y="2633"/>
                    <a:pt x="0" y="2758"/>
                  </a:cubicBezTo>
                  <a:cubicBezTo>
                    <a:pt x="0" y="2883"/>
                    <a:pt x="101" y="2983"/>
                    <a:pt x="226" y="2983"/>
                  </a:cubicBezTo>
                  <a:lnTo>
                    <a:pt x="28722" y="2983"/>
                  </a:lnTo>
                  <a:cubicBezTo>
                    <a:pt x="28772" y="2983"/>
                    <a:pt x="28848" y="2958"/>
                    <a:pt x="28898" y="2908"/>
                  </a:cubicBezTo>
                  <a:lnTo>
                    <a:pt x="31329" y="477"/>
                  </a:lnTo>
                  <a:lnTo>
                    <a:pt x="41028" y="477"/>
                  </a:lnTo>
                  <a:cubicBezTo>
                    <a:pt x="41154" y="477"/>
                    <a:pt x="41254" y="352"/>
                    <a:pt x="41254" y="227"/>
                  </a:cubicBezTo>
                  <a:cubicBezTo>
                    <a:pt x="41254" y="101"/>
                    <a:pt x="41154" y="1"/>
                    <a:pt x="410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9" name="Google Shape;1149;p45"/>
          <p:cNvGrpSpPr/>
          <p:nvPr/>
        </p:nvGrpSpPr>
        <p:grpSpPr>
          <a:xfrm rot="10800000" flipH="1">
            <a:off x="8589197" y="1197104"/>
            <a:ext cx="584466" cy="3946393"/>
            <a:chOff x="8559523" y="791447"/>
            <a:chExt cx="584466" cy="3946393"/>
          </a:xfrm>
        </p:grpSpPr>
        <p:sp>
          <p:nvSpPr>
            <p:cNvPr id="1150" name="Google Shape;1150;p45"/>
            <p:cNvSpPr/>
            <p:nvPr/>
          </p:nvSpPr>
          <p:spPr>
            <a:xfrm>
              <a:off x="8559523" y="273560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45"/>
            <p:cNvSpPr/>
            <p:nvPr/>
          </p:nvSpPr>
          <p:spPr>
            <a:xfrm>
              <a:off x="8955190" y="4621461"/>
              <a:ext cx="36789" cy="116379"/>
            </a:xfrm>
            <a:custGeom>
              <a:avLst/>
              <a:gdLst/>
              <a:ahLst/>
              <a:cxnLst/>
              <a:rect l="l" t="t" r="r" b="b"/>
              <a:pathLst>
                <a:path w="2032" h="6428" extrusionOk="0">
                  <a:moveTo>
                    <a:pt x="347" y="0"/>
                  </a:moveTo>
                  <a:cubicBezTo>
                    <a:pt x="323" y="0"/>
                    <a:pt x="300" y="4"/>
                    <a:pt x="277" y="12"/>
                  </a:cubicBezTo>
                  <a:cubicBezTo>
                    <a:pt x="101" y="62"/>
                    <a:pt x="1" y="212"/>
                    <a:pt x="26" y="388"/>
                  </a:cubicBezTo>
                  <a:lnTo>
                    <a:pt x="1379" y="6202"/>
                  </a:lnTo>
                  <a:cubicBezTo>
                    <a:pt x="1430" y="6327"/>
                    <a:pt x="1555" y="6428"/>
                    <a:pt x="1680" y="6428"/>
                  </a:cubicBezTo>
                  <a:lnTo>
                    <a:pt x="1755" y="6428"/>
                  </a:lnTo>
                  <a:cubicBezTo>
                    <a:pt x="1931" y="6378"/>
                    <a:pt x="2031" y="6227"/>
                    <a:pt x="2006" y="6052"/>
                  </a:cubicBezTo>
                  <a:lnTo>
                    <a:pt x="653" y="237"/>
                  </a:lnTo>
                  <a:cubicBezTo>
                    <a:pt x="610" y="110"/>
                    <a:pt x="47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45"/>
            <p:cNvSpPr/>
            <p:nvPr/>
          </p:nvSpPr>
          <p:spPr>
            <a:xfrm>
              <a:off x="8623363" y="4301955"/>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45"/>
            <p:cNvSpPr/>
            <p:nvPr/>
          </p:nvSpPr>
          <p:spPr>
            <a:xfrm>
              <a:off x="9016004" y="2994926"/>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45"/>
            <p:cNvSpPr/>
            <p:nvPr/>
          </p:nvSpPr>
          <p:spPr>
            <a:xfrm>
              <a:off x="8736973" y="19643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45"/>
            <p:cNvSpPr/>
            <p:nvPr/>
          </p:nvSpPr>
          <p:spPr>
            <a:xfrm>
              <a:off x="9121267" y="3702904"/>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45"/>
            <p:cNvSpPr/>
            <p:nvPr/>
          </p:nvSpPr>
          <p:spPr>
            <a:xfrm>
              <a:off x="9034598" y="1818952"/>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 name="Google Shape;1157;p45"/>
            <p:cNvSpPr/>
            <p:nvPr/>
          </p:nvSpPr>
          <p:spPr>
            <a:xfrm>
              <a:off x="8700096" y="3562403"/>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 name="Google Shape;1158;p45"/>
            <p:cNvSpPr/>
            <p:nvPr/>
          </p:nvSpPr>
          <p:spPr>
            <a:xfrm>
              <a:off x="8578586" y="13822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 name="Google Shape;1159;p45"/>
            <p:cNvSpPr/>
            <p:nvPr/>
          </p:nvSpPr>
          <p:spPr>
            <a:xfrm>
              <a:off x="8996935" y="112825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 name="Google Shape;1160;p45"/>
            <p:cNvSpPr/>
            <p:nvPr/>
          </p:nvSpPr>
          <p:spPr>
            <a:xfrm>
              <a:off x="8736972" y="791447"/>
              <a:ext cx="59475" cy="59457"/>
            </a:xfrm>
            <a:custGeom>
              <a:avLst/>
              <a:gdLst/>
              <a:ahLst/>
              <a:cxnLst/>
              <a:rect l="l" t="t" r="r" b="b"/>
              <a:pathLst>
                <a:path w="3285" h="3284" extrusionOk="0">
                  <a:moveTo>
                    <a:pt x="1655" y="627"/>
                  </a:moveTo>
                  <a:cubicBezTo>
                    <a:pt x="2206" y="627"/>
                    <a:pt x="2657" y="1103"/>
                    <a:pt x="2657" y="1654"/>
                  </a:cubicBezTo>
                  <a:cubicBezTo>
                    <a:pt x="2657" y="2206"/>
                    <a:pt x="2206" y="2657"/>
                    <a:pt x="1655" y="2657"/>
                  </a:cubicBezTo>
                  <a:cubicBezTo>
                    <a:pt x="1079" y="2657"/>
                    <a:pt x="627" y="2206"/>
                    <a:pt x="627" y="1654"/>
                  </a:cubicBezTo>
                  <a:cubicBezTo>
                    <a:pt x="627" y="1103"/>
                    <a:pt x="1079" y="627"/>
                    <a:pt x="1655" y="627"/>
                  </a:cubicBezTo>
                  <a:close/>
                  <a:moveTo>
                    <a:pt x="1655" y="0"/>
                  </a:moveTo>
                  <a:cubicBezTo>
                    <a:pt x="753" y="0"/>
                    <a:pt x="1" y="752"/>
                    <a:pt x="1" y="1654"/>
                  </a:cubicBezTo>
                  <a:cubicBezTo>
                    <a:pt x="1" y="2556"/>
                    <a:pt x="753" y="3283"/>
                    <a:pt x="1655" y="3283"/>
                  </a:cubicBezTo>
                  <a:cubicBezTo>
                    <a:pt x="2557" y="3283"/>
                    <a:pt x="3284" y="2556"/>
                    <a:pt x="3284" y="1654"/>
                  </a:cubicBezTo>
                  <a:cubicBezTo>
                    <a:pt x="3284" y="752"/>
                    <a:pt x="2557" y="0"/>
                    <a:pt x="1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1" name="Google Shape;1161;p45"/>
          <p:cNvGrpSpPr/>
          <p:nvPr/>
        </p:nvGrpSpPr>
        <p:grpSpPr>
          <a:xfrm rot="10800000">
            <a:off x="-29671" y="11222"/>
            <a:ext cx="1758614" cy="3882110"/>
            <a:chOff x="7444711" y="1171313"/>
            <a:chExt cx="1758614" cy="3882110"/>
          </a:xfrm>
        </p:grpSpPr>
        <p:sp>
          <p:nvSpPr>
            <p:cNvPr id="1162" name="Google Shape;1162;p45"/>
            <p:cNvSpPr/>
            <p:nvPr/>
          </p:nvSpPr>
          <p:spPr>
            <a:xfrm rot="10800000" flipH="1">
              <a:off x="8761336" y="4629316"/>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45"/>
            <p:cNvSpPr/>
            <p:nvPr/>
          </p:nvSpPr>
          <p:spPr>
            <a:xfrm rot="10800000" flipH="1">
              <a:off x="8775794" y="3218534"/>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45"/>
            <p:cNvSpPr/>
            <p:nvPr/>
          </p:nvSpPr>
          <p:spPr>
            <a:xfrm rot="10800000" flipH="1">
              <a:off x="8671046" y="1505624"/>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45"/>
            <p:cNvSpPr/>
            <p:nvPr/>
          </p:nvSpPr>
          <p:spPr>
            <a:xfrm rot="10800000" flipH="1">
              <a:off x="8929676" y="4249509"/>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45"/>
            <p:cNvSpPr/>
            <p:nvPr/>
          </p:nvSpPr>
          <p:spPr>
            <a:xfrm rot="10800000" flipH="1">
              <a:off x="8647890" y="221937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45"/>
            <p:cNvSpPr/>
            <p:nvPr/>
          </p:nvSpPr>
          <p:spPr>
            <a:xfrm rot="10800000" flipH="1">
              <a:off x="8936236" y="1171313"/>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45"/>
            <p:cNvSpPr/>
            <p:nvPr/>
          </p:nvSpPr>
          <p:spPr>
            <a:xfrm rot="10800000" flipH="1">
              <a:off x="8756339" y="2532485"/>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45"/>
            <p:cNvSpPr/>
            <p:nvPr/>
          </p:nvSpPr>
          <p:spPr>
            <a:xfrm rot="10800000" flipH="1">
              <a:off x="9162470" y="4771784"/>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45"/>
            <p:cNvSpPr/>
            <p:nvPr/>
          </p:nvSpPr>
          <p:spPr>
            <a:xfrm rot="10800000" flipH="1">
              <a:off x="8559411" y="3742207"/>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45"/>
            <p:cNvSpPr/>
            <p:nvPr/>
          </p:nvSpPr>
          <p:spPr>
            <a:xfrm rot="10800000" flipH="1">
              <a:off x="9129864" y="3765209"/>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45"/>
            <p:cNvSpPr/>
            <p:nvPr/>
          </p:nvSpPr>
          <p:spPr>
            <a:xfrm rot="10800000" flipH="1">
              <a:off x="9144303" y="271687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45"/>
            <p:cNvSpPr/>
            <p:nvPr/>
          </p:nvSpPr>
          <p:spPr>
            <a:xfrm rot="10800000" flipH="1">
              <a:off x="9067369" y="1795634"/>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45"/>
            <p:cNvSpPr/>
            <p:nvPr/>
          </p:nvSpPr>
          <p:spPr>
            <a:xfrm rot="10800000" flipH="1">
              <a:off x="8152594" y="4794384"/>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45"/>
            <p:cNvSpPr/>
            <p:nvPr/>
          </p:nvSpPr>
          <p:spPr>
            <a:xfrm rot="10800000" flipH="1">
              <a:off x="8582114" y="4994409"/>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45"/>
            <p:cNvSpPr/>
            <p:nvPr/>
          </p:nvSpPr>
          <p:spPr>
            <a:xfrm rot="10800000" flipH="1">
              <a:off x="7572936" y="4994400"/>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45"/>
            <p:cNvSpPr/>
            <p:nvPr/>
          </p:nvSpPr>
          <p:spPr>
            <a:xfrm rot="10800000" flipH="1">
              <a:off x="7444711" y="4743982"/>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31">
    <p:spTree>
      <p:nvGrpSpPr>
        <p:cNvPr id="1" name="Shape 1178"/>
        <p:cNvGrpSpPr/>
        <p:nvPr/>
      </p:nvGrpSpPr>
      <p:grpSpPr>
        <a:xfrm>
          <a:off x="0" y="0"/>
          <a:ext cx="0" cy="0"/>
          <a:chOff x="0" y="0"/>
          <a:chExt cx="0" cy="0"/>
        </a:xfrm>
      </p:grpSpPr>
      <p:sp>
        <p:nvSpPr>
          <p:cNvPr id="1179" name="Google Shape;1179;p46"/>
          <p:cNvSpPr/>
          <p:nvPr/>
        </p:nvSpPr>
        <p:spPr>
          <a:xfrm>
            <a:off x="7543575" y="4771600"/>
            <a:ext cx="834900" cy="9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46"/>
          <p:cNvSpPr/>
          <p:nvPr/>
        </p:nvSpPr>
        <p:spPr>
          <a:xfrm>
            <a:off x="7543575" y="4945107"/>
            <a:ext cx="1199100" cy="9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46"/>
          <p:cNvSpPr/>
          <p:nvPr/>
        </p:nvSpPr>
        <p:spPr>
          <a:xfrm>
            <a:off x="8530275" y="4771600"/>
            <a:ext cx="212400" cy="9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82" name="Google Shape;1182;p46"/>
          <p:cNvGrpSpPr/>
          <p:nvPr/>
        </p:nvGrpSpPr>
        <p:grpSpPr>
          <a:xfrm>
            <a:off x="-7" y="1128258"/>
            <a:ext cx="584466" cy="3281784"/>
            <a:chOff x="8559523" y="1128258"/>
            <a:chExt cx="584466" cy="3281784"/>
          </a:xfrm>
        </p:grpSpPr>
        <p:sp>
          <p:nvSpPr>
            <p:cNvPr id="1183" name="Google Shape;1183;p46"/>
            <p:cNvSpPr/>
            <p:nvPr/>
          </p:nvSpPr>
          <p:spPr>
            <a:xfrm>
              <a:off x="8559523" y="273560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46"/>
            <p:cNvSpPr/>
            <p:nvPr/>
          </p:nvSpPr>
          <p:spPr>
            <a:xfrm>
              <a:off x="8623363" y="4301955"/>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46"/>
            <p:cNvSpPr/>
            <p:nvPr/>
          </p:nvSpPr>
          <p:spPr>
            <a:xfrm>
              <a:off x="9016004" y="2994926"/>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46"/>
            <p:cNvSpPr/>
            <p:nvPr/>
          </p:nvSpPr>
          <p:spPr>
            <a:xfrm>
              <a:off x="8736973" y="19643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46"/>
            <p:cNvSpPr/>
            <p:nvPr/>
          </p:nvSpPr>
          <p:spPr>
            <a:xfrm>
              <a:off x="9121267" y="3702904"/>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46"/>
            <p:cNvSpPr/>
            <p:nvPr/>
          </p:nvSpPr>
          <p:spPr>
            <a:xfrm>
              <a:off x="9034598" y="1818952"/>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46"/>
            <p:cNvSpPr/>
            <p:nvPr/>
          </p:nvSpPr>
          <p:spPr>
            <a:xfrm>
              <a:off x="8700096" y="3562403"/>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46"/>
            <p:cNvSpPr/>
            <p:nvPr/>
          </p:nvSpPr>
          <p:spPr>
            <a:xfrm>
              <a:off x="8578586" y="13822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46"/>
            <p:cNvSpPr/>
            <p:nvPr/>
          </p:nvSpPr>
          <p:spPr>
            <a:xfrm>
              <a:off x="8996935" y="112825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2" name="Google Shape;1192;p46"/>
          <p:cNvGrpSpPr/>
          <p:nvPr/>
        </p:nvGrpSpPr>
        <p:grpSpPr>
          <a:xfrm flipH="1">
            <a:off x="7848585" y="0"/>
            <a:ext cx="1295404" cy="3623066"/>
            <a:chOff x="-7" y="0"/>
            <a:chExt cx="1295404" cy="3623066"/>
          </a:xfrm>
        </p:grpSpPr>
        <p:grpSp>
          <p:nvGrpSpPr>
            <p:cNvPr id="1193" name="Google Shape;1193;p46"/>
            <p:cNvGrpSpPr/>
            <p:nvPr/>
          </p:nvGrpSpPr>
          <p:grpSpPr>
            <a:xfrm>
              <a:off x="-7" y="0"/>
              <a:ext cx="643914" cy="3623066"/>
              <a:chOff x="-7" y="0"/>
              <a:chExt cx="643914" cy="3623066"/>
            </a:xfrm>
          </p:grpSpPr>
          <p:sp>
            <p:nvSpPr>
              <p:cNvPr id="1194" name="Google Shape;1194;p46"/>
              <p:cNvSpPr/>
              <p:nvPr/>
            </p:nvSpPr>
            <p:spPr>
              <a:xfrm>
                <a:off x="201918" y="63821"/>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46"/>
              <p:cNvSpPr/>
              <p:nvPr/>
            </p:nvSpPr>
            <p:spPr>
              <a:xfrm>
                <a:off x="63976" y="15434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46"/>
              <p:cNvSpPr/>
              <p:nvPr/>
            </p:nvSpPr>
            <p:spPr>
              <a:xfrm>
                <a:off x="111628" y="3180578"/>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46"/>
              <p:cNvSpPr/>
              <p:nvPr/>
            </p:nvSpPr>
            <p:spPr>
              <a:xfrm>
                <a:off x="370258" y="4858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46"/>
              <p:cNvSpPr/>
              <p:nvPr/>
            </p:nvSpPr>
            <p:spPr>
              <a:xfrm>
                <a:off x="88472" y="25155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46"/>
              <p:cNvSpPr/>
              <p:nvPr/>
            </p:nvSpPr>
            <p:spPr>
              <a:xfrm>
                <a:off x="376818" y="3564044"/>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46"/>
              <p:cNvSpPr/>
              <p:nvPr/>
            </p:nvSpPr>
            <p:spPr>
              <a:xfrm>
                <a:off x="196921" y="2238919"/>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46"/>
              <p:cNvSpPr/>
              <p:nvPr/>
            </p:nvSpPr>
            <p:spPr>
              <a:xfrm>
                <a:off x="603052" y="0"/>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46"/>
              <p:cNvSpPr/>
              <p:nvPr/>
            </p:nvSpPr>
            <p:spPr>
              <a:xfrm>
                <a:off x="-7" y="10291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46"/>
              <p:cNvSpPr/>
              <p:nvPr/>
            </p:nvSpPr>
            <p:spPr>
              <a:xfrm>
                <a:off x="341846" y="9701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46"/>
              <p:cNvSpPr/>
              <p:nvPr/>
            </p:nvSpPr>
            <p:spPr>
              <a:xfrm>
                <a:off x="584884" y="20180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46"/>
              <p:cNvSpPr/>
              <p:nvPr/>
            </p:nvSpPr>
            <p:spPr>
              <a:xfrm>
                <a:off x="507951" y="28901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06" name="Google Shape;1206;p46"/>
            <p:cNvSpPr/>
            <p:nvPr/>
          </p:nvSpPr>
          <p:spPr>
            <a:xfrm>
              <a:off x="853926" y="2268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46"/>
            <p:cNvSpPr/>
            <p:nvPr/>
          </p:nvSpPr>
          <p:spPr>
            <a:xfrm>
              <a:off x="1272693" y="1650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8" name="Google Shape;1208;p46"/>
          <p:cNvGrpSpPr/>
          <p:nvPr/>
        </p:nvGrpSpPr>
        <p:grpSpPr>
          <a:xfrm>
            <a:off x="294125" y="111775"/>
            <a:ext cx="425883" cy="216100"/>
            <a:chOff x="259675" y="4807625"/>
            <a:chExt cx="425883" cy="216100"/>
          </a:xfrm>
        </p:grpSpPr>
        <p:sp>
          <p:nvSpPr>
            <p:cNvPr id="1209" name="Google Shape;1209;p46"/>
            <p:cNvSpPr/>
            <p:nvPr/>
          </p:nvSpPr>
          <p:spPr>
            <a:xfrm flipH="1">
              <a:off x="538673" y="4807625"/>
              <a:ext cx="146885" cy="216100"/>
            </a:xfrm>
            <a:custGeom>
              <a:avLst/>
              <a:gdLst/>
              <a:ahLst/>
              <a:cxnLst/>
              <a:rect l="l" t="t" r="r" b="b"/>
              <a:pathLst>
                <a:path w="3510" h="5164" extrusionOk="0">
                  <a:moveTo>
                    <a:pt x="2131" y="1"/>
                  </a:moveTo>
                  <a:lnTo>
                    <a:pt x="1" y="5164"/>
                  </a:lnTo>
                  <a:lnTo>
                    <a:pt x="1379" y="5164"/>
                  </a:lnTo>
                  <a:lnTo>
                    <a:pt x="35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46"/>
            <p:cNvSpPr/>
            <p:nvPr/>
          </p:nvSpPr>
          <p:spPr>
            <a:xfrm flipH="1">
              <a:off x="399195" y="4807625"/>
              <a:ext cx="145797" cy="216100"/>
            </a:xfrm>
            <a:custGeom>
              <a:avLst/>
              <a:gdLst/>
              <a:ahLst/>
              <a:cxnLst/>
              <a:rect l="l" t="t" r="r" b="b"/>
              <a:pathLst>
                <a:path w="3484" h="5164" extrusionOk="0">
                  <a:moveTo>
                    <a:pt x="2105" y="1"/>
                  </a:moveTo>
                  <a:lnTo>
                    <a:pt x="0" y="5164"/>
                  </a:lnTo>
                  <a:lnTo>
                    <a:pt x="1353" y="516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46"/>
            <p:cNvSpPr/>
            <p:nvPr/>
          </p:nvSpPr>
          <p:spPr>
            <a:xfrm flipH="1">
              <a:off x="259675" y="4807625"/>
              <a:ext cx="145839" cy="216100"/>
            </a:xfrm>
            <a:custGeom>
              <a:avLst/>
              <a:gdLst/>
              <a:ahLst/>
              <a:cxnLst/>
              <a:rect l="l" t="t" r="r" b="b"/>
              <a:pathLst>
                <a:path w="3485" h="5164" extrusionOk="0">
                  <a:moveTo>
                    <a:pt x="2131" y="1"/>
                  </a:moveTo>
                  <a:lnTo>
                    <a:pt x="0" y="5164"/>
                  </a:lnTo>
                  <a:lnTo>
                    <a:pt x="1379" y="516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20000" y="1860550"/>
            <a:ext cx="2729400" cy="2001000"/>
          </a:xfrm>
          <a:prstGeom prst="rect">
            <a:avLst/>
          </a:prstGeom>
        </p:spPr>
        <p:txBody>
          <a:bodyPr spcFirstLastPara="1" wrap="square" lIns="0" tIns="0" rIns="0" bIns="0" anchor="t" anchorCtr="0">
            <a:noAutofit/>
          </a:bodyPr>
          <a:lstStyle>
            <a:lvl1pPr lvl="0" algn="l"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 name="Google Shape;13;p3"/>
          <p:cNvSpPr txBox="1">
            <a:spLocks noGrp="1"/>
          </p:cNvSpPr>
          <p:nvPr>
            <p:ph type="subTitle" idx="1"/>
          </p:nvPr>
        </p:nvSpPr>
        <p:spPr>
          <a:xfrm>
            <a:off x="720000" y="4004500"/>
            <a:ext cx="2729400" cy="598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 name="Google Shape;14;p3"/>
          <p:cNvSpPr txBox="1">
            <a:spLocks noGrp="1"/>
          </p:cNvSpPr>
          <p:nvPr>
            <p:ph type="title" idx="2" hasCustomPrompt="1"/>
          </p:nvPr>
        </p:nvSpPr>
        <p:spPr>
          <a:xfrm>
            <a:off x="888250" y="653025"/>
            <a:ext cx="948300" cy="948300"/>
          </a:xfrm>
          <a:prstGeom prst="rect">
            <a:avLst/>
          </a:prstGeom>
        </p:spPr>
        <p:txBody>
          <a:bodyPr spcFirstLastPara="1" wrap="square" lIns="0" tIns="0" rIns="0" bIns="0" anchor="t" anchorCtr="0">
            <a:noAutofit/>
          </a:bodyPr>
          <a:lstStyle>
            <a:lvl1pPr lvl="0" rtl="0">
              <a:spcBef>
                <a:spcPts val="0"/>
              </a:spcBef>
              <a:spcAft>
                <a:spcPts val="0"/>
              </a:spcAft>
              <a:buSzPts val="7200"/>
              <a:buNone/>
              <a:defRPr sz="6000">
                <a:solidFill>
                  <a:schemeClr val="dk2"/>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8"/>
        <p:cNvGrpSpPr/>
        <p:nvPr/>
      </p:nvGrpSpPr>
      <p:grpSpPr>
        <a:xfrm>
          <a:off x="0" y="0"/>
          <a:ext cx="0" cy="0"/>
          <a:chOff x="0" y="0"/>
          <a:chExt cx="0" cy="0"/>
        </a:xfrm>
      </p:grpSpPr>
      <p:sp>
        <p:nvSpPr>
          <p:cNvPr id="129" name="Google Shape;129;p9"/>
          <p:cNvSpPr/>
          <p:nvPr/>
        </p:nvSpPr>
        <p:spPr>
          <a:xfrm>
            <a:off x="120450" y="4604825"/>
            <a:ext cx="834900" cy="9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9"/>
          <p:cNvSpPr/>
          <p:nvPr/>
        </p:nvSpPr>
        <p:spPr>
          <a:xfrm>
            <a:off x="120450" y="4778332"/>
            <a:ext cx="1199100" cy="9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9"/>
          <p:cNvSpPr txBox="1">
            <a:spLocks noGrp="1"/>
          </p:cNvSpPr>
          <p:nvPr>
            <p:ph type="title"/>
          </p:nvPr>
        </p:nvSpPr>
        <p:spPr>
          <a:xfrm>
            <a:off x="2814450" y="1575000"/>
            <a:ext cx="3515100" cy="841800"/>
          </a:xfrm>
          <a:prstGeom prst="rect">
            <a:avLst/>
          </a:prstGeom>
        </p:spPr>
        <p:txBody>
          <a:bodyPr spcFirstLastPara="1" wrap="square" lIns="0" tIns="0" rIns="0" bIns="0" anchor="t" anchorCtr="0">
            <a:noAutofit/>
          </a:bodyPr>
          <a:lstStyle>
            <a:lvl1pPr lvl="0" rtl="0">
              <a:spcBef>
                <a:spcPts val="0"/>
              </a:spcBef>
              <a:spcAft>
                <a:spcPts val="0"/>
              </a:spcAft>
              <a:buSzPts val="4500"/>
              <a:buNone/>
              <a:defRPr sz="50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endParaRPr/>
          </a:p>
        </p:txBody>
      </p:sp>
      <p:sp>
        <p:nvSpPr>
          <p:cNvPr id="132" name="Google Shape;132;p9"/>
          <p:cNvSpPr txBox="1">
            <a:spLocks noGrp="1"/>
          </p:cNvSpPr>
          <p:nvPr>
            <p:ph type="subTitle" idx="1"/>
          </p:nvPr>
        </p:nvSpPr>
        <p:spPr>
          <a:xfrm>
            <a:off x="2814450" y="2626350"/>
            <a:ext cx="3515100" cy="14565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133" name="Google Shape;133;p9"/>
          <p:cNvGrpSpPr/>
          <p:nvPr/>
        </p:nvGrpSpPr>
        <p:grpSpPr>
          <a:xfrm flipH="1">
            <a:off x="-8" y="11222"/>
            <a:ext cx="584466" cy="3946393"/>
            <a:chOff x="8559523" y="791447"/>
            <a:chExt cx="584466" cy="3946393"/>
          </a:xfrm>
        </p:grpSpPr>
        <p:sp>
          <p:nvSpPr>
            <p:cNvPr id="134" name="Google Shape;134;p9"/>
            <p:cNvSpPr/>
            <p:nvPr/>
          </p:nvSpPr>
          <p:spPr>
            <a:xfrm>
              <a:off x="8559523" y="273560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 name="Google Shape;135;p9"/>
            <p:cNvSpPr/>
            <p:nvPr/>
          </p:nvSpPr>
          <p:spPr>
            <a:xfrm>
              <a:off x="8955190" y="4621461"/>
              <a:ext cx="36789" cy="116379"/>
            </a:xfrm>
            <a:custGeom>
              <a:avLst/>
              <a:gdLst/>
              <a:ahLst/>
              <a:cxnLst/>
              <a:rect l="l" t="t" r="r" b="b"/>
              <a:pathLst>
                <a:path w="2032" h="6428" extrusionOk="0">
                  <a:moveTo>
                    <a:pt x="347" y="0"/>
                  </a:moveTo>
                  <a:cubicBezTo>
                    <a:pt x="323" y="0"/>
                    <a:pt x="300" y="4"/>
                    <a:pt x="277" y="12"/>
                  </a:cubicBezTo>
                  <a:cubicBezTo>
                    <a:pt x="101" y="62"/>
                    <a:pt x="1" y="212"/>
                    <a:pt x="26" y="388"/>
                  </a:cubicBezTo>
                  <a:lnTo>
                    <a:pt x="1379" y="6202"/>
                  </a:lnTo>
                  <a:cubicBezTo>
                    <a:pt x="1430" y="6327"/>
                    <a:pt x="1555" y="6428"/>
                    <a:pt x="1680" y="6428"/>
                  </a:cubicBezTo>
                  <a:lnTo>
                    <a:pt x="1755" y="6428"/>
                  </a:lnTo>
                  <a:cubicBezTo>
                    <a:pt x="1931" y="6378"/>
                    <a:pt x="2031" y="6227"/>
                    <a:pt x="2006" y="6052"/>
                  </a:cubicBezTo>
                  <a:lnTo>
                    <a:pt x="653" y="237"/>
                  </a:lnTo>
                  <a:cubicBezTo>
                    <a:pt x="610" y="110"/>
                    <a:pt x="47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9"/>
            <p:cNvSpPr/>
            <p:nvPr/>
          </p:nvSpPr>
          <p:spPr>
            <a:xfrm>
              <a:off x="8623363" y="4301955"/>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9"/>
            <p:cNvSpPr/>
            <p:nvPr/>
          </p:nvSpPr>
          <p:spPr>
            <a:xfrm>
              <a:off x="9016004" y="2994926"/>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9"/>
            <p:cNvSpPr/>
            <p:nvPr/>
          </p:nvSpPr>
          <p:spPr>
            <a:xfrm>
              <a:off x="8736973" y="19643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9"/>
            <p:cNvSpPr/>
            <p:nvPr/>
          </p:nvSpPr>
          <p:spPr>
            <a:xfrm>
              <a:off x="9121267" y="3702904"/>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9"/>
            <p:cNvSpPr/>
            <p:nvPr/>
          </p:nvSpPr>
          <p:spPr>
            <a:xfrm>
              <a:off x="9034598" y="1818952"/>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 name="Google Shape;141;p9"/>
            <p:cNvSpPr/>
            <p:nvPr/>
          </p:nvSpPr>
          <p:spPr>
            <a:xfrm>
              <a:off x="8700096" y="3562403"/>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9"/>
            <p:cNvSpPr/>
            <p:nvPr/>
          </p:nvSpPr>
          <p:spPr>
            <a:xfrm>
              <a:off x="8578586" y="13822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43;p9"/>
            <p:cNvSpPr/>
            <p:nvPr/>
          </p:nvSpPr>
          <p:spPr>
            <a:xfrm>
              <a:off x="8996935" y="112825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9"/>
            <p:cNvSpPr/>
            <p:nvPr/>
          </p:nvSpPr>
          <p:spPr>
            <a:xfrm>
              <a:off x="8736972" y="791447"/>
              <a:ext cx="59475" cy="59457"/>
            </a:xfrm>
            <a:custGeom>
              <a:avLst/>
              <a:gdLst/>
              <a:ahLst/>
              <a:cxnLst/>
              <a:rect l="l" t="t" r="r" b="b"/>
              <a:pathLst>
                <a:path w="3285" h="3284" extrusionOk="0">
                  <a:moveTo>
                    <a:pt x="1655" y="627"/>
                  </a:moveTo>
                  <a:cubicBezTo>
                    <a:pt x="2206" y="627"/>
                    <a:pt x="2657" y="1103"/>
                    <a:pt x="2657" y="1654"/>
                  </a:cubicBezTo>
                  <a:cubicBezTo>
                    <a:pt x="2657" y="2206"/>
                    <a:pt x="2206" y="2657"/>
                    <a:pt x="1655" y="2657"/>
                  </a:cubicBezTo>
                  <a:cubicBezTo>
                    <a:pt x="1079" y="2657"/>
                    <a:pt x="627" y="2206"/>
                    <a:pt x="627" y="1654"/>
                  </a:cubicBezTo>
                  <a:cubicBezTo>
                    <a:pt x="627" y="1103"/>
                    <a:pt x="1079" y="627"/>
                    <a:pt x="1655" y="627"/>
                  </a:cubicBezTo>
                  <a:close/>
                  <a:moveTo>
                    <a:pt x="1655" y="0"/>
                  </a:moveTo>
                  <a:cubicBezTo>
                    <a:pt x="753" y="0"/>
                    <a:pt x="1" y="752"/>
                    <a:pt x="1" y="1654"/>
                  </a:cubicBezTo>
                  <a:cubicBezTo>
                    <a:pt x="1" y="2556"/>
                    <a:pt x="753" y="3283"/>
                    <a:pt x="1655" y="3283"/>
                  </a:cubicBezTo>
                  <a:cubicBezTo>
                    <a:pt x="2557" y="3283"/>
                    <a:pt x="3284" y="2556"/>
                    <a:pt x="3284" y="1654"/>
                  </a:cubicBezTo>
                  <a:cubicBezTo>
                    <a:pt x="3284" y="752"/>
                    <a:pt x="2557" y="0"/>
                    <a:pt x="1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 name="Google Shape;145;p9"/>
          <p:cNvGrpSpPr/>
          <p:nvPr/>
        </p:nvGrpSpPr>
        <p:grpSpPr>
          <a:xfrm>
            <a:off x="818699" y="4915675"/>
            <a:ext cx="616750" cy="78715"/>
            <a:chOff x="818699" y="4915675"/>
            <a:chExt cx="616750" cy="78715"/>
          </a:xfrm>
        </p:grpSpPr>
        <p:sp>
          <p:nvSpPr>
            <p:cNvPr id="146" name="Google Shape;146;p9"/>
            <p:cNvSpPr/>
            <p:nvPr/>
          </p:nvSpPr>
          <p:spPr>
            <a:xfrm flipH="1">
              <a:off x="1356776" y="4915675"/>
              <a:ext cx="78673" cy="78715"/>
            </a:xfrm>
            <a:custGeom>
              <a:avLst/>
              <a:gdLst/>
              <a:ahLst/>
              <a:cxnLst/>
              <a:rect l="l" t="t" r="r" b="b"/>
              <a:pathLst>
                <a:path w="1880" h="1881" extrusionOk="0">
                  <a:moveTo>
                    <a:pt x="0" y="0"/>
                  </a:moveTo>
                  <a:lnTo>
                    <a:pt x="0" y="1880"/>
                  </a:lnTo>
                  <a:lnTo>
                    <a:pt x="1880" y="1880"/>
                  </a:lnTo>
                  <a:lnTo>
                    <a:pt x="1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9"/>
            <p:cNvSpPr/>
            <p:nvPr/>
          </p:nvSpPr>
          <p:spPr>
            <a:xfrm flipH="1">
              <a:off x="1088282" y="4915675"/>
              <a:ext cx="77627" cy="78715"/>
            </a:xfrm>
            <a:custGeom>
              <a:avLst/>
              <a:gdLst/>
              <a:ahLst/>
              <a:cxnLst/>
              <a:rect l="l" t="t" r="r" b="b"/>
              <a:pathLst>
                <a:path w="1855" h="1881" extrusionOk="0">
                  <a:moveTo>
                    <a:pt x="0" y="0"/>
                  </a:moveTo>
                  <a:lnTo>
                    <a:pt x="0" y="1880"/>
                  </a:lnTo>
                  <a:lnTo>
                    <a:pt x="1855" y="1880"/>
                  </a:lnTo>
                  <a:lnTo>
                    <a:pt x="1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9"/>
            <p:cNvSpPr/>
            <p:nvPr/>
          </p:nvSpPr>
          <p:spPr>
            <a:xfrm flipH="1">
              <a:off x="818699" y="4915675"/>
              <a:ext cx="78715" cy="78715"/>
            </a:xfrm>
            <a:custGeom>
              <a:avLst/>
              <a:gdLst/>
              <a:ahLst/>
              <a:cxnLst/>
              <a:rect l="l" t="t" r="r" b="b"/>
              <a:pathLst>
                <a:path w="1881" h="1881" extrusionOk="0">
                  <a:moveTo>
                    <a:pt x="0" y="0"/>
                  </a:moveTo>
                  <a:lnTo>
                    <a:pt x="0" y="1880"/>
                  </a:lnTo>
                  <a:lnTo>
                    <a:pt x="1880" y="1880"/>
                  </a:lnTo>
                  <a:lnTo>
                    <a:pt x="1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 name="Google Shape;149;p9"/>
          <p:cNvGrpSpPr/>
          <p:nvPr/>
        </p:nvGrpSpPr>
        <p:grpSpPr>
          <a:xfrm>
            <a:off x="259675" y="4807625"/>
            <a:ext cx="425883" cy="216100"/>
            <a:chOff x="259675" y="4807625"/>
            <a:chExt cx="425883" cy="216100"/>
          </a:xfrm>
        </p:grpSpPr>
        <p:sp>
          <p:nvSpPr>
            <p:cNvPr id="150" name="Google Shape;150;p9"/>
            <p:cNvSpPr/>
            <p:nvPr/>
          </p:nvSpPr>
          <p:spPr>
            <a:xfrm flipH="1">
              <a:off x="538673" y="4807625"/>
              <a:ext cx="146885" cy="216100"/>
            </a:xfrm>
            <a:custGeom>
              <a:avLst/>
              <a:gdLst/>
              <a:ahLst/>
              <a:cxnLst/>
              <a:rect l="l" t="t" r="r" b="b"/>
              <a:pathLst>
                <a:path w="3510" h="5164" extrusionOk="0">
                  <a:moveTo>
                    <a:pt x="2131" y="1"/>
                  </a:moveTo>
                  <a:lnTo>
                    <a:pt x="1" y="5164"/>
                  </a:lnTo>
                  <a:lnTo>
                    <a:pt x="1379" y="5164"/>
                  </a:lnTo>
                  <a:lnTo>
                    <a:pt x="35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9"/>
            <p:cNvSpPr/>
            <p:nvPr/>
          </p:nvSpPr>
          <p:spPr>
            <a:xfrm flipH="1">
              <a:off x="399195" y="4807625"/>
              <a:ext cx="145797" cy="216100"/>
            </a:xfrm>
            <a:custGeom>
              <a:avLst/>
              <a:gdLst/>
              <a:ahLst/>
              <a:cxnLst/>
              <a:rect l="l" t="t" r="r" b="b"/>
              <a:pathLst>
                <a:path w="3484" h="5164" extrusionOk="0">
                  <a:moveTo>
                    <a:pt x="2105" y="1"/>
                  </a:moveTo>
                  <a:lnTo>
                    <a:pt x="0" y="5164"/>
                  </a:lnTo>
                  <a:lnTo>
                    <a:pt x="1353" y="5164"/>
                  </a:lnTo>
                  <a:lnTo>
                    <a:pt x="34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9"/>
            <p:cNvSpPr/>
            <p:nvPr/>
          </p:nvSpPr>
          <p:spPr>
            <a:xfrm flipH="1">
              <a:off x="259675" y="4807625"/>
              <a:ext cx="145839" cy="216100"/>
            </a:xfrm>
            <a:custGeom>
              <a:avLst/>
              <a:gdLst/>
              <a:ahLst/>
              <a:cxnLst/>
              <a:rect l="l" t="t" r="r" b="b"/>
              <a:pathLst>
                <a:path w="3485" h="5164" extrusionOk="0">
                  <a:moveTo>
                    <a:pt x="2131" y="1"/>
                  </a:moveTo>
                  <a:lnTo>
                    <a:pt x="0" y="5164"/>
                  </a:lnTo>
                  <a:lnTo>
                    <a:pt x="1379" y="5164"/>
                  </a:lnTo>
                  <a:lnTo>
                    <a:pt x="34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 name="Google Shape;153;p9"/>
          <p:cNvGrpSpPr/>
          <p:nvPr/>
        </p:nvGrpSpPr>
        <p:grpSpPr>
          <a:xfrm>
            <a:off x="7444711" y="1171313"/>
            <a:ext cx="1758614" cy="3882110"/>
            <a:chOff x="7444711" y="1171313"/>
            <a:chExt cx="1758614" cy="3882110"/>
          </a:xfrm>
        </p:grpSpPr>
        <p:sp>
          <p:nvSpPr>
            <p:cNvPr id="154" name="Google Shape;154;p9"/>
            <p:cNvSpPr/>
            <p:nvPr/>
          </p:nvSpPr>
          <p:spPr>
            <a:xfrm rot="10800000" flipH="1">
              <a:off x="8761336" y="4629316"/>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9"/>
            <p:cNvSpPr/>
            <p:nvPr/>
          </p:nvSpPr>
          <p:spPr>
            <a:xfrm rot="10800000" flipH="1">
              <a:off x="8775794" y="3218534"/>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9"/>
            <p:cNvSpPr/>
            <p:nvPr/>
          </p:nvSpPr>
          <p:spPr>
            <a:xfrm rot="10800000" flipH="1">
              <a:off x="8671046" y="1505624"/>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9"/>
            <p:cNvSpPr/>
            <p:nvPr/>
          </p:nvSpPr>
          <p:spPr>
            <a:xfrm rot="10800000" flipH="1">
              <a:off x="8929676" y="4249509"/>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9"/>
            <p:cNvSpPr/>
            <p:nvPr/>
          </p:nvSpPr>
          <p:spPr>
            <a:xfrm rot="10800000" flipH="1">
              <a:off x="8647890" y="221937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9"/>
            <p:cNvSpPr/>
            <p:nvPr/>
          </p:nvSpPr>
          <p:spPr>
            <a:xfrm rot="10800000" flipH="1">
              <a:off x="8936236" y="1171313"/>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9"/>
            <p:cNvSpPr/>
            <p:nvPr/>
          </p:nvSpPr>
          <p:spPr>
            <a:xfrm rot="10800000" flipH="1">
              <a:off x="8756339" y="2532485"/>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9"/>
            <p:cNvSpPr/>
            <p:nvPr/>
          </p:nvSpPr>
          <p:spPr>
            <a:xfrm rot="10800000" flipH="1">
              <a:off x="9162470" y="4771784"/>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9"/>
            <p:cNvSpPr/>
            <p:nvPr/>
          </p:nvSpPr>
          <p:spPr>
            <a:xfrm rot="10800000" flipH="1">
              <a:off x="8559411" y="3742207"/>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9"/>
            <p:cNvSpPr/>
            <p:nvPr/>
          </p:nvSpPr>
          <p:spPr>
            <a:xfrm rot="10800000" flipH="1">
              <a:off x="9129864" y="3765209"/>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9"/>
            <p:cNvSpPr/>
            <p:nvPr/>
          </p:nvSpPr>
          <p:spPr>
            <a:xfrm rot="10800000" flipH="1">
              <a:off x="9144303" y="271687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9"/>
            <p:cNvSpPr/>
            <p:nvPr/>
          </p:nvSpPr>
          <p:spPr>
            <a:xfrm rot="10800000" flipH="1">
              <a:off x="9067369" y="1795634"/>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9"/>
            <p:cNvSpPr/>
            <p:nvPr/>
          </p:nvSpPr>
          <p:spPr>
            <a:xfrm rot="10800000" flipH="1">
              <a:off x="8152594" y="4794384"/>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9"/>
            <p:cNvSpPr/>
            <p:nvPr/>
          </p:nvSpPr>
          <p:spPr>
            <a:xfrm rot="10800000" flipH="1">
              <a:off x="8582114" y="4994409"/>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9"/>
            <p:cNvSpPr/>
            <p:nvPr/>
          </p:nvSpPr>
          <p:spPr>
            <a:xfrm rot="10800000" flipH="1">
              <a:off x="7572936" y="4994400"/>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9"/>
            <p:cNvSpPr/>
            <p:nvPr/>
          </p:nvSpPr>
          <p:spPr>
            <a:xfrm rot="10800000" flipH="1">
              <a:off x="7444711" y="4743982"/>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7"/>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48"/>
        <p:cNvGrpSpPr/>
        <p:nvPr/>
      </p:nvGrpSpPr>
      <p:grpSpPr>
        <a:xfrm>
          <a:off x="0" y="0"/>
          <a:ext cx="0" cy="0"/>
          <a:chOff x="0" y="0"/>
          <a:chExt cx="0" cy="0"/>
        </a:xfrm>
      </p:grpSpPr>
      <p:grpSp>
        <p:nvGrpSpPr>
          <p:cNvPr id="249" name="Google Shape;249;p13"/>
          <p:cNvGrpSpPr/>
          <p:nvPr/>
        </p:nvGrpSpPr>
        <p:grpSpPr>
          <a:xfrm>
            <a:off x="-7" y="0"/>
            <a:ext cx="625763" cy="3288755"/>
            <a:chOff x="-7" y="0"/>
            <a:chExt cx="625763" cy="3288755"/>
          </a:xfrm>
        </p:grpSpPr>
        <p:sp>
          <p:nvSpPr>
            <p:cNvPr id="250" name="Google Shape;250;p13"/>
            <p:cNvSpPr/>
            <p:nvPr/>
          </p:nvSpPr>
          <p:spPr>
            <a:xfrm>
              <a:off x="201918" y="63821"/>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13"/>
            <p:cNvSpPr/>
            <p:nvPr/>
          </p:nvSpPr>
          <p:spPr>
            <a:xfrm>
              <a:off x="63976" y="15434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13"/>
            <p:cNvSpPr/>
            <p:nvPr/>
          </p:nvSpPr>
          <p:spPr>
            <a:xfrm>
              <a:off x="111628" y="3180578"/>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13"/>
            <p:cNvSpPr/>
            <p:nvPr/>
          </p:nvSpPr>
          <p:spPr>
            <a:xfrm>
              <a:off x="370258" y="4858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13"/>
            <p:cNvSpPr/>
            <p:nvPr/>
          </p:nvSpPr>
          <p:spPr>
            <a:xfrm>
              <a:off x="88472" y="25155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13"/>
            <p:cNvSpPr/>
            <p:nvPr/>
          </p:nvSpPr>
          <p:spPr>
            <a:xfrm>
              <a:off x="425521" y="2010319"/>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13"/>
            <p:cNvSpPr/>
            <p:nvPr/>
          </p:nvSpPr>
          <p:spPr>
            <a:xfrm>
              <a:off x="603052" y="0"/>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13"/>
            <p:cNvSpPr/>
            <p:nvPr/>
          </p:nvSpPr>
          <p:spPr>
            <a:xfrm>
              <a:off x="-7" y="10291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13"/>
            <p:cNvSpPr/>
            <p:nvPr/>
          </p:nvSpPr>
          <p:spPr>
            <a:xfrm>
              <a:off x="341846" y="9701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9" name="Google Shape;259;p13"/>
          <p:cNvGrpSpPr/>
          <p:nvPr/>
        </p:nvGrpSpPr>
        <p:grpSpPr>
          <a:xfrm>
            <a:off x="8431104" y="1818952"/>
            <a:ext cx="712884" cy="3324549"/>
            <a:chOff x="8431104" y="1818952"/>
            <a:chExt cx="712884" cy="3324549"/>
          </a:xfrm>
        </p:grpSpPr>
        <p:sp>
          <p:nvSpPr>
            <p:cNvPr id="260" name="Google Shape;260;p13"/>
            <p:cNvSpPr/>
            <p:nvPr/>
          </p:nvSpPr>
          <p:spPr>
            <a:xfrm>
              <a:off x="8559523" y="273560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13"/>
            <p:cNvSpPr/>
            <p:nvPr/>
          </p:nvSpPr>
          <p:spPr>
            <a:xfrm>
              <a:off x="8955190" y="4621461"/>
              <a:ext cx="36789" cy="116379"/>
            </a:xfrm>
            <a:custGeom>
              <a:avLst/>
              <a:gdLst/>
              <a:ahLst/>
              <a:cxnLst/>
              <a:rect l="l" t="t" r="r" b="b"/>
              <a:pathLst>
                <a:path w="2032" h="6428" extrusionOk="0">
                  <a:moveTo>
                    <a:pt x="347" y="0"/>
                  </a:moveTo>
                  <a:cubicBezTo>
                    <a:pt x="323" y="0"/>
                    <a:pt x="300" y="4"/>
                    <a:pt x="277" y="12"/>
                  </a:cubicBezTo>
                  <a:cubicBezTo>
                    <a:pt x="101" y="62"/>
                    <a:pt x="1" y="212"/>
                    <a:pt x="26" y="388"/>
                  </a:cubicBezTo>
                  <a:lnTo>
                    <a:pt x="1379" y="6202"/>
                  </a:lnTo>
                  <a:cubicBezTo>
                    <a:pt x="1430" y="6327"/>
                    <a:pt x="1555" y="6428"/>
                    <a:pt x="1680" y="6428"/>
                  </a:cubicBezTo>
                  <a:lnTo>
                    <a:pt x="1755" y="6428"/>
                  </a:lnTo>
                  <a:cubicBezTo>
                    <a:pt x="1931" y="6378"/>
                    <a:pt x="2031" y="6227"/>
                    <a:pt x="2006" y="6052"/>
                  </a:cubicBezTo>
                  <a:lnTo>
                    <a:pt x="653" y="237"/>
                  </a:lnTo>
                  <a:cubicBezTo>
                    <a:pt x="610" y="110"/>
                    <a:pt x="47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13"/>
            <p:cNvSpPr/>
            <p:nvPr/>
          </p:nvSpPr>
          <p:spPr>
            <a:xfrm>
              <a:off x="8623363" y="4301955"/>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13"/>
            <p:cNvSpPr/>
            <p:nvPr/>
          </p:nvSpPr>
          <p:spPr>
            <a:xfrm>
              <a:off x="9016004" y="2994926"/>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13"/>
            <p:cNvSpPr/>
            <p:nvPr/>
          </p:nvSpPr>
          <p:spPr>
            <a:xfrm>
              <a:off x="8809535" y="5000109"/>
              <a:ext cx="59475" cy="59457"/>
            </a:xfrm>
            <a:custGeom>
              <a:avLst/>
              <a:gdLst/>
              <a:ahLst/>
              <a:cxnLst/>
              <a:rect l="l" t="t" r="r" b="b"/>
              <a:pathLst>
                <a:path w="3285" h="3284" extrusionOk="0">
                  <a:moveTo>
                    <a:pt x="1655" y="627"/>
                  </a:moveTo>
                  <a:cubicBezTo>
                    <a:pt x="2206" y="627"/>
                    <a:pt x="2657" y="1103"/>
                    <a:pt x="2657" y="1654"/>
                  </a:cubicBezTo>
                  <a:cubicBezTo>
                    <a:pt x="2657" y="2206"/>
                    <a:pt x="2206" y="2657"/>
                    <a:pt x="1655" y="2657"/>
                  </a:cubicBezTo>
                  <a:cubicBezTo>
                    <a:pt x="1079" y="2657"/>
                    <a:pt x="627" y="2206"/>
                    <a:pt x="627" y="1654"/>
                  </a:cubicBezTo>
                  <a:cubicBezTo>
                    <a:pt x="627" y="1103"/>
                    <a:pt x="1079" y="627"/>
                    <a:pt x="1655" y="627"/>
                  </a:cubicBezTo>
                  <a:close/>
                  <a:moveTo>
                    <a:pt x="1655" y="0"/>
                  </a:moveTo>
                  <a:cubicBezTo>
                    <a:pt x="753" y="0"/>
                    <a:pt x="1" y="752"/>
                    <a:pt x="1" y="1654"/>
                  </a:cubicBezTo>
                  <a:cubicBezTo>
                    <a:pt x="1" y="2556"/>
                    <a:pt x="753" y="3283"/>
                    <a:pt x="1655" y="3283"/>
                  </a:cubicBezTo>
                  <a:cubicBezTo>
                    <a:pt x="2557" y="3283"/>
                    <a:pt x="3284" y="2556"/>
                    <a:pt x="3284" y="1654"/>
                  </a:cubicBezTo>
                  <a:cubicBezTo>
                    <a:pt x="3284" y="752"/>
                    <a:pt x="2557" y="0"/>
                    <a:pt x="1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13"/>
            <p:cNvSpPr/>
            <p:nvPr/>
          </p:nvSpPr>
          <p:spPr>
            <a:xfrm>
              <a:off x="9121267" y="3702904"/>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13"/>
            <p:cNvSpPr/>
            <p:nvPr/>
          </p:nvSpPr>
          <p:spPr>
            <a:xfrm>
              <a:off x="8431104" y="5120924"/>
              <a:ext cx="22704" cy="22577"/>
            </a:xfrm>
            <a:custGeom>
              <a:avLst/>
              <a:gdLst/>
              <a:ahLst/>
              <a:cxnLst/>
              <a:rect l="l" t="t" r="r" b="b"/>
              <a:pathLst>
                <a:path w="1254" h="1247" extrusionOk="0">
                  <a:moveTo>
                    <a:pt x="615" y="0"/>
                  </a:moveTo>
                  <a:cubicBezTo>
                    <a:pt x="452" y="0"/>
                    <a:pt x="289" y="56"/>
                    <a:pt x="176" y="169"/>
                  </a:cubicBezTo>
                  <a:cubicBezTo>
                    <a:pt x="51" y="294"/>
                    <a:pt x="0" y="445"/>
                    <a:pt x="0" y="620"/>
                  </a:cubicBezTo>
                  <a:cubicBezTo>
                    <a:pt x="0" y="771"/>
                    <a:pt x="51" y="946"/>
                    <a:pt x="176" y="1071"/>
                  </a:cubicBezTo>
                  <a:cubicBezTo>
                    <a:pt x="301" y="1172"/>
                    <a:pt x="452" y="1247"/>
                    <a:pt x="627" y="1247"/>
                  </a:cubicBezTo>
                  <a:cubicBezTo>
                    <a:pt x="777" y="1247"/>
                    <a:pt x="928" y="1172"/>
                    <a:pt x="1053" y="1071"/>
                  </a:cubicBezTo>
                  <a:cubicBezTo>
                    <a:pt x="1178" y="946"/>
                    <a:pt x="1254" y="771"/>
                    <a:pt x="1254" y="620"/>
                  </a:cubicBezTo>
                  <a:cubicBezTo>
                    <a:pt x="1254" y="445"/>
                    <a:pt x="1178" y="294"/>
                    <a:pt x="1053" y="169"/>
                  </a:cubicBezTo>
                  <a:cubicBezTo>
                    <a:pt x="940" y="56"/>
                    <a:pt x="777"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13"/>
            <p:cNvSpPr/>
            <p:nvPr/>
          </p:nvSpPr>
          <p:spPr>
            <a:xfrm>
              <a:off x="9034598" y="1818952"/>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13"/>
            <p:cNvSpPr/>
            <p:nvPr/>
          </p:nvSpPr>
          <p:spPr>
            <a:xfrm>
              <a:off x="8700096" y="3562403"/>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9" name="Google Shape;269;p13"/>
          <p:cNvGrpSpPr/>
          <p:nvPr/>
        </p:nvGrpSpPr>
        <p:grpSpPr>
          <a:xfrm>
            <a:off x="818699" y="4915675"/>
            <a:ext cx="616750" cy="78715"/>
            <a:chOff x="818699" y="4915675"/>
            <a:chExt cx="616750" cy="78715"/>
          </a:xfrm>
        </p:grpSpPr>
        <p:sp>
          <p:nvSpPr>
            <p:cNvPr id="270" name="Google Shape;270;p13"/>
            <p:cNvSpPr/>
            <p:nvPr/>
          </p:nvSpPr>
          <p:spPr>
            <a:xfrm flipH="1">
              <a:off x="1356776" y="4915675"/>
              <a:ext cx="78673" cy="78715"/>
            </a:xfrm>
            <a:custGeom>
              <a:avLst/>
              <a:gdLst/>
              <a:ahLst/>
              <a:cxnLst/>
              <a:rect l="l" t="t" r="r" b="b"/>
              <a:pathLst>
                <a:path w="1880" h="1881" extrusionOk="0">
                  <a:moveTo>
                    <a:pt x="0" y="0"/>
                  </a:moveTo>
                  <a:lnTo>
                    <a:pt x="0" y="1880"/>
                  </a:lnTo>
                  <a:lnTo>
                    <a:pt x="1880" y="1880"/>
                  </a:lnTo>
                  <a:lnTo>
                    <a:pt x="1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13"/>
            <p:cNvSpPr/>
            <p:nvPr/>
          </p:nvSpPr>
          <p:spPr>
            <a:xfrm flipH="1">
              <a:off x="1088282" y="4915675"/>
              <a:ext cx="77627" cy="78715"/>
            </a:xfrm>
            <a:custGeom>
              <a:avLst/>
              <a:gdLst/>
              <a:ahLst/>
              <a:cxnLst/>
              <a:rect l="l" t="t" r="r" b="b"/>
              <a:pathLst>
                <a:path w="1855" h="1881" extrusionOk="0">
                  <a:moveTo>
                    <a:pt x="0" y="0"/>
                  </a:moveTo>
                  <a:lnTo>
                    <a:pt x="0" y="1880"/>
                  </a:lnTo>
                  <a:lnTo>
                    <a:pt x="1855" y="1880"/>
                  </a:lnTo>
                  <a:lnTo>
                    <a:pt x="1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13"/>
            <p:cNvSpPr/>
            <p:nvPr/>
          </p:nvSpPr>
          <p:spPr>
            <a:xfrm flipH="1">
              <a:off x="818699" y="4915675"/>
              <a:ext cx="78715" cy="78715"/>
            </a:xfrm>
            <a:custGeom>
              <a:avLst/>
              <a:gdLst/>
              <a:ahLst/>
              <a:cxnLst/>
              <a:rect l="l" t="t" r="r" b="b"/>
              <a:pathLst>
                <a:path w="1881" h="1881" extrusionOk="0">
                  <a:moveTo>
                    <a:pt x="0" y="0"/>
                  </a:moveTo>
                  <a:lnTo>
                    <a:pt x="0" y="1880"/>
                  </a:lnTo>
                  <a:lnTo>
                    <a:pt x="1880" y="1880"/>
                  </a:lnTo>
                  <a:lnTo>
                    <a:pt x="1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3" name="Google Shape;273;p13"/>
          <p:cNvGrpSpPr/>
          <p:nvPr/>
        </p:nvGrpSpPr>
        <p:grpSpPr>
          <a:xfrm>
            <a:off x="259675" y="4807625"/>
            <a:ext cx="425883" cy="216100"/>
            <a:chOff x="259675" y="4807625"/>
            <a:chExt cx="425883" cy="216100"/>
          </a:xfrm>
        </p:grpSpPr>
        <p:sp>
          <p:nvSpPr>
            <p:cNvPr id="274" name="Google Shape;274;p13"/>
            <p:cNvSpPr/>
            <p:nvPr/>
          </p:nvSpPr>
          <p:spPr>
            <a:xfrm flipH="1">
              <a:off x="538673" y="4807625"/>
              <a:ext cx="146885" cy="216100"/>
            </a:xfrm>
            <a:custGeom>
              <a:avLst/>
              <a:gdLst/>
              <a:ahLst/>
              <a:cxnLst/>
              <a:rect l="l" t="t" r="r" b="b"/>
              <a:pathLst>
                <a:path w="3510" h="5164" extrusionOk="0">
                  <a:moveTo>
                    <a:pt x="2131" y="1"/>
                  </a:moveTo>
                  <a:lnTo>
                    <a:pt x="1" y="5164"/>
                  </a:lnTo>
                  <a:lnTo>
                    <a:pt x="1379" y="5164"/>
                  </a:lnTo>
                  <a:lnTo>
                    <a:pt x="35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13"/>
            <p:cNvSpPr/>
            <p:nvPr/>
          </p:nvSpPr>
          <p:spPr>
            <a:xfrm flipH="1">
              <a:off x="399195" y="4807625"/>
              <a:ext cx="145797" cy="216100"/>
            </a:xfrm>
            <a:custGeom>
              <a:avLst/>
              <a:gdLst/>
              <a:ahLst/>
              <a:cxnLst/>
              <a:rect l="l" t="t" r="r" b="b"/>
              <a:pathLst>
                <a:path w="3484" h="5164" extrusionOk="0">
                  <a:moveTo>
                    <a:pt x="2105" y="1"/>
                  </a:moveTo>
                  <a:lnTo>
                    <a:pt x="0" y="5164"/>
                  </a:lnTo>
                  <a:lnTo>
                    <a:pt x="1353" y="5164"/>
                  </a:lnTo>
                  <a:lnTo>
                    <a:pt x="34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 name="Google Shape;276;p13"/>
            <p:cNvSpPr/>
            <p:nvPr/>
          </p:nvSpPr>
          <p:spPr>
            <a:xfrm flipH="1">
              <a:off x="259675" y="4807625"/>
              <a:ext cx="145839" cy="216100"/>
            </a:xfrm>
            <a:custGeom>
              <a:avLst/>
              <a:gdLst/>
              <a:ahLst/>
              <a:cxnLst/>
              <a:rect l="l" t="t" r="r" b="b"/>
              <a:pathLst>
                <a:path w="3485" h="5164" extrusionOk="0">
                  <a:moveTo>
                    <a:pt x="2131" y="1"/>
                  </a:moveTo>
                  <a:lnTo>
                    <a:pt x="0" y="5164"/>
                  </a:lnTo>
                  <a:lnTo>
                    <a:pt x="1379" y="5164"/>
                  </a:lnTo>
                  <a:lnTo>
                    <a:pt x="34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77" name="Google Shape;277;p13"/>
          <p:cNvSpPr txBox="1">
            <a:spLocks noGrp="1"/>
          </p:cNvSpPr>
          <p:nvPr>
            <p:ph type="subTitle" idx="1"/>
          </p:nvPr>
        </p:nvSpPr>
        <p:spPr>
          <a:xfrm>
            <a:off x="1826474" y="3598354"/>
            <a:ext cx="2331000" cy="469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278" name="Google Shape;278;p13"/>
          <p:cNvSpPr txBox="1">
            <a:spLocks noGrp="1"/>
          </p:cNvSpPr>
          <p:nvPr>
            <p:ph type="subTitle" idx="2"/>
          </p:nvPr>
        </p:nvSpPr>
        <p:spPr>
          <a:xfrm>
            <a:off x="1826486" y="4003657"/>
            <a:ext cx="23310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79" name="Google Shape;279;p13"/>
          <p:cNvSpPr txBox="1">
            <a:spLocks noGrp="1"/>
          </p:cNvSpPr>
          <p:nvPr>
            <p:ph type="title" hasCustomPrompt="1"/>
          </p:nvPr>
        </p:nvSpPr>
        <p:spPr>
          <a:xfrm>
            <a:off x="859800" y="3821100"/>
            <a:ext cx="539700" cy="4698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280" name="Google Shape;280;p13"/>
          <p:cNvSpPr txBox="1">
            <a:spLocks noGrp="1"/>
          </p:cNvSpPr>
          <p:nvPr>
            <p:ph type="subTitle" idx="3"/>
          </p:nvPr>
        </p:nvSpPr>
        <p:spPr>
          <a:xfrm>
            <a:off x="6092999" y="3599918"/>
            <a:ext cx="2331000" cy="469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281" name="Google Shape;281;p13"/>
          <p:cNvSpPr txBox="1">
            <a:spLocks noGrp="1"/>
          </p:cNvSpPr>
          <p:nvPr>
            <p:ph type="subTitle" idx="4"/>
          </p:nvPr>
        </p:nvSpPr>
        <p:spPr>
          <a:xfrm>
            <a:off x="6093011" y="3994111"/>
            <a:ext cx="23310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82" name="Google Shape;282;p13"/>
          <p:cNvSpPr txBox="1">
            <a:spLocks noGrp="1"/>
          </p:cNvSpPr>
          <p:nvPr>
            <p:ph type="title" idx="5" hasCustomPrompt="1"/>
          </p:nvPr>
        </p:nvSpPr>
        <p:spPr>
          <a:xfrm>
            <a:off x="5126400" y="3821100"/>
            <a:ext cx="539700" cy="4698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283" name="Google Shape;283;p13"/>
          <p:cNvSpPr txBox="1">
            <a:spLocks noGrp="1"/>
          </p:cNvSpPr>
          <p:nvPr>
            <p:ph type="subTitle" idx="6"/>
          </p:nvPr>
        </p:nvSpPr>
        <p:spPr>
          <a:xfrm>
            <a:off x="1826474" y="1841350"/>
            <a:ext cx="2331000" cy="469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284" name="Google Shape;284;p13"/>
          <p:cNvSpPr txBox="1">
            <a:spLocks noGrp="1"/>
          </p:cNvSpPr>
          <p:nvPr>
            <p:ph type="subTitle" idx="7"/>
          </p:nvPr>
        </p:nvSpPr>
        <p:spPr>
          <a:xfrm>
            <a:off x="1826486" y="2235544"/>
            <a:ext cx="23310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85" name="Google Shape;285;p13"/>
          <p:cNvSpPr txBox="1">
            <a:spLocks noGrp="1"/>
          </p:cNvSpPr>
          <p:nvPr>
            <p:ph type="title" idx="8" hasCustomPrompt="1"/>
          </p:nvPr>
        </p:nvSpPr>
        <p:spPr>
          <a:xfrm>
            <a:off x="859800" y="2045175"/>
            <a:ext cx="539700" cy="4698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286" name="Google Shape;286;p13"/>
          <p:cNvSpPr txBox="1">
            <a:spLocks noGrp="1"/>
          </p:cNvSpPr>
          <p:nvPr>
            <p:ph type="subTitle" idx="9"/>
          </p:nvPr>
        </p:nvSpPr>
        <p:spPr>
          <a:xfrm>
            <a:off x="6092999" y="1841350"/>
            <a:ext cx="2331000" cy="469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287" name="Google Shape;287;p13"/>
          <p:cNvSpPr txBox="1">
            <a:spLocks noGrp="1"/>
          </p:cNvSpPr>
          <p:nvPr>
            <p:ph type="subTitle" idx="13"/>
          </p:nvPr>
        </p:nvSpPr>
        <p:spPr>
          <a:xfrm>
            <a:off x="6093011" y="2235544"/>
            <a:ext cx="23310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88" name="Google Shape;288;p13"/>
          <p:cNvSpPr txBox="1">
            <a:spLocks noGrp="1"/>
          </p:cNvSpPr>
          <p:nvPr>
            <p:ph type="title" idx="14" hasCustomPrompt="1"/>
          </p:nvPr>
        </p:nvSpPr>
        <p:spPr>
          <a:xfrm>
            <a:off x="5126400" y="2045175"/>
            <a:ext cx="539700" cy="4698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289" name="Google Shape;289;p13"/>
          <p:cNvSpPr txBox="1">
            <a:spLocks noGrp="1"/>
          </p:cNvSpPr>
          <p:nvPr>
            <p:ph type="title" idx="15"/>
          </p:nvPr>
        </p:nvSpPr>
        <p:spPr>
          <a:xfrm>
            <a:off x="1518250" y="447121"/>
            <a:ext cx="6412200" cy="572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36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1">
  <p:cSld name="CUSTOM_9">
    <p:spTree>
      <p:nvGrpSpPr>
        <p:cNvPr id="1" name="Shape 290"/>
        <p:cNvGrpSpPr/>
        <p:nvPr/>
      </p:nvGrpSpPr>
      <p:grpSpPr>
        <a:xfrm>
          <a:off x="0" y="0"/>
          <a:ext cx="0" cy="0"/>
          <a:chOff x="0" y="0"/>
          <a:chExt cx="0" cy="0"/>
        </a:xfrm>
      </p:grpSpPr>
      <p:sp>
        <p:nvSpPr>
          <p:cNvPr id="291" name="Google Shape;291;p14"/>
          <p:cNvSpPr txBox="1">
            <a:spLocks noGrp="1"/>
          </p:cNvSpPr>
          <p:nvPr>
            <p:ph type="title"/>
          </p:nvPr>
        </p:nvSpPr>
        <p:spPr>
          <a:xfrm>
            <a:off x="720000" y="446798"/>
            <a:ext cx="7704000" cy="572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36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2" name="Google Shape;292;p14"/>
          <p:cNvSpPr txBox="1">
            <a:spLocks noGrp="1"/>
          </p:cNvSpPr>
          <p:nvPr>
            <p:ph type="subTitle" idx="1"/>
          </p:nvPr>
        </p:nvSpPr>
        <p:spPr>
          <a:xfrm>
            <a:off x="735125" y="3019309"/>
            <a:ext cx="2331000" cy="4698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293" name="Google Shape;293;p14"/>
          <p:cNvSpPr txBox="1">
            <a:spLocks noGrp="1"/>
          </p:cNvSpPr>
          <p:nvPr>
            <p:ph type="subTitle" idx="2"/>
          </p:nvPr>
        </p:nvSpPr>
        <p:spPr>
          <a:xfrm>
            <a:off x="735125" y="3413502"/>
            <a:ext cx="2331000" cy="5913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4" name="Google Shape;294;p14"/>
          <p:cNvSpPr txBox="1">
            <a:spLocks noGrp="1"/>
          </p:cNvSpPr>
          <p:nvPr>
            <p:ph type="title" idx="3" hasCustomPrompt="1"/>
          </p:nvPr>
        </p:nvSpPr>
        <p:spPr>
          <a:xfrm>
            <a:off x="1630775" y="2229958"/>
            <a:ext cx="539700" cy="4698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295" name="Google Shape;295;p14"/>
          <p:cNvSpPr txBox="1">
            <a:spLocks noGrp="1"/>
          </p:cNvSpPr>
          <p:nvPr>
            <p:ph type="subTitle" idx="4"/>
          </p:nvPr>
        </p:nvSpPr>
        <p:spPr>
          <a:xfrm>
            <a:off x="6017905" y="3019309"/>
            <a:ext cx="2331000" cy="4698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296" name="Google Shape;296;p14"/>
          <p:cNvSpPr txBox="1">
            <a:spLocks noGrp="1"/>
          </p:cNvSpPr>
          <p:nvPr>
            <p:ph type="subTitle" idx="5"/>
          </p:nvPr>
        </p:nvSpPr>
        <p:spPr>
          <a:xfrm>
            <a:off x="6017905" y="3413502"/>
            <a:ext cx="2331000" cy="5913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97" name="Google Shape;297;p14"/>
          <p:cNvSpPr txBox="1">
            <a:spLocks noGrp="1"/>
          </p:cNvSpPr>
          <p:nvPr>
            <p:ph type="title" idx="6" hasCustomPrompt="1"/>
          </p:nvPr>
        </p:nvSpPr>
        <p:spPr>
          <a:xfrm>
            <a:off x="6913555" y="2229958"/>
            <a:ext cx="539700" cy="4698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298" name="Google Shape;298;p14"/>
          <p:cNvSpPr/>
          <p:nvPr/>
        </p:nvSpPr>
        <p:spPr>
          <a:xfrm>
            <a:off x="7543575" y="4771600"/>
            <a:ext cx="834900" cy="9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14"/>
          <p:cNvSpPr/>
          <p:nvPr/>
        </p:nvSpPr>
        <p:spPr>
          <a:xfrm>
            <a:off x="7543575" y="4945107"/>
            <a:ext cx="1199100" cy="9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14"/>
          <p:cNvSpPr/>
          <p:nvPr/>
        </p:nvSpPr>
        <p:spPr>
          <a:xfrm>
            <a:off x="8530275" y="4771600"/>
            <a:ext cx="212400" cy="9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01" name="Google Shape;301;p14"/>
          <p:cNvGrpSpPr/>
          <p:nvPr/>
        </p:nvGrpSpPr>
        <p:grpSpPr>
          <a:xfrm>
            <a:off x="-7" y="1128258"/>
            <a:ext cx="584466" cy="3281784"/>
            <a:chOff x="8559523" y="1128258"/>
            <a:chExt cx="584466" cy="3281784"/>
          </a:xfrm>
        </p:grpSpPr>
        <p:sp>
          <p:nvSpPr>
            <p:cNvPr id="302" name="Google Shape;302;p14"/>
            <p:cNvSpPr/>
            <p:nvPr/>
          </p:nvSpPr>
          <p:spPr>
            <a:xfrm>
              <a:off x="8559523" y="273560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14"/>
            <p:cNvSpPr/>
            <p:nvPr/>
          </p:nvSpPr>
          <p:spPr>
            <a:xfrm>
              <a:off x="8623363" y="4301955"/>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14"/>
            <p:cNvSpPr/>
            <p:nvPr/>
          </p:nvSpPr>
          <p:spPr>
            <a:xfrm>
              <a:off x="9016004" y="2994926"/>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14"/>
            <p:cNvSpPr/>
            <p:nvPr/>
          </p:nvSpPr>
          <p:spPr>
            <a:xfrm>
              <a:off x="8736973" y="19643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14"/>
            <p:cNvSpPr/>
            <p:nvPr/>
          </p:nvSpPr>
          <p:spPr>
            <a:xfrm>
              <a:off x="9121267" y="3702904"/>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14"/>
            <p:cNvSpPr/>
            <p:nvPr/>
          </p:nvSpPr>
          <p:spPr>
            <a:xfrm>
              <a:off x="9034598" y="1818952"/>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14"/>
            <p:cNvSpPr/>
            <p:nvPr/>
          </p:nvSpPr>
          <p:spPr>
            <a:xfrm>
              <a:off x="8700096" y="3562403"/>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14"/>
            <p:cNvSpPr/>
            <p:nvPr/>
          </p:nvSpPr>
          <p:spPr>
            <a:xfrm>
              <a:off x="8578586" y="13822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14"/>
            <p:cNvSpPr/>
            <p:nvPr/>
          </p:nvSpPr>
          <p:spPr>
            <a:xfrm>
              <a:off x="8996935" y="112825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1" name="Google Shape;311;p14"/>
          <p:cNvGrpSpPr/>
          <p:nvPr/>
        </p:nvGrpSpPr>
        <p:grpSpPr>
          <a:xfrm flipH="1">
            <a:off x="7848585" y="0"/>
            <a:ext cx="1295404" cy="3623066"/>
            <a:chOff x="-7" y="0"/>
            <a:chExt cx="1295404" cy="3623066"/>
          </a:xfrm>
        </p:grpSpPr>
        <p:grpSp>
          <p:nvGrpSpPr>
            <p:cNvPr id="312" name="Google Shape;312;p14"/>
            <p:cNvGrpSpPr/>
            <p:nvPr/>
          </p:nvGrpSpPr>
          <p:grpSpPr>
            <a:xfrm>
              <a:off x="-7" y="0"/>
              <a:ext cx="643914" cy="3623066"/>
              <a:chOff x="-7" y="0"/>
              <a:chExt cx="643914" cy="3623066"/>
            </a:xfrm>
          </p:grpSpPr>
          <p:sp>
            <p:nvSpPr>
              <p:cNvPr id="313" name="Google Shape;313;p14"/>
              <p:cNvSpPr/>
              <p:nvPr/>
            </p:nvSpPr>
            <p:spPr>
              <a:xfrm>
                <a:off x="201918" y="63821"/>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14"/>
              <p:cNvSpPr/>
              <p:nvPr/>
            </p:nvSpPr>
            <p:spPr>
              <a:xfrm>
                <a:off x="63976" y="15434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14"/>
              <p:cNvSpPr/>
              <p:nvPr/>
            </p:nvSpPr>
            <p:spPr>
              <a:xfrm>
                <a:off x="111628" y="3180578"/>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14"/>
              <p:cNvSpPr/>
              <p:nvPr/>
            </p:nvSpPr>
            <p:spPr>
              <a:xfrm>
                <a:off x="370258" y="4858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14"/>
              <p:cNvSpPr/>
              <p:nvPr/>
            </p:nvSpPr>
            <p:spPr>
              <a:xfrm>
                <a:off x="88472" y="25155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14"/>
              <p:cNvSpPr/>
              <p:nvPr/>
            </p:nvSpPr>
            <p:spPr>
              <a:xfrm>
                <a:off x="376818" y="3564044"/>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14"/>
              <p:cNvSpPr/>
              <p:nvPr/>
            </p:nvSpPr>
            <p:spPr>
              <a:xfrm>
                <a:off x="196921" y="2238919"/>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14"/>
              <p:cNvSpPr/>
              <p:nvPr/>
            </p:nvSpPr>
            <p:spPr>
              <a:xfrm>
                <a:off x="603052" y="0"/>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14"/>
              <p:cNvSpPr/>
              <p:nvPr/>
            </p:nvSpPr>
            <p:spPr>
              <a:xfrm>
                <a:off x="-7" y="10291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14"/>
              <p:cNvSpPr/>
              <p:nvPr/>
            </p:nvSpPr>
            <p:spPr>
              <a:xfrm>
                <a:off x="341846" y="9701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14"/>
              <p:cNvSpPr/>
              <p:nvPr/>
            </p:nvSpPr>
            <p:spPr>
              <a:xfrm>
                <a:off x="584884" y="20180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14"/>
              <p:cNvSpPr/>
              <p:nvPr/>
            </p:nvSpPr>
            <p:spPr>
              <a:xfrm>
                <a:off x="507951" y="28901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25" name="Google Shape;325;p14"/>
            <p:cNvSpPr/>
            <p:nvPr/>
          </p:nvSpPr>
          <p:spPr>
            <a:xfrm>
              <a:off x="853926" y="2268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14"/>
            <p:cNvSpPr/>
            <p:nvPr/>
          </p:nvSpPr>
          <p:spPr>
            <a:xfrm>
              <a:off x="1272693" y="1650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7" name="Google Shape;327;p14"/>
          <p:cNvGrpSpPr/>
          <p:nvPr/>
        </p:nvGrpSpPr>
        <p:grpSpPr>
          <a:xfrm>
            <a:off x="294125" y="111775"/>
            <a:ext cx="425883" cy="216100"/>
            <a:chOff x="259675" y="4807625"/>
            <a:chExt cx="425883" cy="216100"/>
          </a:xfrm>
        </p:grpSpPr>
        <p:sp>
          <p:nvSpPr>
            <p:cNvPr id="328" name="Google Shape;328;p14"/>
            <p:cNvSpPr/>
            <p:nvPr/>
          </p:nvSpPr>
          <p:spPr>
            <a:xfrm flipH="1">
              <a:off x="538673" y="4807625"/>
              <a:ext cx="146885" cy="216100"/>
            </a:xfrm>
            <a:custGeom>
              <a:avLst/>
              <a:gdLst/>
              <a:ahLst/>
              <a:cxnLst/>
              <a:rect l="l" t="t" r="r" b="b"/>
              <a:pathLst>
                <a:path w="3510" h="5164" extrusionOk="0">
                  <a:moveTo>
                    <a:pt x="2131" y="1"/>
                  </a:moveTo>
                  <a:lnTo>
                    <a:pt x="1" y="5164"/>
                  </a:lnTo>
                  <a:lnTo>
                    <a:pt x="1379" y="5164"/>
                  </a:lnTo>
                  <a:lnTo>
                    <a:pt x="35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14"/>
            <p:cNvSpPr/>
            <p:nvPr/>
          </p:nvSpPr>
          <p:spPr>
            <a:xfrm flipH="1">
              <a:off x="399195" y="4807625"/>
              <a:ext cx="145797" cy="216100"/>
            </a:xfrm>
            <a:custGeom>
              <a:avLst/>
              <a:gdLst/>
              <a:ahLst/>
              <a:cxnLst/>
              <a:rect l="l" t="t" r="r" b="b"/>
              <a:pathLst>
                <a:path w="3484" h="5164" extrusionOk="0">
                  <a:moveTo>
                    <a:pt x="2105" y="1"/>
                  </a:moveTo>
                  <a:lnTo>
                    <a:pt x="0" y="5164"/>
                  </a:lnTo>
                  <a:lnTo>
                    <a:pt x="1353" y="516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14"/>
            <p:cNvSpPr/>
            <p:nvPr/>
          </p:nvSpPr>
          <p:spPr>
            <a:xfrm flipH="1">
              <a:off x="259675" y="4807625"/>
              <a:ext cx="145839" cy="216100"/>
            </a:xfrm>
            <a:custGeom>
              <a:avLst/>
              <a:gdLst/>
              <a:ahLst/>
              <a:cxnLst/>
              <a:rect l="l" t="t" r="r" b="b"/>
              <a:pathLst>
                <a:path w="3485" h="5164" extrusionOk="0">
                  <a:moveTo>
                    <a:pt x="2131" y="1"/>
                  </a:moveTo>
                  <a:lnTo>
                    <a:pt x="0" y="5164"/>
                  </a:lnTo>
                  <a:lnTo>
                    <a:pt x="1379" y="516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31" name="Google Shape;331;p14"/>
          <p:cNvSpPr txBox="1">
            <a:spLocks noGrp="1"/>
          </p:cNvSpPr>
          <p:nvPr>
            <p:ph type="subTitle" idx="7"/>
          </p:nvPr>
        </p:nvSpPr>
        <p:spPr>
          <a:xfrm>
            <a:off x="3376512" y="3019309"/>
            <a:ext cx="2331000" cy="4698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332" name="Google Shape;332;p14"/>
          <p:cNvSpPr txBox="1">
            <a:spLocks noGrp="1"/>
          </p:cNvSpPr>
          <p:nvPr>
            <p:ph type="subTitle" idx="8"/>
          </p:nvPr>
        </p:nvSpPr>
        <p:spPr>
          <a:xfrm>
            <a:off x="3376512" y="3413502"/>
            <a:ext cx="2331000" cy="5913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33" name="Google Shape;333;p14"/>
          <p:cNvSpPr txBox="1">
            <a:spLocks noGrp="1"/>
          </p:cNvSpPr>
          <p:nvPr>
            <p:ph type="title" idx="9" hasCustomPrompt="1"/>
          </p:nvPr>
        </p:nvSpPr>
        <p:spPr>
          <a:xfrm>
            <a:off x="4272162" y="2229958"/>
            <a:ext cx="539700" cy="4698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2">
  <p:cSld name="CUSTOM_10">
    <p:spTree>
      <p:nvGrpSpPr>
        <p:cNvPr id="1" name="Shape 334"/>
        <p:cNvGrpSpPr/>
        <p:nvPr/>
      </p:nvGrpSpPr>
      <p:grpSpPr>
        <a:xfrm>
          <a:off x="0" y="0"/>
          <a:ext cx="0" cy="0"/>
          <a:chOff x="0" y="0"/>
          <a:chExt cx="0" cy="0"/>
        </a:xfrm>
      </p:grpSpPr>
      <p:sp>
        <p:nvSpPr>
          <p:cNvPr id="335" name="Google Shape;335;p15"/>
          <p:cNvSpPr txBox="1">
            <a:spLocks noGrp="1"/>
          </p:cNvSpPr>
          <p:nvPr>
            <p:ph type="subTitle" idx="1"/>
          </p:nvPr>
        </p:nvSpPr>
        <p:spPr>
          <a:xfrm>
            <a:off x="1548175" y="1555543"/>
            <a:ext cx="1577700" cy="3165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336" name="Google Shape;336;p15"/>
          <p:cNvSpPr txBox="1">
            <a:spLocks noGrp="1"/>
          </p:cNvSpPr>
          <p:nvPr>
            <p:ph type="subTitle" idx="2"/>
          </p:nvPr>
        </p:nvSpPr>
        <p:spPr>
          <a:xfrm>
            <a:off x="1548175" y="1938625"/>
            <a:ext cx="15777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37" name="Google Shape;337;p15"/>
          <p:cNvSpPr txBox="1">
            <a:spLocks noGrp="1"/>
          </p:cNvSpPr>
          <p:nvPr>
            <p:ph type="title" hasCustomPrompt="1"/>
          </p:nvPr>
        </p:nvSpPr>
        <p:spPr>
          <a:xfrm>
            <a:off x="855222" y="1740901"/>
            <a:ext cx="492600" cy="525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2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38" name="Google Shape;338;p15"/>
          <p:cNvSpPr txBox="1">
            <a:spLocks noGrp="1"/>
          </p:cNvSpPr>
          <p:nvPr>
            <p:ph type="subTitle" idx="3"/>
          </p:nvPr>
        </p:nvSpPr>
        <p:spPr>
          <a:xfrm>
            <a:off x="4092150" y="1560985"/>
            <a:ext cx="1577700" cy="3165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339" name="Google Shape;339;p15"/>
          <p:cNvSpPr txBox="1">
            <a:spLocks noGrp="1"/>
          </p:cNvSpPr>
          <p:nvPr>
            <p:ph type="subTitle" idx="4"/>
          </p:nvPr>
        </p:nvSpPr>
        <p:spPr>
          <a:xfrm>
            <a:off x="4092158" y="1946704"/>
            <a:ext cx="15777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40" name="Google Shape;340;p15"/>
          <p:cNvSpPr txBox="1">
            <a:spLocks noGrp="1"/>
          </p:cNvSpPr>
          <p:nvPr>
            <p:ph type="title" idx="5" hasCustomPrompt="1"/>
          </p:nvPr>
        </p:nvSpPr>
        <p:spPr>
          <a:xfrm>
            <a:off x="3398341" y="1749927"/>
            <a:ext cx="492600" cy="525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2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41" name="Google Shape;341;p15"/>
          <p:cNvSpPr txBox="1">
            <a:spLocks noGrp="1"/>
          </p:cNvSpPr>
          <p:nvPr>
            <p:ph type="subTitle" idx="6"/>
          </p:nvPr>
        </p:nvSpPr>
        <p:spPr>
          <a:xfrm>
            <a:off x="6725125" y="1560985"/>
            <a:ext cx="1577700" cy="3165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342" name="Google Shape;342;p15"/>
          <p:cNvSpPr txBox="1">
            <a:spLocks noGrp="1"/>
          </p:cNvSpPr>
          <p:nvPr>
            <p:ph type="subTitle" idx="7"/>
          </p:nvPr>
        </p:nvSpPr>
        <p:spPr>
          <a:xfrm>
            <a:off x="6725133" y="1946704"/>
            <a:ext cx="15777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43" name="Google Shape;343;p15"/>
          <p:cNvSpPr txBox="1">
            <a:spLocks noGrp="1"/>
          </p:cNvSpPr>
          <p:nvPr>
            <p:ph type="title" idx="8" hasCustomPrompt="1"/>
          </p:nvPr>
        </p:nvSpPr>
        <p:spPr>
          <a:xfrm>
            <a:off x="6032173" y="1749927"/>
            <a:ext cx="492600" cy="525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2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44" name="Google Shape;344;p15"/>
          <p:cNvSpPr txBox="1">
            <a:spLocks noGrp="1"/>
          </p:cNvSpPr>
          <p:nvPr>
            <p:ph type="subTitle" idx="9"/>
          </p:nvPr>
        </p:nvSpPr>
        <p:spPr>
          <a:xfrm>
            <a:off x="1548050" y="3214518"/>
            <a:ext cx="1577700" cy="311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345" name="Google Shape;345;p15"/>
          <p:cNvSpPr txBox="1">
            <a:spLocks noGrp="1"/>
          </p:cNvSpPr>
          <p:nvPr>
            <p:ph type="subTitle" idx="13"/>
          </p:nvPr>
        </p:nvSpPr>
        <p:spPr>
          <a:xfrm>
            <a:off x="1548070" y="3586493"/>
            <a:ext cx="15777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46" name="Google Shape;346;p15"/>
          <p:cNvSpPr txBox="1">
            <a:spLocks noGrp="1"/>
          </p:cNvSpPr>
          <p:nvPr>
            <p:ph type="title" idx="14" hasCustomPrompt="1"/>
          </p:nvPr>
        </p:nvSpPr>
        <p:spPr>
          <a:xfrm>
            <a:off x="855214" y="3399717"/>
            <a:ext cx="492600" cy="525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2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47" name="Google Shape;347;p15"/>
          <p:cNvSpPr txBox="1">
            <a:spLocks noGrp="1"/>
          </p:cNvSpPr>
          <p:nvPr>
            <p:ph type="subTitle" idx="15"/>
          </p:nvPr>
        </p:nvSpPr>
        <p:spPr>
          <a:xfrm>
            <a:off x="4092142" y="3219865"/>
            <a:ext cx="1577700" cy="311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348" name="Google Shape;348;p15"/>
          <p:cNvSpPr txBox="1">
            <a:spLocks noGrp="1"/>
          </p:cNvSpPr>
          <p:nvPr>
            <p:ph type="subTitle" idx="16"/>
          </p:nvPr>
        </p:nvSpPr>
        <p:spPr>
          <a:xfrm>
            <a:off x="4092158" y="3594567"/>
            <a:ext cx="15777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49" name="Google Shape;349;p15"/>
          <p:cNvSpPr txBox="1">
            <a:spLocks noGrp="1"/>
          </p:cNvSpPr>
          <p:nvPr>
            <p:ph type="title" idx="17" hasCustomPrompt="1"/>
          </p:nvPr>
        </p:nvSpPr>
        <p:spPr>
          <a:xfrm>
            <a:off x="3398341" y="3408751"/>
            <a:ext cx="492600" cy="525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2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350" name="Google Shape;350;p15"/>
          <p:cNvSpPr txBox="1">
            <a:spLocks noGrp="1"/>
          </p:cNvSpPr>
          <p:nvPr>
            <p:ph type="subTitle" idx="18"/>
          </p:nvPr>
        </p:nvSpPr>
        <p:spPr>
          <a:xfrm>
            <a:off x="6725122" y="3219865"/>
            <a:ext cx="1577700" cy="311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000"/>
              <a:buFont typeface="Bebas Neue"/>
              <a:buNone/>
              <a:defRPr sz="2200">
                <a:solidFill>
                  <a:schemeClr val="lt2"/>
                </a:solidFill>
                <a:latin typeface="Bebas Neue"/>
                <a:ea typeface="Bebas Neue"/>
                <a:cs typeface="Bebas Neue"/>
                <a:sym typeface="Bebas Neue"/>
              </a:defRPr>
            </a:lvl1pPr>
            <a:lvl2pPr lvl="1" rtl="0">
              <a:lnSpc>
                <a:spcPct val="100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00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00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00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00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00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00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00000"/>
              </a:lnSpc>
              <a:spcBef>
                <a:spcPts val="0"/>
              </a:spcBef>
              <a:spcAft>
                <a:spcPts val="0"/>
              </a:spcAft>
              <a:buSzPts val="2000"/>
              <a:buFont typeface="Bebas Neue"/>
              <a:buNone/>
              <a:defRPr sz="2000">
                <a:latin typeface="Bebas Neue"/>
                <a:ea typeface="Bebas Neue"/>
                <a:cs typeface="Bebas Neue"/>
                <a:sym typeface="Bebas Neue"/>
              </a:defRPr>
            </a:lvl9pPr>
          </a:lstStyle>
          <a:p>
            <a:endParaRPr/>
          </a:p>
        </p:txBody>
      </p:sp>
      <p:sp>
        <p:nvSpPr>
          <p:cNvPr id="351" name="Google Shape;351;p15"/>
          <p:cNvSpPr txBox="1">
            <a:spLocks noGrp="1"/>
          </p:cNvSpPr>
          <p:nvPr>
            <p:ph type="subTitle" idx="19"/>
          </p:nvPr>
        </p:nvSpPr>
        <p:spPr>
          <a:xfrm>
            <a:off x="6725133" y="3594567"/>
            <a:ext cx="1577700" cy="591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52" name="Google Shape;352;p15"/>
          <p:cNvSpPr txBox="1">
            <a:spLocks noGrp="1"/>
          </p:cNvSpPr>
          <p:nvPr>
            <p:ph type="title" idx="20" hasCustomPrompt="1"/>
          </p:nvPr>
        </p:nvSpPr>
        <p:spPr>
          <a:xfrm>
            <a:off x="6032173" y="3408751"/>
            <a:ext cx="492600" cy="525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2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grpSp>
        <p:nvGrpSpPr>
          <p:cNvPr id="353" name="Google Shape;353;p15"/>
          <p:cNvGrpSpPr/>
          <p:nvPr/>
        </p:nvGrpSpPr>
        <p:grpSpPr>
          <a:xfrm>
            <a:off x="-7" y="0"/>
            <a:ext cx="625763" cy="3288755"/>
            <a:chOff x="-7" y="0"/>
            <a:chExt cx="625763" cy="3288755"/>
          </a:xfrm>
        </p:grpSpPr>
        <p:sp>
          <p:nvSpPr>
            <p:cNvPr id="354" name="Google Shape;354;p15"/>
            <p:cNvSpPr/>
            <p:nvPr/>
          </p:nvSpPr>
          <p:spPr>
            <a:xfrm>
              <a:off x="201918" y="63821"/>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15"/>
            <p:cNvSpPr/>
            <p:nvPr/>
          </p:nvSpPr>
          <p:spPr>
            <a:xfrm>
              <a:off x="63976" y="15434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15"/>
            <p:cNvSpPr/>
            <p:nvPr/>
          </p:nvSpPr>
          <p:spPr>
            <a:xfrm>
              <a:off x="111628" y="3180578"/>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15"/>
            <p:cNvSpPr/>
            <p:nvPr/>
          </p:nvSpPr>
          <p:spPr>
            <a:xfrm>
              <a:off x="370258" y="4858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15"/>
            <p:cNvSpPr/>
            <p:nvPr/>
          </p:nvSpPr>
          <p:spPr>
            <a:xfrm>
              <a:off x="88472" y="25155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15"/>
            <p:cNvSpPr/>
            <p:nvPr/>
          </p:nvSpPr>
          <p:spPr>
            <a:xfrm>
              <a:off x="425521" y="2010319"/>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15"/>
            <p:cNvSpPr/>
            <p:nvPr/>
          </p:nvSpPr>
          <p:spPr>
            <a:xfrm>
              <a:off x="603052" y="0"/>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15"/>
            <p:cNvSpPr/>
            <p:nvPr/>
          </p:nvSpPr>
          <p:spPr>
            <a:xfrm>
              <a:off x="-7" y="10291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15"/>
            <p:cNvSpPr/>
            <p:nvPr/>
          </p:nvSpPr>
          <p:spPr>
            <a:xfrm>
              <a:off x="341846" y="9701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3" name="Google Shape;363;p15"/>
          <p:cNvGrpSpPr/>
          <p:nvPr/>
        </p:nvGrpSpPr>
        <p:grpSpPr>
          <a:xfrm>
            <a:off x="8431104" y="1818952"/>
            <a:ext cx="712884" cy="3324549"/>
            <a:chOff x="8431104" y="1818952"/>
            <a:chExt cx="712884" cy="3324549"/>
          </a:xfrm>
        </p:grpSpPr>
        <p:sp>
          <p:nvSpPr>
            <p:cNvPr id="364" name="Google Shape;364;p15"/>
            <p:cNvSpPr/>
            <p:nvPr/>
          </p:nvSpPr>
          <p:spPr>
            <a:xfrm>
              <a:off x="8559523" y="273560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15"/>
            <p:cNvSpPr/>
            <p:nvPr/>
          </p:nvSpPr>
          <p:spPr>
            <a:xfrm>
              <a:off x="8955190" y="4621461"/>
              <a:ext cx="36789" cy="116379"/>
            </a:xfrm>
            <a:custGeom>
              <a:avLst/>
              <a:gdLst/>
              <a:ahLst/>
              <a:cxnLst/>
              <a:rect l="l" t="t" r="r" b="b"/>
              <a:pathLst>
                <a:path w="2032" h="6428" extrusionOk="0">
                  <a:moveTo>
                    <a:pt x="347" y="0"/>
                  </a:moveTo>
                  <a:cubicBezTo>
                    <a:pt x="323" y="0"/>
                    <a:pt x="300" y="4"/>
                    <a:pt x="277" y="12"/>
                  </a:cubicBezTo>
                  <a:cubicBezTo>
                    <a:pt x="101" y="62"/>
                    <a:pt x="1" y="212"/>
                    <a:pt x="26" y="388"/>
                  </a:cubicBezTo>
                  <a:lnTo>
                    <a:pt x="1379" y="6202"/>
                  </a:lnTo>
                  <a:cubicBezTo>
                    <a:pt x="1430" y="6327"/>
                    <a:pt x="1555" y="6428"/>
                    <a:pt x="1680" y="6428"/>
                  </a:cubicBezTo>
                  <a:lnTo>
                    <a:pt x="1755" y="6428"/>
                  </a:lnTo>
                  <a:cubicBezTo>
                    <a:pt x="1931" y="6378"/>
                    <a:pt x="2031" y="6227"/>
                    <a:pt x="2006" y="6052"/>
                  </a:cubicBezTo>
                  <a:lnTo>
                    <a:pt x="653" y="237"/>
                  </a:lnTo>
                  <a:cubicBezTo>
                    <a:pt x="610" y="110"/>
                    <a:pt x="47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15"/>
            <p:cNvSpPr/>
            <p:nvPr/>
          </p:nvSpPr>
          <p:spPr>
            <a:xfrm>
              <a:off x="8623363" y="4301955"/>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15"/>
            <p:cNvSpPr/>
            <p:nvPr/>
          </p:nvSpPr>
          <p:spPr>
            <a:xfrm>
              <a:off x="9016004" y="2994926"/>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15"/>
            <p:cNvSpPr/>
            <p:nvPr/>
          </p:nvSpPr>
          <p:spPr>
            <a:xfrm>
              <a:off x="8809535" y="5000109"/>
              <a:ext cx="59475" cy="59457"/>
            </a:xfrm>
            <a:custGeom>
              <a:avLst/>
              <a:gdLst/>
              <a:ahLst/>
              <a:cxnLst/>
              <a:rect l="l" t="t" r="r" b="b"/>
              <a:pathLst>
                <a:path w="3285" h="3284" extrusionOk="0">
                  <a:moveTo>
                    <a:pt x="1655" y="627"/>
                  </a:moveTo>
                  <a:cubicBezTo>
                    <a:pt x="2206" y="627"/>
                    <a:pt x="2657" y="1103"/>
                    <a:pt x="2657" y="1654"/>
                  </a:cubicBezTo>
                  <a:cubicBezTo>
                    <a:pt x="2657" y="2206"/>
                    <a:pt x="2206" y="2657"/>
                    <a:pt x="1655" y="2657"/>
                  </a:cubicBezTo>
                  <a:cubicBezTo>
                    <a:pt x="1079" y="2657"/>
                    <a:pt x="627" y="2206"/>
                    <a:pt x="627" y="1654"/>
                  </a:cubicBezTo>
                  <a:cubicBezTo>
                    <a:pt x="627" y="1103"/>
                    <a:pt x="1079" y="627"/>
                    <a:pt x="1655" y="627"/>
                  </a:cubicBezTo>
                  <a:close/>
                  <a:moveTo>
                    <a:pt x="1655" y="0"/>
                  </a:moveTo>
                  <a:cubicBezTo>
                    <a:pt x="753" y="0"/>
                    <a:pt x="1" y="752"/>
                    <a:pt x="1" y="1654"/>
                  </a:cubicBezTo>
                  <a:cubicBezTo>
                    <a:pt x="1" y="2556"/>
                    <a:pt x="753" y="3283"/>
                    <a:pt x="1655" y="3283"/>
                  </a:cubicBezTo>
                  <a:cubicBezTo>
                    <a:pt x="2557" y="3283"/>
                    <a:pt x="3284" y="2556"/>
                    <a:pt x="3284" y="1654"/>
                  </a:cubicBezTo>
                  <a:cubicBezTo>
                    <a:pt x="3284" y="752"/>
                    <a:pt x="2557" y="0"/>
                    <a:pt x="1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15"/>
            <p:cNvSpPr/>
            <p:nvPr/>
          </p:nvSpPr>
          <p:spPr>
            <a:xfrm>
              <a:off x="9121267" y="3702904"/>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15"/>
            <p:cNvSpPr/>
            <p:nvPr/>
          </p:nvSpPr>
          <p:spPr>
            <a:xfrm>
              <a:off x="8431104" y="5120924"/>
              <a:ext cx="22704" cy="22577"/>
            </a:xfrm>
            <a:custGeom>
              <a:avLst/>
              <a:gdLst/>
              <a:ahLst/>
              <a:cxnLst/>
              <a:rect l="l" t="t" r="r" b="b"/>
              <a:pathLst>
                <a:path w="1254" h="1247" extrusionOk="0">
                  <a:moveTo>
                    <a:pt x="615" y="0"/>
                  </a:moveTo>
                  <a:cubicBezTo>
                    <a:pt x="452" y="0"/>
                    <a:pt x="289" y="56"/>
                    <a:pt x="176" y="169"/>
                  </a:cubicBezTo>
                  <a:cubicBezTo>
                    <a:pt x="51" y="294"/>
                    <a:pt x="0" y="445"/>
                    <a:pt x="0" y="620"/>
                  </a:cubicBezTo>
                  <a:cubicBezTo>
                    <a:pt x="0" y="771"/>
                    <a:pt x="51" y="946"/>
                    <a:pt x="176" y="1071"/>
                  </a:cubicBezTo>
                  <a:cubicBezTo>
                    <a:pt x="301" y="1172"/>
                    <a:pt x="452" y="1247"/>
                    <a:pt x="627" y="1247"/>
                  </a:cubicBezTo>
                  <a:cubicBezTo>
                    <a:pt x="777" y="1247"/>
                    <a:pt x="928" y="1172"/>
                    <a:pt x="1053" y="1071"/>
                  </a:cubicBezTo>
                  <a:cubicBezTo>
                    <a:pt x="1178" y="946"/>
                    <a:pt x="1254" y="771"/>
                    <a:pt x="1254" y="620"/>
                  </a:cubicBezTo>
                  <a:cubicBezTo>
                    <a:pt x="1254" y="445"/>
                    <a:pt x="1178" y="294"/>
                    <a:pt x="1053" y="169"/>
                  </a:cubicBezTo>
                  <a:cubicBezTo>
                    <a:pt x="940" y="56"/>
                    <a:pt x="777"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371;p15"/>
            <p:cNvSpPr/>
            <p:nvPr/>
          </p:nvSpPr>
          <p:spPr>
            <a:xfrm>
              <a:off x="9034598" y="1818952"/>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15"/>
            <p:cNvSpPr/>
            <p:nvPr/>
          </p:nvSpPr>
          <p:spPr>
            <a:xfrm>
              <a:off x="8700096" y="3562403"/>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3" name="Google Shape;373;p15"/>
          <p:cNvGrpSpPr/>
          <p:nvPr/>
        </p:nvGrpSpPr>
        <p:grpSpPr>
          <a:xfrm>
            <a:off x="818699" y="4915675"/>
            <a:ext cx="616750" cy="78715"/>
            <a:chOff x="818699" y="4915675"/>
            <a:chExt cx="616750" cy="78715"/>
          </a:xfrm>
        </p:grpSpPr>
        <p:sp>
          <p:nvSpPr>
            <p:cNvPr id="374" name="Google Shape;374;p15"/>
            <p:cNvSpPr/>
            <p:nvPr/>
          </p:nvSpPr>
          <p:spPr>
            <a:xfrm flipH="1">
              <a:off x="1356776" y="4915675"/>
              <a:ext cx="78673" cy="78715"/>
            </a:xfrm>
            <a:custGeom>
              <a:avLst/>
              <a:gdLst/>
              <a:ahLst/>
              <a:cxnLst/>
              <a:rect l="l" t="t" r="r" b="b"/>
              <a:pathLst>
                <a:path w="1880" h="1881" extrusionOk="0">
                  <a:moveTo>
                    <a:pt x="0" y="0"/>
                  </a:moveTo>
                  <a:lnTo>
                    <a:pt x="0" y="1880"/>
                  </a:lnTo>
                  <a:lnTo>
                    <a:pt x="1880" y="1880"/>
                  </a:lnTo>
                  <a:lnTo>
                    <a:pt x="1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15"/>
            <p:cNvSpPr/>
            <p:nvPr/>
          </p:nvSpPr>
          <p:spPr>
            <a:xfrm flipH="1">
              <a:off x="1088282" y="4915675"/>
              <a:ext cx="77627" cy="78715"/>
            </a:xfrm>
            <a:custGeom>
              <a:avLst/>
              <a:gdLst/>
              <a:ahLst/>
              <a:cxnLst/>
              <a:rect l="l" t="t" r="r" b="b"/>
              <a:pathLst>
                <a:path w="1855" h="1881" extrusionOk="0">
                  <a:moveTo>
                    <a:pt x="0" y="0"/>
                  </a:moveTo>
                  <a:lnTo>
                    <a:pt x="0" y="1880"/>
                  </a:lnTo>
                  <a:lnTo>
                    <a:pt x="1855" y="1880"/>
                  </a:lnTo>
                  <a:lnTo>
                    <a:pt x="1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15"/>
            <p:cNvSpPr/>
            <p:nvPr/>
          </p:nvSpPr>
          <p:spPr>
            <a:xfrm flipH="1">
              <a:off x="818699" y="4915675"/>
              <a:ext cx="78715" cy="78715"/>
            </a:xfrm>
            <a:custGeom>
              <a:avLst/>
              <a:gdLst/>
              <a:ahLst/>
              <a:cxnLst/>
              <a:rect l="l" t="t" r="r" b="b"/>
              <a:pathLst>
                <a:path w="1881" h="1881" extrusionOk="0">
                  <a:moveTo>
                    <a:pt x="0" y="0"/>
                  </a:moveTo>
                  <a:lnTo>
                    <a:pt x="0" y="1880"/>
                  </a:lnTo>
                  <a:lnTo>
                    <a:pt x="1880" y="1880"/>
                  </a:lnTo>
                  <a:lnTo>
                    <a:pt x="1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7" name="Google Shape;377;p15"/>
          <p:cNvGrpSpPr/>
          <p:nvPr/>
        </p:nvGrpSpPr>
        <p:grpSpPr>
          <a:xfrm>
            <a:off x="259675" y="4807625"/>
            <a:ext cx="425883" cy="216100"/>
            <a:chOff x="259675" y="4807625"/>
            <a:chExt cx="425883" cy="216100"/>
          </a:xfrm>
        </p:grpSpPr>
        <p:sp>
          <p:nvSpPr>
            <p:cNvPr id="378" name="Google Shape;378;p15"/>
            <p:cNvSpPr/>
            <p:nvPr/>
          </p:nvSpPr>
          <p:spPr>
            <a:xfrm flipH="1">
              <a:off x="538673" y="4807625"/>
              <a:ext cx="146885" cy="216100"/>
            </a:xfrm>
            <a:custGeom>
              <a:avLst/>
              <a:gdLst/>
              <a:ahLst/>
              <a:cxnLst/>
              <a:rect l="l" t="t" r="r" b="b"/>
              <a:pathLst>
                <a:path w="3510" h="5164" extrusionOk="0">
                  <a:moveTo>
                    <a:pt x="2131" y="1"/>
                  </a:moveTo>
                  <a:lnTo>
                    <a:pt x="1" y="5164"/>
                  </a:lnTo>
                  <a:lnTo>
                    <a:pt x="1379" y="5164"/>
                  </a:lnTo>
                  <a:lnTo>
                    <a:pt x="35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15"/>
            <p:cNvSpPr/>
            <p:nvPr/>
          </p:nvSpPr>
          <p:spPr>
            <a:xfrm flipH="1">
              <a:off x="399195" y="4807625"/>
              <a:ext cx="145797" cy="216100"/>
            </a:xfrm>
            <a:custGeom>
              <a:avLst/>
              <a:gdLst/>
              <a:ahLst/>
              <a:cxnLst/>
              <a:rect l="l" t="t" r="r" b="b"/>
              <a:pathLst>
                <a:path w="3484" h="5164" extrusionOk="0">
                  <a:moveTo>
                    <a:pt x="2105" y="1"/>
                  </a:moveTo>
                  <a:lnTo>
                    <a:pt x="0" y="5164"/>
                  </a:lnTo>
                  <a:lnTo>
                    <a:pt x="1353" y="5164"/>
                  </a:lnTo>
                  <a:lnTo>
                    <a:pt x="34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15"/>
            <p:cNvSpPr/>
            <p:nvPr/>
          </p:nvSpPr>
          <p:spPr>
            <a:xfrm flipH="1">
              <a:off x="259675" y="4807625"/>
              <a:ext cx="145839" cy="216100"/>
            </a:xfrm>
            <a:custGeom>
              <a:avLst/>
              <a:gdLst/>
              <a:ahLst/>
              <a:cxnLst/>
              <a:rect l="l" t="t" r="r" b="b"/>
              <a:pathLst>
                <a:path w="3485" h="5164" extrusionOk="0">
                  <a:moveTo>
                    <a:pt x="2131" y="1"/>
                  </a:moveTo>
                  <a:lnTo>
                    <a:pt x="0" y="5164"/>
                  </a:lnTo>
                  <a:lnTo>
                    <a:pt x="1379" y="5164"/>
                  </a:lnTo>
                  <a:lnTo>
                    <a:pt x="34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81" name="Google Shape;381;p15"/>
          <p:cNvSpPr txBox="1">
            <a:spLocks noGrp="1"/>
          </p:cNvSpPr>
          <p:nvPr>
            <p:ph type="title" idx="21"/>
          </p:nvPr>
        </p:nvSpPr>
        <p:spPr>
          <a:xfrm>
            <a:off x="1365850" y="447121"/>
            <a:ext cx="6412200" cy="572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36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CUSTOM_33">
    <p:spTree>
      <p:nvGrpSpPr>
        <p:cNvPr id="1" name="Shape 536"/>
        <p:cNvGrpSpPr/>
        <p:nvPr/>
      </p:nvGrpSpPr>
      <p:grpSpPr>
        <a:xfrm>
          <a:off x="0" y="0"/>
          <a:ext cx="0" cy="0"/>
          <a:chOff x="0" y="0"/>
          <a:chExt cx="0" cy="0"/>
        </a:xfrm>
      </p:grpSpPr>
      <p:sp>
        <p:nvSpPr>
          <p:cNvPr id="537" name="Google Shape;537;p20"/>
          <p:cNvSpPr txBox="1">
            <a:spLocks noGrp="1"/>
          </p:cNvSpPr>
          <p:nvPr>
            <p:ph type="title"/>
          </p:nvPr>
        </p:nvSpPr>
        <p:spPr>
          <a:xfrm>
            <a:off x="4180138" y="1249425"/>
            <a:ext cx="2729400" cy="1943100"/>
          </a:xfrm>
          <a:prstGeom prst="rect">
            <a:avLst/>
          </a:prstGeom>
        </p:spPr>
        <p:txBody>
          <a:bodyPr spcFirstLastPara="1" wrap="square" lIns="0" tIns="0" rIns="0" bIns="0" anchor="t" anchorCtr="0">
            <a:noAutofit/>
          </a:bodyPr>
          <a:lstStyle>
            <a:lvl1pPr lvl="0" algn="l"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38" name="Google Shape;538;p20"/>
          <p:cNvSpPr txBox="1">
            <a:spLocks noGrp="1"/>
          </p:cNvSpPr>
          <p:nvPr>
            <p:ph type="subTitle" idx="1"/>
          </p:nvPr>
        </p:nvSpPr>
        <p:spPr>
          <a:xfrm>
            <a:off x="4180138" y="3192675"/>
            <a:ext cx="2729400" cy="7014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9" name="Google Shape;539;p20"/>
          <p:cNvSpPr txBox="1">
            <a:spLocks noGrp="1"/>
          </p:cNvSpPr>
          <p:nvPr>
            <p:ph type="title" idx="2" hasCustomPrompt="1"/>
          </p:nvPr>
        </p:nvSpPr>
        <p:spPr>
          <a:xfrm>
            <a:off x="2246013" y="1929450"/>
            <a:ext cx="1261500" cy="1284600"/>
          </a:xfrm>
          <a:prstGeom prst="rect">
            <a:avLst/>
          </a:prstGeom>
        </p:spPr>
        <p:txBody>
          <a:bodyPr spcFirstLastPara="1" wrap="square" lIns="0" tIns="0" rIns="0" bIns="0" anchor="t" anchorCtr="0">
            <a:noAutofit/>
          </a:bodyPr>
          <a:lstStyle>
            <a:lvl1pPr lvl="0" rtl="0">
              <a:spcBef>
                <a:spcPts val="0"/>
              </a:spcBef>
              <a:spcAft>
                <a:spcPts val="0"/>
              </a:spcAft>
              <a:buSzPts val="7200"/>
              <a:buNone/>
              <a:defRPr sz="9100">
                <a:solidFill>
                  <a:schemeClr val="accent2"/>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grpSp>
        <p:nvGrpSpPr>
          <p:cNvPr id="540" name="Google Shape;540;p20"/>
          <p:cNvGrpSpPr/>
          <p:nvPr/>
        </p:nvGrpSpPr>
        <p:grpSpPr>
          <a:xfrm flipH="1">
            <a:off x="8559523" y="1128258"/>
            <a:ext cx="584466" cy="3281784"/>
            <a:chOff x="8559523" y="1128258"/>
            <a:chExt cx="584466" cy="3281784"/>
          </a:xfrm>
        </p:grpSpPr>
        <p:sp>
          <p:nvSpPr>
            <p:cNvPr id="541" name="Google Shape;541;p20"/>
            <p:cNvSpPr/>
            <p:nvPr/>
          </p:nvSpPr>
          <p:spPr>
            <a:xfrm>
              <a:off x="8559523" y="273560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20"/>
            <p:cNvSpPr/>
            <p:nvPr/>
          </p:nvSpPr>
          <p:spPr>
            <a:xfrm>
              <a:off x="8623363" y="4301955"/>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20"/>
            <p:cNvSpPr/>
            <p:nvPr/>
          </p:nvSpPr>
          <p:spPr>
            <a:xfrm>
              <a:off x="9016004" y="2994926"/>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20"/>
            <p:cNvSpPr/>
            <p:nvPr/>
          </p:nvSpPr>
          <p:spPr>
            <a:xfrm>
              <a:off x="8736973" y="19643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20"/>
            <p:cNvSpPr/>
            <p:nvPr/>
          </p:nvSpPr>
          <p:spPr>
            <a:xfrm>
              <a:off x="9121267" y="3702904"/>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 name="Google Shape;546;p20"/>
            <p:cNvSpPr/>
            <p:nvPr/>
          </p:nvSpPr>
          <p:spPr>
            <a:xfrm>
              <a:off x="9034598" y="1818952"/>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 name="Google Shape;547;p20"/>
            <p:cNvSpPr/>
            <p:nvPr/>
          </p:nvSpPr>
          <p:spPr>
            <a:xfrm>
              <a:off x="8700096" y="3562403"/>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20"/>
            <p:cNvSpPr/>
            <p:nvPr/>
          </p:nvSpPr>
          <p:spPr>
            <a:xfrm>
              <a:off x="8578586" y="13822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20"/>
            <p:cNvSpPr/>
            <p:nvPr/>
          </p:nvSpPr>
          <p:spPr>
            <a:xfrm>
              <a:off x="8996935" y="112825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0" name="Google Shape;550;p20"/>
          <p:cNvGrpSpPr/>
          <p:nvPr/>
        </p:nvGrpSpPr>
        <p:grpSpPr>
          <a:xfrm>
            <a:off x="-7" y="0"/>
            <a:ext cx="1295404" cy="3623066"/>
            <a:chOff x="-7" y="0"/>
            <a:chExt cx="1295404" cy="3623066"/>
          </a:xfrm>
        </p:grpSpPr>
        <p:grpSp>
          <p:nvGrpSpPr>
            <p:cNvPr id="551" name="Google Shape;551;p20"/>
            <p:cNvGrpSpPr/>
            <p:nvPr/>
          </p:nvGrpSpPr>
          <p:grpSpPr>
            <a:xfrm>
              <a:off x="-7" y="0"/>
              <a:ext cx="643914" cy="3623066"/>
              <a:chOff x="-7" y="0"/>
              <a:chExt cx="643914" cy="3623066"/>
            </a:xfrm>
          </p:grpSpPr>
          <p:sp>
            <p:nvSpPr>
              <p:cNvPr id="552" name="Google Shape;552;p20"/>
              <p:cNvSpPr/>
              <p:nvPr/>
            </p:nvSpPr>
            <p:spPr>
              <a:xfrm>
                <a:off x="201918" y="63821"/>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20"/>
              <p:cNvSpPr/>
              <p:nvPr/>
            </p:nvSpPr>
            <p:spPr>
              <a:xfrm>
                <a:off x="63976" y="15434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20"/>
              <p:cNvSpPr/>
              <p:nvPr/>
            </p:nvSpPr>
            <p:spPr>
              <a:xfrm>
                <a:off x="111628" y="3180578"/>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20"/>
              <p:cNvSpPr/>
              <p:nvPr/>
            </p:nvSpPr>
            <p:spPr>
              <a:xfrm>
                <a:off x="370258" y="4858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20"/>
              <p:cNvSpPr/>
              <p:nvPr/>
            </p:nvSpPr>
            <p:spPr>
              <a:xfrm>
                <a:off x="88472" y="25155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20"/>
              <p:cNvSpPr/>
              <p:nvPr/>
            </p:nvSpPr>
            <p:spPr>
              <a:xfrm>
                <a:off x="376818" y="3564044"/>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20"/>
              <p:cNvSpPr/>
              <p:nvPr/>
            </p:nvSpPr>
            <p:spPr>
              <a:xfrm>
                <a:off x="196921" y="2238919"/>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20"/>
              <p:cNvSpPr/>
              <p:nvPr/>
            </p:nvSpPr>
            <p:spPr>
              <a:xfrm>
                <a:off x="603052" y="0"/>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20"/>
              <p:cNvSpPr/>
              <p:nvPr/>
            </p:nvSpPr>
            <p:spPr>
              <a:xfrm>
                <a:off x="-7" y="10291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20"/>
              <p:cNvSpPr/>
              <p:nvPr/>
            </p:nvSpPr>
            <p:spPr>
              <a:xfrm>
                <a:off x="341846" y="9701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20"/>
              <p:cNvSpPr/>
              <p:nvPr/>
            </p:nvSpPr>
            <p:spPr>
              <a:xfrm>
                <a:off x="584884" y="20180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20"/>
              <p:cNvSpPr/>
              <p:nvPr/>
            </p:nvSpPr>
            <p:spPr>
              <a:xfrm>
                <a:off x="507951" y="28901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64" name="Google Shape;564;p20"/>
            <p:cNvSpPr/>
            <p:nvPr/>
          </p:nvSpPr>
          <p:spPr>
            <a:xfrm>
              <a:off x="853926" y="2268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20"/>
            <p:cNvSpPr/>
            <p:nvPr/>
          </p:nvSpPr>
          <p:spPr>
            <a:xfrm>
              <a:off x="1272693" y="1650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6" name="Google Shape;566;p20"/>
          <p:cNvGrpSpPr/>
          <p:nvPr/>
        </p:nvGrpSpPr>
        <p:grpSpPr>
          <a:xfrm>
            <a:off x="294125" y="4807625"/>
            <a:ext cx="425883" cy="216100"/>
            <a:chOff x="259675" y="4807625"/>
            <a:chExt cx="425883" cy="216100"/>
          </a:xfrm>
        </p:grpSpPr>
        <p:sp>
          <p:nvSpPr>
            <p:cNvPr id="567" name="Google Shape;567;p20"/>
            <p:cNvSpPr/>
            <p:nvPr/>
          </p:nvSpPr>
          <p:spPr>
            <a:xfrm flipH="1">
              <a:off x="538673" y="4807625"/>
              <a:ext cx="146885" cy="216100"/>
            </a:xfrm>
            <a:custGeom>
              <a:avLst/>
              <a:gdLst/>
              <a:ahLst/>
              <a:cxnLst/>
              <a:rect l="l" t="t" r="r" b="b"/>
              <a:pathLst>
                <a:path w="3510" h="5164" extrusionOk="0">
                  <a:moveTo>
                    <a:pt x="2131" y="1"/>
                  </a:moveTo>
                  <a:lnTo>
                    <a:pt x="1" y="5164"/>
                  </a:lnTo>
                  <a:lnTo>
                    <a:pt x="1379" y="5164"/>
                  </a:lnTo>
                  <a:lnTo>
                    <a:pt x="35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20"/>
            <p:cNvSpPr/>
            <p:nvPr/>
          </p:nvSpPr>
          <p:spPr>
            <a:xfrm flipH="1">
              <a:off x="399195" y="4807625"/>
              <a:ext cx="145797" cy="216100"/>
            </a:xfrm>
            <a:custGeom>
              <a:avLst/>
              <a:gdLst/>
              <a:ahLst/>
              <a:cxnLst/>
              <a:rect l="l" t="t" r="r" b="b"/>
              <a:pathLst>
                <a:path w="3484" h="5164" extrusionOk="0">
                  <a:moveTo>
                    <a:pt x="2105" y="1"/>
                  </a:moveTo>
                  <a:lnTo>
                    <a:pt x="0" y="5164"/>
                  </a:lnTo>
                  <a:lnTo>
                    <a:pt x="1353" y="5164"/>
                  </a:lnTo>
                  <a:lnTo>
                    <a:pt x="3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20"/>
            <p:cNvSpPr/>
            <p:nvPr/>
          </p:nvSpPr>
          <p:spPr>
            <a:xfrm flipH="1">
              <a:off x="259675" y="4807625"/>
              <a:ext cx="145839" cy="216100"/>
            </a:xfrm>
            <a:custGeom>
              <a:avLst/>
              <a:gdLst/>
              <a:ahLst/>
              <a:cxnLst/>
              <a:rect l="l" t="t" r="r" b="b"/>
              <a:pathLst>
                <a:path w="3485" h="5164" extrusionOk="0">
                  <a:moveTo>
                    <a:pt x="2131" y="1"/>
                  </a:moveTo>
                  <a:lnTo>
                    <a:pt x="0" y="5164"/>
                  </a:lnTo>
                  <a:lnTo>
                    <a:pt x="1379" y="5164"/>
                  </a:lnTo>
                  <a:lnTo>
                    <a:pt x="3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
  <p:cSld name="CUSTOM_29">
    <p:spTree>
      <p:nvGrpSpPr>
        <p:cNvPr id="1" name="Shape 1111"/>
        <p:cNvGrpSpPr/>
        <p:nvPr/>
      </p:nvGrpSpPr>
      <p:grpSpPr>
        <a:xfrm>
          <a:off x="0" y="0"/>
          <a:ext cx="0" cy="0"/>
          <a:chOff x="0" y="0"/>
          <a:chExt cx="0" cy="0"/>
        </a:xfrm>
      </p:grpSpPr>
      <p:grpSp>
        <p:nvGrpSpPr>
          <p:cNvPr id="1112" name="Google Shape;1112;p44"/>
          <p:cNvGrpSpPr/>
          <p:nvPr/>
        </p:nvGrpSpPr>
        <p:grpSpPr>
          <a:xfrm>
            <a:off x="-7" y="0"/>
            <a:ext cx="9143996" cy="5023725"/>
            <a:chOff x="-7" y="0"/>
            <a:chExt cx="9143996" cy="5023725"/>
          </a:xfrm>
        </p:grpSpPr>
        <p:grpSp>
          <p:nvGrpSpPr>
            <p:cNvPr id="1113" name="Google Shape;1113;p44"/>
            <p:cNvGrpSpPr/>
            <p:nvPr/>
          </p:nvGrpSpPr>
          <p:grpSpPr>
            <a:xfrm flipH="1">
              <a:off x="8559523" y="1128258"/>
              <a:ext cx="584466" cy="3281784"/>
              <a:chOff x="8559523" y="1128258"/>
              <a:chExt cx="584466" cy="3281784"/>
            </a:xfrm>
          </p:grpSpPr>
          <p:sp>
            <p:nvSpPr>
              <p:cNvPr id="1114" name="Google Shape;1114;p44"/>
              <p:cNvSpPr/>
              <p:nvPr/>
            </p:nvSpPr>
            <p:spPr>
              <a:xfrm>
                <a:off x="8559523" y="273560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44"/>
              <p:cNvSpPr/>
              <p:nvPr/>
            </p:nvSpPr>
            <p:spPr>
              <a:xfrm>
                <a:off x="8623363" y="4301955"/>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44"/>
              <p:cNvSpPr/>
              <p:nvPr/>
            </p:nvSpPr>
            <p:spPr>
              <a:xfrm>
                <a:off x="9016004" y="2994926"/>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44"/>
              <p:cNvSpPr/>
              <p:nvPr/>
            </p:nvSpPr>
            <p:spPr>
              <a:xfrm>
                <a:off x="8736973" y="19643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 name="Google Shape;1118;p44"/>
              <p:cNvSpPr/>
              <p:nvPr/>
            </p:nvSpPr>
            <p:spPr>
              <a:xfrm>
                <a:off x="9121267" y="3702904"/>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44"/>
              <p:cNvSpPr/>
              <p:nvPr/>
            </p:nvSpPr>
            <p:spPr>
              <a:xfrm>
                <a:off x="9034598" y="1818952"/>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44"/>
              <p:cNvSpPr/>
              <p:nvPr/>
            </p:nvSpPr>
            <p:spPr>
              <a:xfrm>
                <a:off x="8700096" y="3562403"/>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 name="Google Shape;1121;p44"/>
              <p:cNvSpPr/>
              <p:nvPr/>
            </p:nvSpPr>
            <p:spPr>
              <a:xfrm>
                <a:off x="8578586" y="1382241"/>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 name="Google Shape;1122;p44"/>
              <p:cNvSpPr/>
              <p:nvPr/>
            </p:nvSpPr>
            <p:spPr>
              <a:xfrm>
                <a:off x="8996935" y="1128258"/>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3" name="Google Shape;1123;p44"/>
            <p:cNvGrpSpPr/>
            <p:nvPr/>
          </p:nvGrpSpPr>
          <p:grpSpPr>
            <a:xfrm>
              <a:off x="-7" y="0"/>
              <a:ext cx="1295404" cy="3623066"/>
              <a:chOff x="-7" y="0"/>
              <a:chExt cx="1295404" cy="3623066"/>
            </a:xfrm>
          </p:grpSpPr>
          <p:grpSp>
            <p:nvGrpSpPr>
              <p:cNvPr id="1124" name="Google Shape;1124;p44"/>
              <p:cNvGrpSpPr/>
              <p:nvPr/>
            </p:nvGrpSpPr>
            <p:grpSpPr>
              <a:xfrm>
                <a:off x="-7" y="0"/>
                <a:ext cx="643914" cy="3623066"/>
                <a:chOff x="-7" y="0"/>
                <a:chExt cx="643914" cy="3623066"/>
              </a:xfrm>
            </p:grpSpPr>
            <p:sp>
              <p:nvSpPr>
                <p:cNvPr id="1125" name="Google Shape;1125;p44"/>
                <p:cNvSpPr/>
                <p:nvPr/>
              </p:nvSpPr>
              <p:spPr>
                <a:xfrm>
                  <a:off x="201918" y="63821"/>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44"/>
                <p:cNvSpPr/>
                <p:nvPr/>
              </p:nvSpPr>
              <p:spPr>
                <a:xfrm>
                  <a:off x="63976" y="15434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 name="Google Shape;1127;p44"/>
                <p:cNvSpPr/>
                <p:nvPr/>
              </p:nvSpPr>
              <p:spPr>
                <a:xfrm>
                  <a:off x="111628" y="3180578"/>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 name="Google Shape;1128;p44"/>
                <p:cNvSpPr/>
                <p:nvPr/>
              </p:nvSpPr>
              <p:spPr>
                <a:xfrm>
                  <a:off x="370258" y="4858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 name="Google Shape;1129;p44"/>
                <p:cNvSpPr/>
                <p:nvPr/>
              </p:nvSpPr>
              <p:spPr>
                <a:xfrm>
                  <a:off x="88472" y="25155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44"/>
                <p:cNvSpPr/>
                <p:nvPr/>
              </p:nvSpPr>
              <p:spPr>
                <a:xfrm>
                  <a:off x="376818" y="3564044"/>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 name="Google Shape;1131;p44"/>
                <p:cNvSpPr/>
                <p:nvPr/>
              </p:nvSpPr>
              <p:spPr>
                <a:xfrm>
                  <a:off x="196921" y="2238919"/>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44"/>
                <p:cNvSpPr/>
                <p:nvPr/>
              </p:nvSpPr>
              <p:spPr>
                <a:xfrm>
                  <a:off x="603052" y="0"/>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44"/>
                <p:cNvSpPr/>
                <p:nvPr/>
              </p:nvSpPr>
              <p:spPr>
                <a:xfrm>
                  <a:off x="-7" y="10291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44"/>
                <p:cNvSpPr/>
                <p:nvPr/>
              </p:nvSpPr>
              <p:spPr>
                <a:xfrm>
                  <a:off x="341846" y="9701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44"/>
                <p:cNvSpPr/>
                <p:nvPr/>
              </p:nvSpPr>
              <p:spPr>
                <a:xfrm>
                  <a:off x="584884" y="20180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44"/>
                <p:cNvSpPr/>
                <p:nvPr/>
              </p:nvSpPr>
              <p:spPr>
                <a:xfrm>
                  <a:off x="507951" y="28901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37" name="Google Shape;1137;p44"/>
              <p:cNvSpPr/>
              <p:nvPr/>
            </p:nvSpPr>
            <p:spPr>
              <a:xfrm>
                <a:off x="853926" y="2268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44"/>
              <p:cNvSpPr/>
              <p:nvPr/>
            </p:nvSpPr>
            <p:spPr>
              <a:xfrm>
                <a:off x="1272693" y="1650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9" name="Google Shape;1139;p44"/>
            <p:cNvGrpSpPr/>
            <p:nvPr/>
          </p:nvGrpSpPr>
          <p:grpSpPr>
            <a:xfrm>
              <a:off x="294125" y="4807625"/>
              <a:ext cx="425883" cy="216100"/>
              <a:chOff x="259675" y="4807625"/>
              <a:chExt cx="425883" cy="216100"/>
            </a:xfrm>
          </p:grpSpPr>
          <p:sp>
            <p:nvSpPr>
              <p:cNvPr id="1140" name="Google Shape;1140;p44"/>
              <p:cNvSpPr/>
              <p:nvPr/>
            </p:nvSpPr>
            <p:spPr>
              <a:xfrm flipH="1">
                <a:off x="538673" y="4807625"/>
                <a:ext cx="146885" cy="216100"/>
              </a:xfrm>
              <a:custGeom>
                <a:avLst/>
                <a:gdLst/>
                <a:ahLst/>
                <a:cxnLst/>
                <a:rect l="l" t="t" r="r" b="b"/>
                <a:pathLst>
                  <a:path w="3510" h="5164" extrusionOk="0">
                    <a:moveTo>
                      <a:pt x="2131" y="1"/>
                    </a:moveTo>
                    <a:lnTo>
                      <a:pt x="1" y="5164"/>
                    </a:lnTo>
                    <a:lnTo>
                      <a:pt x="1379" y="5164"/>
                    </a:lnTo>
                    <a:lnTo>
                      <a:pt x="35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44"/>
              <p:cNvSpPr/>
              <p:nvPr/>
            </p:nvSpPr>
            <p:spPr>
              <a:xfrm flipH="1">
                <a:off x="399195" y="4807625"/>
                <a:ext cx="145797" cy="216100"/>
              </a:xfrm>
              <a:custGeom>
                <a:avLst/>
                <a:gdLst/>
                <a:ahLst/>
                <a:cxnLst/>
                <a:rect l="l" t="t" r="r" b="b"/>
                <a:pathLst>
                  <a:path w="3484" h="5164" extrusionOk="0">
                    <a:moveTo>
                      <a:pt x="2105" y="1"/>
                    </a:moveTo>
                    <a:lnTo>
                      <a:pt x="0" y="5164"/>
                    </a:lnTo>
                    <a:lnTo>
                      <a:pt x="1353" y="5164"/>
                    </a:lnTo>
                    <a:lnTo>
                      <a:pt x="3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44"/>
              <p:cNvSpPr/>
              <p:nvPr/>
            </p:nvSpPr>
            <p:spPr>
              <a:xfrm flipH="1">
                <a:off x="259675" y="4807625"/>
                <a:ext cx="145839" cy="216100"/>
              </a:xfrm>
              <a:custGeom>
                <a:avLst/>
                <a:gdLst/>
                <a:ahLst/>
                <a:cxnLst/>
                <a:rect l="l" t="t" r="r" b="b"/>
                <a:pathLst>
                  <a:path w="3485" h="5164" extrusionOk="0">
                    <a:moveTo>
                      <a:pt x="2131" y="1"/>
                    </a:moveTo>
                    <a:lnTo>
                      <a:pt x="0" y="5164"/>
                    </a:lnTo>
                    <a:lnTo>
                      <a:pt x="1379" y="5164"/>
                    </a:lnTo>
                    <a:lnTo>
                      <a:pt x="3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1">
            <a:lumMod val="85000"/>
            <a:alpha val="44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0" tIns="0" rIns="0" bIns="0" anchor="ctr" anchorCtr="0">
            <a:noAutofit/>
          </a:bodyPr>
          <a:lstStyle>
            <a:lvl1pPr lvl="0" algn="ctr">
              <a:spcBef>
                <a:spcPts val="0"/>
              </a:spcBef>
              <a:spcAft>
                <a:spcPts val="0"/>
              </a:spcAft>
              <a:buClr>
                <a:schemeClr val="accent5"/>
              </a:buClr>
              <a:buSzPts val="3600"/>
              <a:buFont typeface="Bebas Neue"/>
              <a:buNone/>
              <a:defRPr sz="3600">
                <a:solidFill>
                  <a:schemeClr val="accent5"/>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2"/>
              </a:buClr>
              <a:buSzPts val="1600"/>
              <a:buFont typeface="Quicksand"/>
              <a:buChar char="●"/>
              <a:defRPr sz="1600">
                <a:solidFill>
                  <a:schemeClr val="dk2"/>
                </a:solidFill>
                <a:latin typeface="Quicksand"/>
                <a:ea typeface="Quicksand"/>
                <a:cs typeface="Quicksand"/>
                <a:sym typeface="Quicksand"/>
              </a:defRPr>
            </a:lvl1pPr>
            <a:lvl2pPr marL="914400" lvl="1" indent="-330200">
              <a:lnSpc>
                <a:spcPct val="115000"/>
              </a:lnSpc>
              <a:spcBef>
                <a:spcPts val="1600"/>
              </a:spcBef>
              <a:spcAft>
                <a:spcPts val="0"/>
              </a:spcAft>
              <a:buClr>
                <a:schemeClr val="dk2"/>
              </a:buClr>
              <a:buSzPts val="1600"/>
              <a:buFont typeface="Quicksand"/>
              <a:buChar char="○"/>
              <a:defRPr sz="1600">
                <a:solidFill>
                  <a:schemeClr val="dk2"/>
                </a:solidFill>
                <a:latin typeface="Quicksand"/>
                <a:ea typeface="Quicksand"/>
                <a:cs typeface="Quicksand"/>
                <a:sym typeface="Quicksand"/>
              </a:defRPr>
            </a:lvl2pPr>
            <a:lvl3pPr marL="1371600" lvl="2" indent="-330200">
              <a:lnSpc>
                <a:spcPct val="115000"/>
              </a:lnSpc>
              <a:spcBef>
                <a:spcPts val="1600"/>
              </a:spcBef>
              <a:spcAft>
                <a:spcPts val="0"/>
              </a:spcAft>
              <a:buClr>
                <a:schemeClr val="dk2"/>
              </a:buClr>
              <a:buSzPts val="1600"/>
              <a:buFont typeface="Quicksand"/>
              <a:buChar char="■"/>
              <a:defRPr sz="1600">
                <a:solidFill>
                  <a:schemeClr val="dk2"/>
                </a:solidFill>
                <a:latin typeface="Quicksand"/>
                <a:ea typeface="Quicksand"/>
                <a:cs typeface="Quicksand"/>
                <a:sym typeface="Quicksand"/>
              </a:defRPr>
            </a:lvl3pPr>
            <a:lvl4pPr marL="1828800" lvl="3" indent="-330200">
              <a:lnSpc>
                <a:spcPct val="115000"/>
              </a:lnSpc>
              <a:spcBef>
                <a:spcPts val="1600"/>
              </a:spcBef>
              <a:spcAft>
                <a:spcPts val="0"/>
              </a:spcAft>
              <a:buClr>
                <a:schemeClr val="dk2"/>
              </a:buClr>
              <a:buSzPts val="1600"/>
              <a:buFont typeface="Quicksand"/>
              <a:buChar char="●"/>
              <a:defRPr sz="1600">
                <a:solidFill>
                  <a:schemeClr val="dk2"/>
                </a:solidFill>
                <a:latin typeface="Quicksand"/>
                <a:ea typeface="Quicksand"/>
                <a:cs typeface="Quicksand"/>
                <a:sym typeface="Quicksand"/>
              </a:defRPr>
            </a:lvl4pPr>
            <a:lvl5pPr marL="2286000" lvl="4" indent="-330200">
              <a:lnSpc>
                <a:spcPct val="115000"/>
              </a:lnSpc>
              <a:spcBef>
                <a:spcPts val="1600"/>
              </a:spcBef>
              <a:spcAft>
                <a:spcPts val="0"/>
              </a:spcAft>
              <a:buClr>
                <a:schemeClr val="dk2"/>
              </a:buClr>
              <a:buSzPts val="1600"/>
              <a:buFont typeface="Quicksand"/>
              <a:buChar char="○"/>
              <a:defRPr sz="1600">
                <a:solidFill>
                  <a:schemeClr val="dk2"/>
                </a:solidFill>
                <a:latin typeface="Quicksand"/>
                <a:ea typeface="Quicksand"/>
                <a:cs typeface="Quicksand"/>
                <a:sym typeface="Quicksand"/>
              </a:defRPr>
            </a:lvl5pPr>
            <a:lvl6pPr marL="2743200" lvl="5" indent="-330200">
              <a:lnSpc>
                <a:spcPct val="115000"/>
              </a:lnSpc>
              <a:spcBef>
                <a:spcPts val="1600"/>
              </a:spcBef>
              <a:spcAft>
                <a:spcPts val="0"/>
              </a:spcAft>
              <a:buClr>
                <a:schemeClr val="dk2"/>
              </a:buClr>
              <a:buSzPts val="1600"/>
              <a:buFont typeface="Quicksand"/>
              <a:buChar char="■"/>
              <a:defRPr sz="1600">
                <a:solidFill>
                  <a:schemeClr val="dk2"/>
                </a:solidFill>
                <a:latin typeface="Quicksand"/>
                <a:ea typeface="Quicksand"/>
                <a:cs typeface="Quicksand"/>
                <a:sym typeface="Quicksand"/>
              </a:defRPr>
            </a:lvl6pPr>
            <a:lvl7pPr marL="3200400" lvl="6" indent="-330200">
              <a:lnSpc>
                <a:spcPct val="115000"/>
              </a:lnSpc>
              <a:spcBef>
                <a:spcPts val="1600"/>
              </a:spcBef>
              <a:spcAft>
                <a:spcPts val="0"/>
              </a:spcAft>
              <a:buClr>
                <a:schemeClr val="dk2"/>
              </a:buClr>
              <a:buSzPts val="1600"/>
              <a:buFont typeface="Quicksand"/>
              <a:buChar char="●"/>
              <a:defRPr sz="1600">
                <a:solidFill>
                  <a:schemeClr val="dk2"/>
                </a:solidFill>
                <a:latin typeface="Quicksand"/>
                <a:ea typeface="Quicksand"/>
                <a:cs typeface="Quicksand"/>
                <a:sym typeface="Quicksand"/>
              </a:defRPr>
            </a:lvl7pPr>
            <a:lvl8pPr marL="3657600" lvl="7" indent="-330200">
              <a:lnSpc>
                <a:spcPct val="115000"/>
              </a:lnSpc>
              <a:spcBef>
                <a:spcPts val="1600"/>
              </a:spcBef>
              <a:spcAft>
                <a:spcPts val="0"/>
              </a:spcAft>
              <a:buClr>
                <a:schemeClr val="dk2"/>
              </a:buClr>
              <a:buSzPts val="1600"/>
              <a:buFont typeface="Quicksand"/>
              <a:buChar char="○"/>
              <a:defRPr sz="1600">
                <a:solidFill>
                  <a:schemeClr val="dk2"/>
                </a:solidFill>
                <a:latin typeface="Quicksand"/>
                <a:ea typeface="Quicksand"/>
                <a:cs typeface="Quicksand"/>
                <a:sym typeface="Quicksand"/>
              </a:defRPr>
            </a:lvl8pPr>
            <a:lvl9pPr marL="4114800" lvl="8" indent="-330200">
              <a:lnSpc>
                <a:spcPct val="115000"/>
              </a:lnSpc>
              <a:spcBef>
                <a:spcPts val="1600"/>
              </a:spcBef>
              <a:spcAft>
                <a:spcPts val="1600"/>
              </a:spcAft>
              <a:buClr>
                <a:schemeClr val="dk2"/>
              </a:buClr>
              <a:buSzPts val="1600"/>
              <a:buFont typeface="Quicksand"/>
              <a:buChar char="■"/>
              <a:defRPr sz="1600">
                <a:solidFill>
                  <a:schemeClr val="dk2"/>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59" r:id="rId5"/>
    <p:sldLayoutId id="2147483660" r:id="rId6"/>
    <p:sldLayoutId id="2147483661" r:id="rId7"/>
    <p:sldLayoutId id="2147483666" r:id="rId8"/>
    <p:sldLayoutId id="2147483690" r:id="rId9"/>
    <p:sldLayoutId id="2147483691" r:id="rId10"/>
    <p:sldLayoutId id="2147483692"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5"/>
        <p:cNvGrpSpPr/>
        <p:nvPr/>
      </p:nvGrpSpPr>
      <p:grpSpPr>
        <a:xfrm>
          <a:off x="0" y="0"/>
          <a:ext cx="0" cy="0"/>
          <a:chOff x="0" y="0"/>
          <a:chExt cx="0" cy="0"/>
        </a:xfrm>
      </p:grpSpPr>
      <p:sp>
        <p:nvSpPr>
          <p:cNvPr id="9" name="TextBox 8">
            <a:extLst>
              <a:ext uri="{FF2B5EF4-FFF2-40B4-BE49-F238E27FC236}">
                <a16:creationId xmlns:a16="http://schemas.microsoft.com/office/drawing/2014/main" id="{3262244F-5CA8-BFEC-411B-57E26E02A8F7}"/>
              </a:ext>
            </a:extLst>
          </p:cNvPr>
          <p:cNvSpPr txBox="1"/>
          <p:nvPr/>
        </p:nvSpPr>
        <p:spPr>
          <a:xfrm>
            <a:off x="647364" y="1487015"/>
            <a:ext cx="4209082" cy="1107996"/>
          </a:xfrm>
          <a:prstGeom prst="rect">
            <a:avLst/>
          </a:prstGeom>
          <a:noFill/>
        </p:spPr>
        <p:txBody>
          <a:bodyPr wrap="square" rtlCol="0">
            <a:spAutoFit/>
          </a:bodyPr>
          <a:lstStyle/>
          <a:p>
            <a:r>
              <a:rPr lang="en-US" sz="6600" b="1" dirty="0">
                <a:solidFill>
                  <a:schemeClr val="bg2">
                    <a:lumMod val="75000"/>
                    <a:lumOff val="25000"/>
                  </a:schemeClr>
                </a:solidFill>
                <a:latin typeface="Algerian" panose="04020705040A02060702" pitchFamily="82" charset="0"/>
              </a:rPr>
              <a:t>Onkaam </a:t>
            </a:r>
            <a:endParaRPr lang="en-IN" sz="6600" b="1" dirty="0">
              <a:solidFill>
                <a:schemeClr val="bg2">
                  <a:lumMod val="75000"/>
                  <a:lumOff val="25000"/>
                </a:schemeClr>
              </a:solidFill>
              <a:latin typeface="Algerian" panose="04020705040A02060702" pitchFamily="82" charset="0"/>
            </a:endParaRPr>
          </a:p>
        </p:txBody>
      </p:sp>
      <p:grpSp>
        <p:nvGrpSpPr>
          <p:cNvPr id="12" name="Google Shape;3721;p88">
            <a:extLst>
              <a:ext uri="{FF2B5EF4-FFF2-40B4-BE49-F238E27FC236}">
                <a16:creationId xmlns:a16="http://schemas.microsoft.com/office/drawing/2014/main" id="{C72B3E42-302A-F13E-F20F-4F0093B136AF}"/>
              </a:ext>
            </a:extLst>
          </p:cNvPr>
          <p:cNvGrpSpPr/>
          <p:nvPr/>
        </p:nvGrpSpPr>
        <p:grpSpPr>
          <a:xfrm>
            <a:off x="5393109" y="638553"/>
            <a:ext cx="3603312" cy="3463872"/>
            <a:chOff x="5076905" y="915580"/>
            <a:chExt cx="3603312" cy="3463872"/>
          </a:xfrm>
        </p:grpSpPr>
        <p:grpSp>
          <p:nvGrpSpPr>
            <p:cNvPr id="13" name="Google Shape;3722;p88">
              <a:extLst>
                <a:ext uri="{FF2B5EF4-FFF2-40B4-BE49-F238E27FC236}">
                  <a16:creationId xmlns:a16="http://schemas.microsoft.com/office/drawing/2014/main" id="{BB42CC16-FD26-1A37-A15F-C82247B42B8E}"/>
                </a:ext>
              </a:extLst>
            </p:cNvPr>
            <p:cNvGrpSpPr/>
            <p:nvPr/>
          </p:nvGrpSpPr>
          <p:grpSpPr>
            <a:xfrm>
              <a:off x="5076905" y="915580"/>
              <a:ext cx="3486733" cy="3432346"/>
              <a:chOff x="242155" y="855580"/>
              <a:chExt cx="3486733" cy="3432346"/>
            </a:xfrm>
          </p:grpSpPr>
          <p:sp>
            <p:nvSpPr>
              <p:cNvPr id="1498" name="Google Shape;3723;p88">
                <a:extLst>
                  <a:ext uri="{FF2B5EF4-FFF2-40B4-BE49-F238E27FC236}">
                    <a16:creationId xmlns:a16="http://schemas.microsoft.com/office/drawing/2014/main" id="{20DEE59A-3DDC-8FDB-5A9D-40C16297BB75}"/>
                  </a:ext>
                </a:extLst>
              </p:cNvPr>
              <p:cNvSpPr/>
              <p:nvPr/>
            </p:nvSpPr>
            <p:spPr>
              <a:xfrm>
                <a:off x="444080" y="1027596"/>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3724;p88">
                <a:extLst>
                  <a:ext uri="{FF2B5EF4-FFF2-40B4-BE49-F238E27FC236}">
                    <a16:creationId xmlns:a16="http://schemas.microsoft.com/office/drawing/2014/main" id="{6F3C1F22-C34E-F9AF-A8A1-01B96A50620C}"/>
                  </a:ext>
                </a:extLst>
              </p:cNvPr>
              <p:cNvSpPr/>
              <p:nvPr/>
            </p:nvSpPr>
            <p:spPr>
              <a:xfrm>
                <a:off x="3144423" y="1880033"/>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3725;p88">
                <a:extLst>
                  <a:ext uri="{FF2B5EF4-FFF2-40B4-BE49-F238E27FC236}">
                    <a16:creationId xmlns:a16="http://schemas.microsoft.com/office/drawing/2014/main" id="{29D2ACB5-AF61-3578-60F9-B7A89C401E8F}"/>
                  </a:ext>
                </a:extLst>
              </p:cNvPr>
              <p:cNvSpPr/>
              <p:nvPr/>
            </p:nvSpPr>
            <p:spPr>
              <a:xfrm>
                <a:off x="306138" y="2507190"/>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3726;p88">
                <a:extLst>
                  <a:ext uri="{FF2B5EF4-FFF2-40B4-BE49-F238E27FC236}">
                    <a16:creationId xmlns:a16="http://schemas.microsoft.com/office/drawing/2014/main" id="{49FA6625-E9F0-76FF-BA76-D7A2975846B9}"/>
                  </a:ext>
                </a:extLst>
              </p:cNvPr>
              <p:cNvSpPr/>
              <p:nvPr/>
            </p:nvSpPr>
            <p:spPr>
              <a:xfrm>
                <a:off x="2182903" y="4207503"/>
                <a:ext cx="97115" cy="78159"/>
              </a:xfrm>
              <a:custGeom>
                <a:avLst/>
                <a:gdLst/>
                <a:ahLst/>
                <a:cxnLst/>
                <a:rect l="l" t="t" r="r" b="b"/>
                <a:pathLst>
                  <a:path w="5364" h="4317" extrusionOk="0">
                    <a:moveTo>
                      <a:pt x="341" y="1"/>
                    </a:moveTo>
                    <a:cubicBezTo>
                      <a:pt x="247" y="1"/>
                      <a:pt x="157" y="46"/>
                      <a:pt x="100" y="131"/>
                    </a:cubicBezTo>
                    <a:cubicBezTo>
                      <a:pt x="0" y="256"/>
                      <a:pt x="25" y="457"/>
                      <a:pt x="151" y="557"/>
                    </a:cubicBezTo>
                    <a:lnTo>
                      <a:pt x="4812" y="4266"/>
                    </a:lnTo>
                    <a:cubicBezTo>
                      <a:pt x="4887" y="4317"/>
                      <a:pt x="4938" y="4317"/>
                      <a:pt x="5013" y="4317"/>
                    </a:cubicBezTo>
                    <a:cubicBezTo>
                      <a:pt x="5113" y="4317"/>
                      <a:pt x="5213" y="4292"/>
                      <a:pt x="5263" y="4216"/>
                    </a:cubicBezTo>
                    <a:cubicBezTo>
                      <a:pt x="5364" y="4066"/>
                      <a:pt x="5339" y="3865"/>
                      <a:pt x="5213" y="3765"/>
                    </a:cubicBezTo>
                    <a:lnTo>
                      <a:pt x="552" y="81"/>
                    </a:lnTo>
                    <a:cubicBezTo>
                      <a:pt x="487" y="27"/>
                      <a:pt x="412" y="1"/>
                      <a:pt x="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3727;p88">
                <a:extLst>
                  <a:ext uri="{FF2B5EF4-FFF2-40B4-BE49-F238E27FC236}">
                    <a16:creationId xmlns:a16="http://schemas.microsoft.com/office/drawing/2014/main" id="{56B1F8E9-C3DB-B78B-C1B0-94FB85CB4207}"/>
                  </a:ext>
                </a:extLst>
              </p:cNvPr>
              <p:cNvSpPr/>
              <p:nvPr/>
            </p:nvSpPr>
            <p:spPr>
              <a:xfrm>
                <a:off x="3540090" y="3765886"/>
                <a:ext cx="36789" cy="116379"/>
              </a:xfrm>
              <a:custGeom>
                <a:avLst/>
                <a:gdLst/>
                <a:ahLst/>
                <a:cxnLst/>
                <a:rect l="l" t="t" r="r" b="b"/>
                <a:pathLst>
                  <a:path w="2032" h="6428" extrusionOk="0">
                    <a:moveTo>
                      <a:pt x="347" y="0"/>
                    </a:moveTo>
                    <a:cubicBezTo>
                      <a:pt x="323" y="0"/>
                      <a:pt x="300" y="4"/>
                      <a:pt x="277" y="12"/>
                    </a:cubicBezTo>
                    <a:cubicBezTo>
                      <a:pt x="101" y="62"/>
                      <a:pt x="1" y="212"/>
                      <a:pt x="26" y="388"/>
                    </a:cubicBezTo>
                    <a:lnTo>
                      <a:pt x="1379" y="6202"/>
                    </a:lnTo>
                    <a:cubicBezTo>
                      <a:pt x="1430" y="6327"/>
                      <a:pt x="1555" y="6428"/>
                      <a:pt x="1680" y="6428"/>
                    </a:cubicBezTo>
                    <a:lnTo>
                      <a:pt x="1755" y="6428"/>
                    </a:lnTo>
                    <a:cubicBezTo>
                      <a:pt x="1931" y="6378"/>
                      <a:pt x="2031" y="6227"/>
                      <a:pt x="2006" y="6052"/>
                    </a:cubicBezTo>
                    <a:lnTo>
                      <a:pt x="653" y="237"/>
                    </a:lnTo>
                    <a:cubicBezTo>
                      <a:pt x="610" y="110"/>
                      <a:pt x="478"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3728;p88">
                <a:extLst>
                  <a:ext uri="{FF2B5EF4-FFF2-40B4-BE49-F238E27FC236}">
                    <a16:creationId xmlns:a16="http://schemas.microsoft.com/office/drawing/2014/main" id="{9C65F6B8-50D8-3B73-C387-11F7F112258B}"/>
                  </a:ext>
                </a:extLst>
              </p:cNvPr>
              <p:cNvSpPr/>
              <p:nvPr/>
            </p:nvSpPr>
            <p:spPr>
              <a:xfrm>
                <a:off x="2903463" y="855580"/>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3729;p88">
                <a:extLst>
                  <a:ext uri="{FF2B5EF4-FFF2-40B4-BE49-F238E27FC236}">
                    <a16:creationId xmlns:a16="http://schemas.microsoft.com/office/drawing/2014/main" id="{AA66C63D-B06C-160B-2443-812C38655787}"/>
                  </a:ext>
                </a:extLst>
              </p:cNvPr>
              <p:cNvSpPr/>
              <p:nvPr/>
            </p:nvSpPr>
            <p:spPr>
              <a:xfrm>
                <a:off x="353791" y="4144353"/>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3730;p88">
                <a:extLst>
                  <a:ext uri="{FF2B5EF4-FFF2-40B4-BE49-F238E27FC236}">
                    <a16:creationId xmlns:a16="http://schemas.microsoft.com/office/drawing/2014/main" id="{8091035F-B4D5-6163-C005-AAD29A9816BA}"/>
                  </a:ext>
                </a:extLst>
              </p:cNvPr>
              <p:cNvSpPr/>
              <p:nvPr/>
            </p:nvSpPr>
            <p:spPr>
              <a:xfrm>
                <a:off x="612421" y="1449641"/>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3731;p88">
                <a:extLst>
                  <a:ext uri="{FF2B5EF4-FFF2-40B4-BE49-F238E27FC236}">
                    <a16:creationId xmlns:a16="http://schemas.microsoft.com/office/drawing/2014/main" id="{4D2BBA1B-EC2C-05B4-ED7D-B6DA0C573E72}"/>
                  </a:ext>
                </a:extLst>
              </p:cNvPr>
              <p:cNvSpPr/>
              <p:nvPr/>
            </p:nvSpPr>
            <p:spPr>
              <a:xfrm>
                <a:off x="330634" y="3479302"/>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3732;p88">
                <a:extLst>
                  <a:ext uri="{FF2B5EF4-FFF2-40B4-BE49-F238E27FC236}">
                    <a16:creationId xmlns:a16="http://schemas.microsoft.com/office/drawing/2014/main" id="{C1196BFE-141A-C70E-7EC7-59A42BE2DC78}"/>
                  </a:ext>
                </a:extLst>
              </p:cNvPr>
              <p:cNvSpPr/>
              <p:nvPr/>
            </p:nvSpPr>
            <p:spPr>
              <a:xfrm>
                <a:off x="1076180" y="4223019"/>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3733;p88">
                <a:extLst>
                  <a:ext uri="{FF2B5EF4-FFF2-40B4-BE49-F238E27FC236}">
                    <a16:creationId xmlns:a16="http://schemas.microsoft.com/office/drawing/2014/main" id="{01DC15BE-BE8C-406D-37C0-986FC9CA002B}"/>
                  </a:ext>
                </a:extLst>
              </p:cNvPr>
              <p:cNvSpPr/>
              <p:nvPr/>
            </p:nvSpPr>
            <p:spPr>
              <a:xfrm>
                <a:off x="3600904" y="2139351"/>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3734;p88">
                <a:extLst>
                  <a:ext uri="{FF2B5EF4-FFF2-40B4-BE49-F238E27FC236}">
                    <a16:creationId xmlns:a16="http://schemas.microsoft.com/office/drawing/2014/main" id="{CA648FFC-E203-6613-6A32-ADADDDB605E0}"/>
                  </a:ext>
                </a:extLst>
              </p:cNvPr>
              <p:cNvSpPr/>
              <p:nvPr/>
            </p:nvSpPr>
            <p:spPr>
              <a:xfrm>
                <a:off x="3394435" y="4144534"/>
                <a:ext cx="59475" cy="59457"/>
              </a:xfrm>
              <a:custGeom>
                <a:avLst/>
                <a:gdLst/>
                <a:ahLst/>
                <a:cxnLst/>
                <a:rect l="l" t="t" r="r" b="b"/>
                <a:pathLst>
                  <a:path w="3285" h="3284" extrusionOk="0">
                    <a:moveTo>
                      <a:pt x="1655" y="627"/>
                    </a:moveTo>
                    <a:cubicBezTo>
                      <a:pt x="2206" y="627"/>
                      <a:pt x="2657" y="1103"/>
                      <a:pt x="2657" y="1654"/>
                    </a:cubicBezTo>
                    <a:cubicBezTo>
                      <a:pt x="2657" y="2206"/>
                      <a:pt x="2206" y="2657"/>
                      <a:pt x="1655" y="2657"/>
                    </a:cubicBezTo>
                    <a:cubicBezTo>
                      <a:pt x="1079" y="2657"/>
                      <a:pt x="627" y="2206"/>
                      <a:pt x="627" y="1654"/>
                    </a:cubicBezTo>
                    <a:cubicBezTo>
                      <a:pt x="627" y="1103"/>
                      <a:pt x="1079" y="627"/>
                      <a:pt x="1655" y="627"/>
                    </a:cubicBezTo>
                    <a:close/>
                    <a:moveTo>
                      <a:pt x="1655" y="0"/>
                    </a:moveTo>
                    <a:cubicBezTo>
                      <a:pt x="753" y="0"/>
                      <a:pt x="1" y="752"/>
                      <a:pt x="1" y="1654"/>
                    </a:cubicBezTo>
                    <a:cubicBezTo>
                      <a:pt x="1" y="2556"/>
                      <a:pt x="753" y="3283"/>
                      <a:pt x="1655" y="3283"/>
                    </a:cubicBezTo>
                    <a:cubicBezTo>
                      <a:pt x="2557" y="3283"/>
                      <a:pt x="3284" y="2556"/>
                      <a:pt x="3284" y="1654"/>
                    </a:cubicBezTo>
                    <a:cubicBezTo>
                      <a:pt x="3284" y="752"/>
                      <a:pt x="2557" y="0"/>
                      <a:pt x="16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3735;p88">
                <a:extLst>
                  <a:ext uri="{FF2B5EF4-FFF2-40B4-BE49-F238E27FC236}">
                    <a16:creationId xmlns:a16="http://schemas.microsoft.com/office/drawing/2014/main" id="{2E412CD2-29E0-A6FA-A5DC-E5C1368210F7}"/>
                  </a:ext>
                </a:extLst>
              </p:cNvPr>
              <p:cNvSpPr/>
              <p:nvPr/>
            </p:nvSpPr>
            <p:spPr>
              <a:xfrm>
                <a:off x="2331273" y="880166"/>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3736;p88">
                <a:extLst>
                  <a:ext uri="{FF2B5EF4-FFF2-40B4-BE49-F238E27FC236}">
                    <a16:creationId xmlns:a16="http://schemas.microsoft.com/office/drawing/2014/main" id="{0E52586A-D2DA-DFCA-BC2E-EFF7F745E350}"/>
                  </a:ext>
                </a:extLst>
              </p:cNvPr>
              <p:cNvSpPr/>
              <p:nvPr/>
            </p:nvSpPr>
            <p:spPr>
              <a:xfrm>
                <a:off x="3706167" y="2847329"/>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3737;p88">
                <a:extLst>
                  <a:ext uri="{FF2B5EF4-FFF2-40B4-BE49-F238E27FC236}">
                    <a16:creationId xmlns:a16="http://schemas.microsoft.com/office/drawing/2014/main" id="{8EDE176E-2DCD-5111-5DB2-2109FE23437F}"/>
                  </a:ext>
                </a:extLst>
              </p:cNvPr>
              <p:cNvSpPr/>
              <p:nvPr/>
            </p:nvSpPr>
            <p:spPr>
              <a:xfrm>
                <a:off x="439083" y="3202694"/>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3738;p88">
                <a:extLst>
                  <a:ext uri="{FF2B5EF4-FFF2-40B4-BE49-F238E27FC236}">
                    <a16:creationId xmlns:a16="http://schemas.microsoft.com/office/drawing/2014/main" id="{9FEFBA97-2ED1-150D-376E-640E78179D7D}"/>
                  </a:ext>
                </a:extLst>
              </p:cNvPr>
              <p:cNvSpPr/>
              <p:nvPr/>
            </p:nvSpPr>
            <p:spPr>
              <a:xfrm>
                <a:off x="845215" y="963775"/>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3739;p88">
                <a:extLst>
                  <a:ext uri="{FF2B5EF4-FFF2-40B4-BE49-F238E27FC236}">
                    <a16:creationId xmlns:a16="http://schemas.microsoft.com/office/drawing/2014/main" id="{15CA5FF6-BDA4-22F5-C203-115377E12887}"/>
                  </a:ext>
                </a:extLst>
              </p:cNvPr>
              <p:cNvSpPr/>
              <p:nvPr/>
            </p:nvSpPr>
            <p:spPr>
              <a:xfrm>
                <a:off x="242155" y="1992954"/>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 name="Google Shape;3740;p88">
                <a:extLst>
                  <a:ext uri="{FF2B5EF4-FFF2-40B4-BE49-F238E27FC236}">
                    <a16:creationId xmlns:a16="http://schemas.microsoft.com/office/drawing/2014/main" id="{52478E54-000A-4291-D7E0-FDBF8467B9D3}"/>
                  </a:ext>
                </a:extLst>
              </p:cNvPr>
              <p:cNvSpPr/>
              <p:nvPr/>
            </p:nvSpPr>
            <p:spPr>
              <a:xfrm>
                <a:off x="3016004" y="4265349"/>
                <a:ext cx="22704" cy="22577"/>
              </a:xfrm>
              <a:custGeom>
                <a:avLst/>
                <a:gdLst/>
                <a:ahLst/>
                <a:cxnLst/>
                <a:rect l="l" t="t" r="r" b="b"/>
                <a:pathLst>
                  <a:path w="1254" h="1247" extrusionOk="0">
                    <a:moveTo>
                      <a:pt x="615" y="0"/>
                    </a:moveTo>
                    <a:cubicBezTo>
                      <a:pt x="452" y="0"/>
                      <a:pt x="289" y="56"/>
                      <a:pt x="176" y="169"/>
                    </a:cubicBezTo>
                    <a:cubicBezTo>
                      <a:pt x="51" y="294"/>
                      <a:pt x="0" y="445"/>
                      <a:pt x="0" y="620"/>
                    </a:cubicBezTo>
                    <a:cubicBezTo>
                      <a:pt x="0" y="771"/>
                      <a:pt x="51" y="946"/>
                      <a:pt x="176" y="1071"/>
                    </a:cubicBezTo>
                    <a:cubicBezTo>
                      <a:pt x="301" y="1172"/>
                      <a:pt x="452" y="1247"/>
                      <a:pt x="627" y="1247"/>
                    </a:cubicBezTo>
                    <a:cubicBezTo>
                      <a:pt x="777" y="1247"/>
                      <a:pt x="928" y="1172"/>
                      <a:pt x="1053" y="1071"/>
                    </a:cubicBezTo>
                    <a:cubicBezTo>
                      <a:pt x="1178" y="946"/>
                      <a:pt x="1254" y="771"/>
                      <a:pt x="1254" y="620"/>
                    </a:cubicBezTo>
                    <a:cubicBezTo>
                      <a:pt x="1254" y="445"/>
                      <a:pt x="1178" y="294"/>
                      <a:pt x="1053" y="169"/>
                    </a:cubicBezTo>
                    <a:cubicBezTo>
                      <a:pt x="940" y="56"/>
                      <a:pt x="777" y="0"/>
                      <a:pt x="6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 name="Google Shape;3741;p88">
                <a:extLst>
                  <a:ext uri="{FF2B5EF4-FFF2-40B4-BE49-F238E27FC236}">
                    <a16:creationId xmlns:a16="http://schemas.microsoft.com/office/drawing/2014/main" id="{C04B135E-5AC1-F1B4-E364-3FB1A5AF05B5}"/>
                  </a:ext>
                </a:extLst>
              </p:cNvPr>
              <p:cNvSpPr/>
              <p:nvPr/>
            </p:nvSpPr>
            <p:spPr>
              <a:xfrm>
                <a:off x="3619498" y="963377"/>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3742;p88">
                <a:extLst>
                  <a:ext uri="{FF2B5EF4-FFF2-40B4-BE49-F238E27FC236}">
                    <a16:creationId xmlns:a16="http://schemas.microsoft.com/office/drawing/2014/main" id="{7212E275-2B9F-9706-745C-BD9C9346B817}"/>
                  </a:ext>
                </a:extLst>
              </p:cNvPr>
              <p:cNvSpPr/>
              <p:nvPr/>
            </p:nvSpPr>
            <p:spPr>
              <a:xfrm>
                <a:off x="2675396" y="1411428"/>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 name="Google Shape;3743;p88">
              <a:extLst>
                <a:ext uri="{FF2B5EF4-FFF2-40B4-BE49-F238E27FC236}">
                  <a16:creationId xmlns:a16="http://schemas.microsoft.com/office/drawing/2014/main" id="{FCA63CFC-9C82-2B56-C86B-F4364C4C5985}"/>
                </a:ext>
              </a:extLst>
            </p:cNvPr>
            <p:cNvSpPr/>
            <p:nvPr/>
          </p:nvSpPr>
          <p:spPr>
            <a:xfrm>
              <a:off x="5424577" y="974801"/>
              <a:ext cx="3255641" cy="3173137"/>
            </a:xfrm>
            <a:custGeom>
              <a:avLst/>
              <a:gdLst/>
              <a:ahLst/>
              <a:cxnLst/>
              <a:rect l="l" t="t" r="r" b="b"/>
              <a:pathLst>
                <a:path w="179820" h="175263" extrusionOk="0">
                  <a:moveTo>
                    <a:pt x="62362" y="1"/>
                  </a:moveTo>
                  <a:cubicBezTo>
                    <a:pt x="41556" y="1"/>
                    <a:pt x="17841" y="14713"/>
                    <a:pt x="9249" y="48232"/>
                  </a:cubicBezTo>
                  <a:cubicBezTo>
                    <a:pt x="1" y="84247"/>
                    <a:pt x="13334" y="168057"/>
                    <a:pt x="85114" y="174724"/>
                  </a:cubicBezTo>
                  <a:cubicBezTo>
                    <a:pt x="89019" y="175088"/>
                    <a:pt x="92783" y="175263"/>
                    <a:pt x="96406" y="175263"/>
                  </a:cubicBezTo>
                  <a:cubicBezTo>
                    <a:pt x="159388" y="175263"/>
                    <a:pt x="179819" y="122556"/>
                    <a:pt x="157044" y="96628"/>
                  </a:cubicBezTo>
                  <a:cubicBezTo>
                    <a:pt x="132959" y="69210"/>
                    <a:pt x="102633" y="71641"/>
                    <a:pt x="98121" y="30112"/>
                  </a:cubicBezTo>
                  <a:cubicBezTo>
                    <a:pt x="96034" y="10909"/>
                    <a:pt x="80276" y="1"/>
                    <a:pt x="623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3744;p88">
              <a:extLst>
                <a:ext uri="{FF2B5EF4-FFF2-40B4-BE49-F238E27FC236}">
                  <a16:creationId xmlns:a16="http://schemas.microsoft.com/office/drawing/2014/main" id="{3F479177-2487-6163-E2BA-57CCAD6D127D}"/>
                </a:ext>
              </a:extLst>
            </p:cNvPr>
            <p:cNvSpPr/>
            <p:nvPr/>
          </p:nvSpPr>
          <p:spPr>
            <a:xfrm>
              <a:off x="5483403" y="2170210"/>
              <a:ext cx="875793" cy="625691"/>
            </a:xfrm>
            <a:custGeom>
              <a:avLst/>
              <a:gdLst/>
              <a:ahLst/>
              <a:cxnLst/>
              <a:rect l="l" t="t" r="r" b="b"/>
              <a:pathLst>
                <a:path w="48373" h="34559" extrusionOk="0">
                  <a:moveTo>
                    <a:pt x="20270" y="0"/>
                  </a:moveTo>
                  <a:cubicBezTo>
                    <a:pt x="8446" y="0"/>
                    <a:pt x="1" y="4998"/>
                    <a:pt x="779" y="12704"/>
                  </a:cubicBezTo>
                  <a:cubicBezTo>
                    <a:pt x="2082" y="25837"/>
                    <a:pt x="30954" y="20900"/>
                    <a:pt x="38799" y="32203"/>
                  </a:cubicBezTo>
                  <a:lnTo>
                    <a:pt x="48373" y="34559"/>
                  </a:lnTo>
                  <a:lnTo>
                    <a:pt x="48373" y="8318"/>
                  </a:lnTo>
                  <a:cubicBezTo>
                    <a:pt x="38694" y="2502"/>
                    <a:pt x="28636" y="0"/>
                    <a:pt x="20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3745;p88">
              <a:extLst>
                <a:ext uri="{FF2B5EF4-FFF2-40B4-BE49-F238E27FC236}">
                  <a16:creationId xmlns:a16="http://schemas.microsoft.com/office/drawing/2014/main" id="{D493D4C9-A5A1-E953-E93B-2DA26A378281}"/>
                </a:ext>
              </a:extLst>
            </p:cNvPr>
            <p:cNvSpPr/>
            <p:nvPr/>
          </p:nvSpPr>
          <p:spPr>
            <a:xfrm>
              <a:off x="5654043" y="2410644"/>
              <a:ext cx="711508" cy="170169"/>
            </a:xfrm>
            <a:custGeom>
              <a:avLst/>
              <a:gdLst/>
              <a:ahLst/>
              <a:cxnLst/>
              <a:rect l="l" t="t" r="r" b="b"/>
              <a:pathLst>
                <a:path w="39299" h="9399" extrusionOk="0">
                  <a:moveTo>
                    <a:pt x="326" y="0"/>
                  </a:moveTo>
                  <a:cubicBezTo>
                    <a:pt x="151" y="25"/>
                    <a:pt x="0" y="151"/>
                    <a:pt x="0" y="326"/>
                  </a:cubicBezTo>
                  <a:cubicBezTo>
                    <a:pt x="0" y="502"/>
                    <a:pt x="151" y="627"/>
                    <a:pt x="301" y="627"/>
                  </a:cubicBezTo>
                  <a:cubicBezTo>
                    <a:pt x="577" y="652"/>
                    <a:pt x="27068" y="1228"/>
                    <a:pt x="38747" y="9349"/>
                  </a:cubicBezTo>
                  <a:cubicBezTo>
                    <a:pt x="38823" y="9374"/>
                    <a:pt x="38873" y="9399"/>
                    <a:pt x="38948" y="9399"/>
                  </a:cubicBezTo>
                  <a:cubicBezTo>
                    <a:pt x="39048" y="9399"/>
                    <a:pt x="39123" y="9349"/>
                    <a:pt x="39199" y="9249"/>
                  </a:cubicBezTo>
                  <a:cubicBezTo>
                    <a:pt x="39299" y="9123"/>
                    <a:pt x="39249" y="8923"/>
                    <a:pt x="39123" y="8823"/>
                  </a:cubicBezTo>
                  <a:cubicBezTo>
                    <a:pt x="27269" y="627"/>
                    <a:pt x="602" y="25"/>
                    <a:pt x="3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3746;p88">
              <a:extLst>
                <a:ext uri="{FF2B5EF4-FFF2-40B4-BE49-F238E27FC236}">
                  <a16:creationId xmlns:a16="http://schemas.microsoft.com/office/drawing/2014/main" id="{FA39A286-C948-9E72-50A8-E8E655439D2E}"/>
                </a:ext>
              </a:extLst>
            </p:cNvPr>
            <p:cNvSpPr/>
            <p:nvPr/>
          </p:nvSpPr>
          <p:spPr>
            <a:xfrm>
              <a:off x="5914642" y="924405"/>
              <a:ext cx="613959" cy="858702"/>
            </a:xfrm>
            <a:custGeom>
              <a:avLst/>
              <a:gdLst/>
              <a:ahLst/>
              <a:cxnLst/>
              <a:rect l="l" t="t" r="r" b="b"/>
              <a:pathLst>
                <a:path w="33911" h="47429" extrusionOk="0">
                  <a:moveTo>
                    <a:pt x="11167" y="0"/>
                  </a:moveTo>
                  <a:cubicBezTo>
                    <a:pt x="8344" y="0"/>
                    <a:pt x="5919" y="1445"/>
                    <a:pt x="4512" y="4571"/>
                  </a:cubicBezTo>
                  <a:cubicBezTo>
                    <a:pt x="1" y="14596"/>
                    <a:pt x="11329" y="22291"/>
                    <a:pt x="9675" y="30336"/>
                  </a:cubicBezTo>
                  <a:cubicBezTo>
                    <a:pt x="8021" y="38381"/>
                    <a:pt x="13209" y="45875"/>
                    <a:pt x="21154" y="47429"/>
                  </a:cubicBezTo>
                  <a:lnTo>
                    <a:pt x="31379" y="44546"/>
                  </a:lnTo>
                  <a:cubicBezTo>
                    <a:pt x="31379" y="44546"/>
                    <a:pt x="33911" y="35298"/>
                    <a:pt x="28973" y="18556"/>
                  </a:cubicBezTo>
                  <a:cubicBezTo>
                    <a:pt x="25558" y="7035"/>
                    <a:pt x="17396" y="0"/>
                    <a:pt x="11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3747;p88">
              <a:extLst>
                <a:ext uri="{FF2B5EF4-FFF2-40B4-BE49-F238E27FC236}">
                  <a16:creationId xmlns:a16="http://schemas.microsoft.com/office/drawing/2014/main" id="{BA71FF98-E5D1-C7A0-BE83-A878AFF3C63B}"/>
                </a:ext>
              </a:extLst>
            </p:cNvPr>
            <p:cNvSpPr/>
            <p:nvPr/>
          </p:nvSpPr>
          <p:spPr>
            <a:xfrm>
              <a:off x="6167388" y="1132956"/>
              <a:ext cx="223271" cy="631086"/>
            </a:xfrm>
            <a:custGeom>
              <a:avLst/>
              <a:gdLst/>
              <a:ahLst/>
              <a:cxnLst/>
              <a:rect l="l" t="t" r="r" b="b"/>
              <a:pathLst>
                <a:path w="12332" h="34857" extrusionOk="0">
                  <a:moveTo>
                    <a:pt x="373" y="1"/>
                  </a:moveTo>
                  <a:cubicBezTo>
                    <a:pt x="295" y="1"/>
                    <a:pt x="214" y="32"/>
                    <a:pt x="151" y="95"/>
                  </a:cubicBezTo>
                  <a:cubicBezTo>
                    <a:pt x="1" y="195"/>
                    <a:pt x="1" y="396"/>
                    <a:pt x="126" y="521"/>
                  </a:cubicBezTo>
                  <a:cubicBezTo>
                    <a:pt x="226" y="646"/>
                    <a:pt x="10402" y="12050"/>
                    <a:pt x="11705" y="34556"/>
                  </a:cubicBezTo>
                  <a:cubicBezTo>
                    <a:pt x="11705" y="34732"/>
                    <a:pt x="11855" y="34857"/>
                    <a:pt x="12031" y="34857"/>
                  </a:cubicBezTo>
                  <a:cubicBezTo>
                    <a:pt x="12206" y="34857"/>
                    <a:pt x="12332" y="34707"/>
                    <a:pt x="12332" y="34531"/>
                  </a:cubicBezTo>
                  <a:cubicBezTo>
                    <a:pt x="11028" y="11774"/>
                    <a:pt x="677" y="220"/>
                    <a:pt x="577" y="95"/>
                  </a:cubicBezTo>
                  <a:cubicBezTo>
                    <a:pt x="527" y="32"/>
                    <a:pt x="452" y="1"/>
                    <a:pt x="3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9" name="Google Shape;3748;p88">
              <a:extLst>
                <a:ext uri="{FF2B5EF4-FFF2-40B4-BE49-F238E27FC236}">
                  <a16:creationId xmlns:a16="http://schemas.microsoft.com/office/drawing/2014/main" id="{1B43EFB8-8FA9-7D8A-4D14-4932D19B20DE}"/>
                </a:ext>
              </a:extLst>
            </p:cNvPr>
            <p:cNvGrpSpPr/>
            <p:nvPr/>
          </p:nvGrpSpPr>
          <p:grpSpPr>
            <a:xfrm>
              <a:off x="7307009" y="2129347"/>
              <a:ext cx="968020" cy="838986"/>
              <a:chOff x="7307009" y="2129347"/>
              <a:chExt cx="968020" cy="838986"/>
            </a:xfrm>
          </p:grpSpPr>
          <p:sp>
            <p:nvSpPr>
              <p:cNvPr id="1496" name="Google Shape;3749;p88">
                <a:extLst>
                  <a:ext uri="{FF2B5EF4-FFF2-40B4-BE49-F238E27FC236}">
                    <a16:creationId xmlns:a16="http://schemas.microsoft.com/office/drawing/2014/main" id="{D0C23F4C-8204-E5EF-B5C2-2425E2B14E3D}"/>
                  </a:ext>
                </a:extLst>
              </p:cNvPr>
              <p:cNvSpPr/>
              <p:nvPr/>
            </p:nvSpPr>
            <p:spPr>
              <a:xfrm>
                <a:off x="7307009" y="2129347"/>
                <a:ext cx="968020" cy="838986"/>
              </a:xfrm>
              <a:custGeom>
                <a:avLst/>
                <a:gdLst/>
                <a:ahLst/>
                <a:cxnLst/>
                <a:rect l="l" t="t" r="r" b="b"/>
                <a:pathLst>
                  <a:path w="53467" h="46340" extrusionOk="0">
                    <a:moveTo>
                      <a:pt x="41069" y="1"/>
                    </a:moveTo>
                    <a:cubicBezTo>
                      <a:pt x="36522" y="1"/>
                      <a:pt x="30952" y="1624"/>
                      <a:pt x="24837" y="5738"/>
                    </a:cubicBezTo>
                    <a:cubicBezTo>
                      <a:pt x="8421" y="16791"/>
                      <a:pt x="0" y="26314"/>
                      <a:pt x="0" y="26314"/>
                    </a:cubicBezTo>
                    <a:lnTo>
                      <a:pt x="6191" y="46340"/>
                    </a:lnTo>
                    <a:cubicBezTo>
                      <a:pt x="14862" y="46039"/>
                      <a:pt x="26943" y="42104"/>
                      <a:pt x="34211" y="30851"/>
                    </a:cubicBezTo>
                    <a:cubicBezTo>
                      <a:pt x="41479" y="19598"/>
                      <a:pt x="52381" y="17743"/>
                      <a:pt x="53058" y="9648"/>
                    </a:cubicBezTo>
                    <a:cubicBezTo>
                      <a:pt x="53467" y="4588"/>
                      <a:pt x="48713" y="1"/>
                      <a:pt x="41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3750;p88">
                <a:extLst>
                  <a:ext uri="{FF2B5EF4-FFF2-40B4-BE49-F238E27FC236}">
                    <a16:creationId xmlns:a16="http://schemas.microsoft.com/office/drawing/2014/main" id="{4080B22A-CB47-9FE6-D499-564A8A55017A}"/>
                  </a:ext>
                </a:extLst>
              </p:cNvPr>
              <p:cNvSpPr/>
              <p:nvPr/>
            </p:nvSpPr>
            <p:spPr>
              <a:xfrm>
                <a:off x="7359640" y="2331906"/>
                <a:ext cx="661593" cy="469897"/>
              </a:xfrm>
              <a:custGeom>
                <a:avLst/>
                <a:gdLst/>
                <a:ahLst/>
                <a:cxnLst/>
                <a:rect l="l" t="t" r="r" b="b"/>
                <a:pathLst>
                  <a:path w="36542" h="25954" extrusionOk="0">
                    <a:moveTo>
                      <a:pt x="36221" y="1"/>
                    </a:moveTo>
                    <a:cubicBezTo>
                      <a:pt x="36194" y="1"/>
                      <a:pt x="36167" y="5"/>
                      <a:pt x="36141" y="14"/>
                    </a:cubicBezTo>
                    <a:cubicBezTo>
                      <a:pt x="31179" y="1192"/>
                      <a:pt x="27269" y="5227"/>
                      <a:pt x="22732" y="9913"/>
                    </a:cubicBezTo>
                    <a:cubicBezTo>
                      <a:pt x="17068" y="15753"/>
                      <a:pt x="10627" y="22395"/>
                      <a:pt x="251" y="25327"/>
                    </a:cubicBezTo>
                    <a:cubicBezTo>
                      <a:pt x="101" y="25377"/>
                      <a:pt x="0" y="25553"/>
                      <a:pt x="51" y="25728"/>
                    </a:cubicBezTo>
                    <a:cubicBezTo>
                      <a:pt x="76" y="25853"/>
                      <a:pt x="201" y="25954"/>
                      <a:pt x="351" y="25954"/>
                    </a:cubicBezTo>
                    <a:cubicBezTo>
                      <a:pt x="376" y="25954"/>
                      <a:pt x="401" y="25954"/>
                      <a:pt x="427" y="25928"/>
                    </a:cubicBezTo>
                    <a:cubicBezTo>
                      <a:pt x="10953" y="22971"/>
                      <a:pt x="17444" y="16254"/>
                      <a:pt x="23184" y="10339"/>
                    </a:cubicBezTo>
                    <a:cubicBezTo>
                      <a:pt x="27645" y="5728"/>
                      <a:pt x="31504" y="1768"/>
                      <a:pt x="36266" y="615"/>
                    </a:cubicBezTo>
                    <a:cubicBezTo>
                      <a:pt x="36442" y="565"/>
                      <a:pt x="36542" y="415"/>
                      <a:pt x="36517" y="239"/>
                    </a:cubicBezTo>
                    <a:cubicBezTo>
                      <a:pt x="36476" y="94"/>
                      <a:pt x="36349" y="1"/>
                      <a:pt x="362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 name="Google Shape;3751;p88">
              <a:extLst>
                <a:ext uri="{FF2B5EF4-FFF2-40B4-BE49-F238E27FC236}">
                  <a16:creationId xmlns:a16="http://schemas.microsoft.com/office/drawing/2014/main" id="{B5C330BE-05F0-897B-2FA4-EC5D916F4689}"/>
                </a:ext>
              </a:extLst>
            </p:cNvPr>
            <p:cNvSpPr/>
            <p:nvPr/>
          </p:nvSpPr>
          <p:spPr>
            <a:xfrm>
              <a:off x="6276012" y="1489603"/>
              <a:ext cx="1388165" cy="2380261"/>
            </a:xfrm>
            <a:custGeom>
              <a:avLst/>
              <a:gdLst/>
              <a:ahLst/>
              <a:cxnLst/>
              <a:rect l="l" t="t" r="r" b="b"/>
              <a:pathLst>
                <a:path w="69687" h="119491" extrusionOk="0">
                  <a:moveTo>
                    <a:pt x="4657" y="1"/>
                  </a:moveTo>
                  <a:cubicBezTo>
                    <a:pt x="2078" y="1"/>
                    <a:pt x="1" y="2078"/>
                    <a:pt x="1" y="4657"/>
                  </a:cubicBezTo>
                  <a:lnTo>
                    <a:pt x="1" y="114834"/>
                  </a:lnTo>
                  <a:cubicBezTo>
                    <a:pt x="1" y="117414"/>
                    <a:pt x="2078" y="119491"/>
                    <a:pt x="4657" y="119491"/>
                  </a:cubicBezTo>
                  <a:lnTo>
                    <a:pt x="65007" y="119491"/>
                  </a:lnTo>
                  <a:cubicBezTo>
                    <a:pt x="67587" y="119491"/>
                    <a:pt x="69686" y="117414"/>
                    <a:pt x="69686" y="114834"/>
                  </a:cubicBezTo>
                  <a:lnTo>
                    <a:pt x="69686" y="4657"/>
                  </a:lnTo>
                  <a:cubicBezTo>
                    <a:pt x="69686" y="2078"/>
                    <a:pt x="67587" y="1"/>
                    <a:pt x="65007" y="1"/>
                  </a:cubicBezTo>
                  <a:close/>
                </a:path>
              </a:pathLst>
            </a:custGeom>
            <a:solidFill>
              <a:schemeClr val="dk2">
                <a:alpha val="205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3752;p88">
              <a:extLst>
                <a:ext uri="{FF2B5EF4-FFF2-40B4-BE49-F238E27FC236}">
                  <a16:creationId xmlns:a16="http://schemas.microsoft.com/office/drawing/2014/main" id="{978CC6CF-544F-56CA-261D-86D132169D6B}"/>
                </a:ext>
              </a:extLst>
            </p:cNvPr>
            <p:cNvSpPr/>
            <p:nvPr/>
          </p:nvSpPr>
          <p:spPr>
            <a:xfrm>
              <a:off x="6183062" y="1368066"/>
              <a:ext cx="1388165" cy="2380261"/>
            </a:xfrm>
            <a:custGeom>
              <a:avLst/>
              <a:gdLst/>
              <a:ahLst/>
              <a:cxnLst/>
              <a:rect l="l" t="t" r="r" b="b"/>
              <a:pathLst>
                <a:path w="69687" h="119491" extrusionOk="0">
                  <a:moveTo>
                    <a:pt x="4657" y="1"/>
                  </a:moveTo>
                  <a:cubicBezTo>
                    <a:pt x="2078" y="1"/>
                    <a:pt x="1" y="2078"/>
                    <a:pt x="1" y="4657"/>
                  </a:cubicBezTo>
                  <a:lnTo>
                    <a:pt x="1" y="114834"/>
                  </a:lnTo>
                  <a:cubicBezTo>
                    <a:pt x="1" y="117414"/>
                    <a:pt x="2078" y="119491"/>
                    <a:pt x="4657" y="119491"/>
                  </a:cubicBezTo>
                  <a:lnTo>
                    <a:pt x="65007" y="119491"/>
                  </a:lnTo>
                  <a:cubicBezTo>
                    <a:pt x="67587" y="119491"/>
                    <a:pt x="69686" y="117414"/>
                    <a:pt x="69686" y="114834"/>
                  </a:cubicBezTo>
                  <a:lnTo>
                    <a:pt x="69686" y="4657"/>
                  </a:lnTo>
                  <a:cubicBezTo>
                    <a:pt x="69686" y="2078"/>
                    <a:pt x="67587" y="1"/>
                    <a:pt x="65007"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3753;p88">
              <a:extLst>
                <a:ext uri="{FF2B5EF4-FFF2-40B4-BE49-F238E27FC236}">
                  <a16:creationId xmlns:a16="http://schemas.microsoft.com/office/drawing/2014/main" id="{AD491582-BEA6-1613-7450-5FCE6E9E1F48}"/>
                </a:ext>
              </a:extLst>
            </p:cNvPr>
            <p:cNvSpPr/>
            <p:nvPr/>
          </p:nvSpPr>
          <p:spPr>
            <a:xfrm>
              <a:off x="6142570" y="2107377"/>
              <a:ext cx="19123" cy="54123"/>
            </a:xfrm>
            <a:custGeom>
              <a:avLst/>
              <a:gdLst/>
              <a:ahLst/>
              <a:cxnLst/>
              <a:rect l="l" t="t" r="r" b="b"/>
              <a:pathLst>
                <a:path w="960" h="2717" extrusionOk="0">
                  <a:moveTo>
                    <a:pt x="480" y="0"/>
                  </a:moveTo>
                  <a:cubicBezTo>
                    <a:pt x="206" y="0"/>
                    <a:pt x="1" y="206"/>
                    <a:pt x="1" y="480"/>
                  </a:cubicBezTo>
                  <a:lnTo>
                    <a:pt x="1" y="2237"/>
                  </a:lnTo>
                  <a:cubicBezTo>
                    <a:pt x="1" y="2511"/>
                    <a:pt x="206" y="2717"/>
                    <a:pt x="480" y="2717"/>
                  </a:cubicBezTo>
                  <a:cubicBezTo>
                    <a:pt x="731" y="2717"/>
                    <a:pt x="959" y="2511"/>
                    <a:pt x="959" y="2237"/>
                  </a:cubicBezTo>
                  <a:lnTo>
                    <a:pt x="959" y="480"/>
                  </a:lnTo>
                  <a:cubicBezTo>
                    <a:pt x="959" y="206"/>
                    <a:pt x="731" y="0"/>
                    <a:pt x="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3754;p88">
              <a:extLst>
                <a:ext uri="{FF2B5EF4-FFF2-40B4-BE49-F238E27FC236}">
                  <a16:creationId xmlns:a16="http://schemas.microsoft.com/office/drawing/2014/main" id="{9D0703DB-C75E-7E80-7FF5-4300F8C4F670}"/>
                </a:ext>
              </a:extLst>
            </p:cNvPr>
            <p:cNvSpPr/>
            <p:nvPr/>
          </p:nvSpPr>
          <p:spPr>
            <a:xfrm>
              <a:off x="7231995" y="1395794"/>
              <a:ext cx="205535" cy="260095"/>
            </a:xfrm>
            <a:custGeom>
              <a:avLst/>
              <a:gdLst/>
              <a:ahLst/>
              <a:cxnLst/>
              <a:rect l="l" t="t" r="r" b="b"/>
              <a:pathLst>
                <a:path w="10318" h="13057" extrusionOk="0">
                  <a:moveTo>
                    <a:pt x="10157" y="1"/>
                  </a:moveTo>
                  <a:lnTo>
                    <a:pt x="0" y="12943"/>
                  </a:lnTo>
                  <a:lnTo>
                    <a:pt x="160" y="13057"/>
                  </a:lnTo>
                  <a:lnTo>
                    <a:pt x="10317" y="138"/>
                  </a:lnTo>
                  <a:lnTo>
                    <a:pt x="10157"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3755;p88">
              <a:extLst>
                <a:ext uri="{FF2B5EF4-FFF2-40B4-BE49-F238E27FC236}">
                  <a16:creationId xmlns:a16="http://schemas.microsoft.com/office/drawing/2014/main" id="{7446E8A8-CD52-1A46-0049-6E26B16CB818}"/>
                </a:ext>
              </a:extLst>
            </p:cNvPr>
            <p:cNvSpPr/>
            <p:nvPr/>
          </p:nvSpPr>
          <p:spPr>
            <a:xfrm>
              <a:off x="5594691" y="3746494"/>
              <a:ext cx="2458008" cy="3665"/>
            </a:xfrm>
            <a:custGeom>
              <a:avLst/>
              <a:gdLst/>
              <a:ahLst/>
              <a:cxnLst/>
              <a:rect l="l" t="t" r="r" b="b"/>
              <a:pathLst>
                <a:path w="123394" h="184" extrusionOk="0">
                  <a:moveTo>
                    <a:pt x="0" y="1"/>
                  </a:moveTo>
                  <a:lnTo>
                    <a:pt x="0" y="183"/>
                  </a:lnTo>
                  <a:lnTo>
                    <a:pt x="123394" y="183"/>
                  </a:lnTo>
                  <a:lnTo>
                    <a:pt x="123394"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3756;p88">
              <a:extLst>
                <a:ext uri="{FF2B5EF4-FFF2-40B4-BE49-F238E27FC236}">
                  <a16:creationId xmlns:a16="http://schemas.microsoft.com/office/drawing/2014/main" id="{07602A48-AD70-568E-F818-95D5903D6617}"/>
                </a:ext>
              </a:extLst>
            </p:cNvPr>
            <p:cNvSpPr/>
            <p:nvPr/>
          </p:nvSpPr>
          <p:spPr>
            <a:xfrm>
              <a:off x="6132112" y="1368066"/>
              <a:ext cx="1388165" cy="2380261"/>
            </a:xfrm>
            <a:custGeom>
              <a:avLst/>
              <a:gdLst/>
              <a:ahLst/>
              <a:cxnLst/>
              <a:rect l="l" t="t" r="r" b="b"/>
              <a:pathLst>
                <a:path w="69687" h="119491" extrusionOk="0">
                  <a:moveTo>
                    <a:pt x="4657" y="1"/>
                  </a:moveTo>
                  <a:cubicBezTo>
                    <a:pt x="2078" y="1"/>
                    <a:pt x="1" y="2078"/>
                    <a:pt x="1" y="4657"/>
                  </a:cubicBezTo>
                  <a:lnTo>
                    <a:pt x="1" y="114834"/>
                  </a:lnTo>
                  <a:cubicBezTo>
                    <a:pt x="1" y="117414"/>
                    <a:pt x="2078" y="119491"/>
                    <a:pt x="4657" y="119491"/>
                  </a:cubicBezTo>
                  <a:lnTo>
                    <a:pt x="65007" y="119491"/>
                  </a:lnTo>
                  <a:cubicBezTo>
                    <a:pt x="67587" y="119491"/>
                    <a:pt x="69686" y="117414"/>
                    <a:pt x="69686" y="114834"/>
                  </a:cubicBezTo>
                  <a:lnTo>
                    <a:pt x="69686" y="4657"/>
                  </a:lnTo>
                  <a:cubicBezTo>
                    <a:pt x="69686" y="2078"/>
                    <a:pt x="67587" y="1"/>
                    <a:pt x="65007" y="1"/>
                  </a:cubicBezTo>
                  <a:close/>
                </a:path>
              </a:pathLst>
            </a:cu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3757;p88">
              <a:extLst>
                <a:ext uri="{FF2B5EF4-FFF2-40B4-BE49-F238E27FC236}">
                  <a16:creationId xmlns:a16="http://schemas.microsoft.com/office/drawing/2014/main" id="{62D51AF7-0800-1065-0D67-67B2AD2F757C}"/>
                </a:ext>
              </a:extLst>
            </p:cNvPr>
            <p:cNvSpPr/>
            <p:nvPr/>
          </p:nvSpPr>
          <p:spPr>
            <a:xfrm>
              <a:off x="6195777" y="1646328"/>
              <a:ext cx="1260398" cy="1823278"/>
            </a:xfrm>
            <a:custGeom>
              <a:avLst/>
              <a:gdLst/>
              <a:ahLst/>
              <a:cxnLst/>
              <a:rect l="l" t="t" r="r" b="b"/>
              <a:pathLst>
                <a:path w="63273" h="91530" extrusionOk="0">
                  <a:moveTo>
                    <a:pt x="0" y="1"/>
                  </a:moveTo>
                  <a:lnTo>
                    <a:pt x="0" y="91530"/>
                  </a:lnTo>
                  <a:lnTo>
                    <a:pt x="63272" y="91530"/>
                  </a:lnTo>
                  <a:lnTo>
                    <a:pt x="63272" y="1"/>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3758;p88">
              <a:extLst>
                <a:ext uri="{FF2B5EF4-FFF2-40B4-BE49-F238E27FC236}">
                  <a16:creationId xmlns:a16="http://schemas.microsoft.com/office/drawing/2014/main" id="{E7AE79C5-264A-6B03-DA75-FF4F5721D5A4}"/>
                </a:ext>
              </a:extLst>
            </p:cNvPr>
            <p:cNvSpPr/>
            <p:nvPr/>
          </p:nvSpPr>
          <p:spPr>
            <a:xfrm>
              <a:off x="6295795" y="1651341"/>
              <a:ext cx="1060342" cy="190993"/>
            </a:xfrm>
            <a:custGeom>
              <a:avLst/>
              <a:gdLst/>
              <a:ahLst/>
              <a:cxnLst/>
              <a:rect l="l" t="t" r="r" b="b"/>
              <a:pathLst>
                <a:path w="53230" h="9588" extrusionOk="0">
                  <a:moveTo>
                    <a:pt x="1" y="1"/>
                  </a:moveTo>
                  <a:lnTo>
                    <a:pt x="1" y="9587"/>
                  </a:lnTo>
                  <a:lnTo>
                    <a:pt x="53230" y="9587"/>
                  </a:lnTo>
                  <a:lnTo>
                    <a:pt x="53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3759;p88">
              <a:extLst>
                <a:ext uri="{FF2B5EF4-FFF2-40B4-BE49-F238E27FC236}">
                  <a16:creationId xmlns:a16="http://schemas.microsoft.com/office/drawing/2014/main" id="{4E075F6B-F10C-631B-CD89-7F7CBF5DF7BA}"/>
                </a:ext>
              </a:extLst>
            </p:cNvPr>
            <p:cNvSpPr/>
            <p:nvPr/>
          </p:nvSpPr>
          <p:spPr>
            <a:xfrm>
              <a:off x="6295795" y="2454303"/>
              <a:ext cx="1060342" cy="969845"/>
            </a:xfrm>
            <a:custGeom>
              <a:avLst/>
              <a:gdLst/>
              <a:ahLst/>
              <a:cxnLst/>
              <a:rect l="l" t="t" r="r" b="b"/>
              <a:pathLst>
                <a:path w="53230" h="48687" extrusionOk="0">
                  <a:moveTo>
                    <a:pt x="1" y="0"/>
                  </a:moveTo>
                  <a:lnTo>
                    <a:pt x="1" y="48686"/>
                  </a:lnTo>
                  <a:lnTo>
                    <a:pt x="53230" y="48686"/>
                  </a:lnTo>
                  <a:lnTo>
                    <a:pt x="53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3760;p88">
              <a:extLst>
                <a:ext uri="{FF2B5EF4-FFF2-40B4-BE49-F238E27FC236}">
                  <a16:creationId xmlns:a16="http://schemas.microsoft.com/office/drawing/2014/main" id="{5DE8F86A-5DDD-66D6-E0C3-504AC0E4DE47}"/>
                </a:ext>
              </a:extLst>
            </p:cNvPr>
            <p:cNvSpPr/>
            <p:nvPr/>
          </p:nvSpPr>
          <p:spPr>
            <a:xfrm>
              <a:off x="6508142" y="3969140"/>
              <a:ext cx="218263" cy="410312"/>
            </a:xfrm>
            <a:custGeom>
              <a:avLst/>
              <a:gdLst/>
              <a:ahLst/>
              <a:cxnLst/>
              <a:rect l="l" t="t" r="r" b="b"/>
              <a:pathLst>
                <a:path w="10957" h="20598" extrusionOk="0">
                  <a:moveTo>
                    <a:pt x="3585" y="0"/>
                  </a:moveTo>
                  <a:cubicBezTo>
                    <a:pt x="3386" y="0"/>
                    <a:pt x="3187" y="18"/>
                    <a:pt x="2990" y="54"/>
                  </a:cubicBezTo>
                  <a:cubicBezTo>
                    <a:pt x="1940" y="236"/>
                    <a:pt x="1027" y="944"/>
                    <a:pt x="502" y="1880"/>
                  </a:cubicBezTo>
                  <a:cubicBezTo>
                    <a:pt x="0" y="3158"/>
                    <a:pt x="46" y="4801"/>
                    <a:pt x="69" y="5303"/>
                  </a:cubicBezTo>
                  <a:cubicBezTo>
                    <a:pt x="183" y="8476"/>
                    <a:pt x="137" y="11786"/>
                    <a:pt x="1027" y="14867"/>
                  </a:cubicBezTo>
                  <a:cubicBezTo>
                    <a:pt x="1621" y="16899"/>
                    <a:pt x="2671" y="19683"/>
                    <a:pt x="4862" y="20437"/>
                  </a:cubicBezTo>
                  <a:cubicBezTo>
                    <a:pt x="5189" y="20545"/>
                    <a:pt x="5532" y="20598"/>
                    <a:pt x="5872" y="20598"/>
                  </a:cubicBezTo>
                  <a:cubicBezTo>
                    <a:pt x="6102" y="20598"/>
                    <a:pt x="6330" y="20574"/>
                    <a:pt x="6551" y="20528"/>
                  </a:cubicBezTo>
                  <a:cubicBezTo>
                    <a:pt x="10956" y="19592"/>
                    <a:pt x="8286" y="10736"/>
                    <a:pt x="8286" y="10736"/>
                  </a:cubicBezTo>
                  <a:cubicBezTo>
                    <a:pt x="8286" y="10736"/>
                    <a:pt x="6734" y="2405"/>
                    <a:pt x="6734" y="2405"/>
                  </a:cubicBezTo>
                  <a:cubicBezTo>
                    <a:pt x="6453" y="920"/>
                    <a:pt x="5027" y="0"/>
                    <a:pt x="35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761;p88">
              <a:extLst>
                <a:ext uri="{FF2B5EF4-FFF2-40B4-BE49-F238E27FC236}">
                  <a16:creationId xmlns:a16="http://schemas.microsoft.com/office/drawing/2014/main" id="{23CFE179-FE4B-4B95-82D0-63CC35407940}"/>
                </a:ext>
              </a:extLst>
            </p:cNvPr>
            <p:cNvSpPr/>
            <p:nvPr/>
          </p:nvSpPr>
          <p:spPr>
            <a:xfrm>
              <a:off x="6508142" y="3969140"/>
              <a:ext cx="173702" cy="330274"/>
            </a:xfrm>
            <a:custGeom>
              <a:avLst/>
              <a:gdLst/>
              <a:ahLst/>
              <a:cxnLst/>
              <a:rect l="l" t="t" r="r" b="b"/>
              <a:pathLst>
                <a:path w="8720" h="16580" extrusionOk="0">
                  <a:moveTo>
                    <a:pt x="3585" y="0"/>
                  </a:moveTo>
                  <a:cubicBezTo>
                    <a:pt x="3386" y="0"/>
                    <a:pt x="3187" y="18"/>
                    <a:pt x="2990" y="54"/>
                  </a:cubicBezTo>
                  <a:cubicBezTo>
                    <a:pt x="1940" y="236"/>
                    <a:pt x="1027" y="944"/>
                    <a:pt x="502" y="1880"/>
                  </a:cubicBezTo>
                  <a:cubicBezTo>
                    <a:pt x="0" y="3158"/>
                    <a:pt x="46" y="4801"/>
                    <a:pt x="69" y="5303"/>
                  </a:cubicBezTo>
                  <a:cubicBezTo>
                    <a:pt x="92" y="5828"/>
                    <a:pt x="92" y="6330"/>
                    <a:pt x="114" y="6833"/>
                  </a:cubicBezTo>
                  <a:cubicBezTo>
                    <a:pt x="160" y="6855"/>
                    <a:pt x="183" y="6924"/>
                    <a:pt x="183" y="6992"/>
                  </a:cubicBezTo>
                  <a:cubicBezTo>
                    <a:pt x="206" y="7586"/>
                    <a:pt x="320" y="8157"/>
                    <a:pt x="388" y="8750"/>
                  </a:cubicBezTo>
                  <a:cubicBezTo>
                    <a:pt x="457" y="9343"/>
                    <a:pt x="502" y="9937"/>
                    <a:pt x="571" y="10530"/>
                  </a:cubicBezTo>
                  <a:cubicBezTo>
                    <a:pt x="662" y="11147"/>
                    <a:pt x="731" y="11740"/>
                    <a:pt x="799" y="12356"/>
                  </a:cubicBezTo>
                  <a:cubicBezTo>
                    <a:pt x="822" y="12470"/>
                    <a:pt x="822" y="12562"/>
                    <a:pt x="845" y="12676"/>
                  </a:cubicBezTo>
                  <a:cubicBezTo>
                    <a:pt x="845" y="12699"/>
                    <a:pt x="868" y="12744"/>
                    <a:pt x="868" y="12767"/>
                  </a:cubicBezTo>
                  <a:cubicBezTo>
                    <a:pt x="868" y="13155"/>
                    <a:pt x="1073" y="13498"/>
                    <a:pt x="1187" y="13840"/>
                  </a:cubicBezTo>
                  <a:cubicBezTo>
                    <a:pt x="1301" y="14205"/>
                    <a:pt x="1393" y="14548"/>
                    <a:pt x="1530" y="14913"/>
                  </a:cubicBezTo>
                  <a:cubicBezTo>
                    <a:pt x="1735" y="15438"/>
                    <a:pt x="1895" y="16008"/>
                    <a:pt x="2055" y="16579"/>
                  </a:cubicBezTo>
                  <a:cubicBezTo>
                    <a:pt x="2511" y="16031"/>
                    <a:pt x="3447" y="15255"/>
                    <a:pt x="5159" y="14844"/>
                  </a:cubicBezTo>
                  <a:cubicBezTo>
                    <a:pt x="5659" y="14734"/>
                    <a:pt x="6114" y="14690"/>
                    <a:pt x="6524" y="14690"/>
                  </a:cubicBezTo>
                  <a:cubicBezTo>
                    <a:pt x="7555" y="14690"/>
                    <a:pt x="8295" y="14968"/>
                    <a:pt x="8720" y="15164"/>
                  </a:cubicBezTo>
                  <a:cubicBezTo>
                    <a:pt x="8720" y="15050"/>
                    <a:pt x="8697" y="14936"/>
                    <a:pt x="8697" y="14821"/>
                  </a:cubicBezTo>
                  <a:cubicBezTo>
                    <a:pt x="8674" y="14685"/>
                    <a:pt x="8651" y="14548"/>
                    <a:pt x="8651" y="14411"/>
                  </a:cubicBezTo>
                  <a:cubicBezTo>
                    <a:pt x="8628" y="14000"/>
                    <a:pt x="8628" y="13612"/>
                    <a:pt x="8560" y="13201"/>
                  </a:cubicBezTo>
                  <a:cubicBezTo>
                    <a:pt x="8446" y="12425"/>
                    <a:pt x="8172" y="10097"/>
                    <a:pt x="7989" y="9184"/>
                  </a:cubicBezTo>
                  <a:cubicBezTo>
                    <a:pt x="7533" y="6787"/>
                    <a:pt x="6734" y="2405"/>
                    <a:pt x="6734" y="2405"/>
                  </a:cubicBezTo>
                  <a:cubicBezTo>
                    <a:pt x="6453" y="920"/>
                    <a:pt x="5027" y="0"/>
                    <a:pt x="35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762;p88">
              <a:extLst>
                <a:ext uri="{FF2B5EF4-FFF2-40B4-BE49-F238E27FC236}">
                  <a16:creationId xmlns:a16="http://schemas.microsoft.com/office/drawing/2014/main" id="{9E51E237-58D3-9E0F-B61A-B1D3D3828C7A}"/>
                </a:ext>
              </a:extLst>
            </p:cNvPr>
            <p:cNvSpPr/>
            <p:nvPr/>
          </p:nvSpPr>
          <p:spPr>
            <a:xfrm>
              <a:off x="6507684" y="4067943"/>
              <a:ext cx="189160" cy="292844"/>
            </a:xfrm>
            <a:custGeom>
              <a:avLst/>
              <a:gdLst/>
              <a:ahLst/>
              <a:cxnLst/>
              <a:rect l="l" t="t" r="r" b="b"/>
              <a:pathLst>
                <a:path w="9496" h="14701" extrusionOk="0">
                  <a:moveTo>
                    <a:pt x="183" y="1"/>
                  </a:moveTo>
                  <a:lnTo>
                    <a:pt x="0" y="24"/>
                  </a:lnTo>
                  <a:cubicBezTo>
                    <a:pt x="160" y="3197"/>
                    <a:pt x="434" y="5730"/>
                    <a:pt x="822" y="7762"/>
                  </a:cubicBezTo>
                  <a:cubicBezTo>
                    <a:pt x="868" y="7967"/>
                    <a:pt x="1758" y="12669"/>
                    <a:pt x="4086" y="14221"/>
                  </a:cubicBezTo>
                  <a:cubicBezTo>
                    <a:pt x="4566" y="14541"/>
                    <a:pt x="5091" y="14700"/>
                    <a:pt x="5616" y="14700"/>
                  </a:cubicBezTo>
                  <a:cubicBezTo>
                    <a:pt x="5821" y="14700"/>
                    <a:pt x="6026" y="14678"/>
                    <a:pt x="6232" y="14655"/>
                  </a:cubicBezTo>
                  <a:cubicBezTo>
                    <a:pt x="7008" y="14472"/>
                    <a:pt x="7601" y="14039"/>
                    <a:pt x="8035" y="13354"/>
                  </a:cubicBezTo>
                  <a:cubicBezTo>
                    <a:pt x="9496" y="11026"/>
                    <a:pt x="8423" y="6575"/>
                    <a:pt x="8377" y="6392"/>
                  </a:cubicBezTo>
                  <a:lnTo>
                    <a:pt x="8377" y="6392"/>
                  </a:lnTo>
                  <a:lnTo>
                    <a:pt x="8195" y="6438"/>
                  </a:lnTo>
                  <a:cubicBezTo>
                    <a:pt x="8195" y="6483"/>
                    <a:pt x="9290" y="11003"/>
                    <a:pt x="7875" y="13262"/>
                  </a:cubicBezTo>
                  <a:cubicBezTo>
                    <a:pt x="7487" y="13902"/>
                    <a:pt x="6917" y="14312"/>
                    <a:pt x="6186" y="14449"/>
                  </a:cubicBezTo>
                  <a:cubicBezTo>
                    <a:pt x="5994" y="14493"/>
                    <a:pt x="5804" y="14514"/>
                    <a:pt x="5618" y="14514"/>
                  </a:cubicBezTo>
                  <a:cubicBezTo>
                    <a:pt x="5120" y="14514"/>
                    <a:pt x="4643" y="14360"/>
                    <a:pt x="4178" y="14061"/>
                  </a:cubicBezTo>
                  <a:cubicBezTo>
                    <a:pt x="1918" y="12555"/>
                    <a:pt x="1028" y="7784"/>
                    <a:pt x="1005" y="7739"/>
                  </a:cubicBezTo>
                  <a:cubicBezTo>
                    <a:pt x="617" y="5707"/>
                    <a:pt x="343" y="3197"/>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763;p88">
              <a:extLst>
                <a:ext uri="{FF2B5EF4-FFF2-40B4-BE49-F238E27FC236}">
                  <a16:creationId xmlns:a16="http://schemas.microsoft.com/office/drawing/2014/main" id="{83A95319-A442-10F0-2C02-6E8A5D7D689E}"/>
                </a:ext>
              </a:extLst>
            </p:cNvPr>
            <p:cNvSpPr/>
            <p:nvPr/>
          </p:nvSpPr>
          <p:spPr>
            <a:xfrm>
              <a:off x="6507684" y="3924280"/>
              <a:ext cx="128703" cy="157328"/>
            </a:xfrm>
            <a:custGeom>
              <a:avLst/>
              <a:gdLst/>
              <a:ahLst/>
              <a:cxnLst/>
              <a:rect l="l" t="t" r="r" b="b"/>
              <a:pathLst>
                <a:path w="6461" h="7898" extrusionOk="0">
                  <a:moveTo>
                    <a:pt x="6026" y="0"/>
                  </a:moveTo>
                  <a:lnTo>
                    <a:pt x="0" y="297"/>
                  </a:lnTo>
                  <a:lnTo>
                    <a:pt x="982" y="7213"/>
                  </a:lnTo>
                  <a:cubicBezTo>
                    <a:pt x="1028" y="7464"/>
                    <a:pt x="1073" y="7692"/>
                    <a:pt x="1142" y="7898"/>
                  </a:cubicBezTo>
                  <a:cubicBezTo>
                    <a:pt x="1463" y="6442"/>
                    <a:pt x="2651" y="5746"/>
                    <a:pt x="3858" y="5746"/>
                  </a:cubicBezTo>
                  <a:cubicBezTo>
                    <a:pt x="4885" y="5746"/>
                    <a:pt x="5925" y="6248"/>
                    <a:pt x="6460" y="7213"/>
                  </a:cubicBezTo>
                  <a:lnTo>
                    <a:pt x="6026" y="0"/>
                  </a:lnTo>
                  <a:close/>
                </a:path>
              </a:pathLst>
            </a:custGeom>
            <a:solidFill>
              <a:srgbClr val="FC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764;p88">
              <a:extLst>
                <a:ext uri="{FF2B5EF4-FFF2-40B4-BE49-F238E27FC236}">
                  <a16:creationId xmlns:a16="http://schemas.microsoft.com/office/drawing/2014/main" id="{0BAFD978-57E6-5219-DD0B-C2480E6E58DB}"/>
                </a:ext>
              </a:extLst>
            </p:cNvPr>
            <p:cNvSpPr/>
            <p:nvPr/>
          </p:nvSpPr>
          <p:spPr>
            <a:xfrm>
              <a:off x="6528600" y="4067943"/>
              <a:ext cx="124600" cy="156432"/>
            </a:xfrm>
            <a:custGeom>
              <a:avLst/>
              <a:gdLst/>
              <a:ahLst/>
              <a:cxnLst/>
              <a:rect l="l" t="t" r="r" b="b"/>
              <a:pathLst>
                <a:path w="6255" h="7853" extrusionOk="0">
                  <a:moveTo>
                    <a:pt x="5524" y="1"/>
                  </a:moveTo>
                  <a:lnTo>
                    <a:pt x="5319" y="24"/>
                  </a:lnTo>
                  <a:lnTo>
                    <a:pt x="5798" y="4794"/>
                  </a:lnTo>
                  <a:cubicBezTo>
                    <a:pt x="5798" y="4886"/>
                    <a:pt x="6049" y="7282"/>
                    <a:pt x="3538" y="7602"/>
                  </a:cubicBezTo>
                  <a:cubicBezTo>
                    <a:pt x="3366" y="7634"/>
                    <a:pt x="3205" y="7648"/>
                    <a:pt x="3054" y="7648"/>
                  </a:cubicBezTo>
                  <a:cubicBezTo>
                    <a:pt x="1367" y="7648"/>
                    <a:pt x="980" y="5814"/>
                    <a:pt x="959" y="5730"/>
                  </a:cubicBezTo>
                  <a:lnTo>
                    <a:pt x="183" y="663"/>
                  </a:lnTo>
                  <a:lnTo>
                    <a:pt x="0" y="686"/>
                  </a:lnTo>
                  <a:lnTo>
                    <a:pt x="777" y="5753"/>
                  </a:lnTo>
                  <a:cubicBezTo>
                    <a:pt x="777" y="5776"/>
                    <a:pt x="1210" y="7853"/>
                    <a:pt x="3059" y="7853"/>
                  </a:cubicBezTo>
                  <a:cubicBezTo>
                    <a:pt x="3219" y="7853"/>
                    <a:pt x="3379" y="7830"/>
                    <a:pt x="3561" y="7807"/>
                  </a:cubicBezTo>
                  <a:cubicBezTo>
                    <a:pt x="6255" y="7442"/>
                    <a:pt x="5981" y="4794"/>
                    <a:pt x="5981" y="4771"/>
                  </a:cubicBezTo>
                  <a:lnTo>
                    <a:pt x="5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765;p88">
              <a:extLst>
                <a:ext uri="{FF2B5EF4-FFF2-40B4-BE49-F238E27FC236}">
                  <a16:creationId xmlns:a16="http://schemas.microsoft.com/office/drawing/2014/main" id="{7CE54BD5-BD12-12B0-147C-72EBFC401113}"/>
                </a:ext>
              </a:extLst>
            </p:cNvPr>
            <p:cNvSpPr/>
            <p:nvPr/>
          </p:nvSpPr>
          <p:spPr>
            <a:xfrm>
              <a:off x="6541329" y="4074596"/>
              <a:ext cx="84600" cy="16573"/>
            </a:xfrm>
            <a:custGeom>
              <a:avLst/>
              <a:gdLst/>
              <a:ahLst/>
              <a:cxnLst/>
              <a:rect l="l" t="t" r="r" b="b"/>
              <a:pathLst>
                <a:path w="4247" h="832" extrusionOk="0">
                  <a:moveTo>
                    <a:pt x="3088" y="0"/>
                  </a:moveTo>
                  <a:cubicBezTo>
                    <a:pt x="1976" y="0"/>
                    <a:pt x="938" y="223"/>
                    <a:pt x="1" y="648"/>
                  </a:cubicBezTo>
                  <a:lnTo>
                    <a:pt x="69" y="831"/>
                  </a:lnTo>
                  <a:cubicBezTo>
                    <a:pt x="1006" y="405"/>
                    <a:pt x="2007" y="183"/>
                    <a:pt x="3090" y="183"/>
                  </a:cubicBezTo>
                  <a:cubicBezTo>
                    <a:pt x="3458" y="183"/>
                    <a:pt x="3835" y="208"/>
                    <a:pt x="4223" y="260"/>
                  </a:cubicBezTo>
                  <a:lnTo>
                    <a:pt x="4246" y="78"/>
                  </a:lnTo>
                  <a:cubicBezTo>
                    <a:pt x="3853" y="26"/>
                    <a:pt x="3466"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766;p88">
              <a:extLst>
                <a:ext uri="{FF2B5EF4-FFF2-40B4-BE49-F238E27FC236}">
                  <a16:creationId xmlns:a16="http://schemas.microsoft.com/office/drawing/2014/main" id="{0AD2CBF9-1607-EE47-CEBC-5F40AEBCDDB5}"/>
                </a:ext>
              </a:extLst>
            </p:cNvPr>
            <p:cNvSpPr/>
            <p:nvPr/>
          </p:nvSpPr>
          <p:spPr>
            <a:xfrm>
              <a:off x="6545412" y="4096807"/>
              <a:ext cx="85058" cy="16633"/>
            </a:xfrm>
            <a:custGeom>
              <a:avLst/>
              <a:gdLst/>
              <a:ahLst/>
              <a:cxnLst/>
              <a:rect l="l" t="t" r="r" b="b"/>
              <a:pathLst>
                <a:path w="4270" h="835" extrusionOk="0">
                  <a:moveTo>
                    <a:pt x="3061" y="0"/>
                  </a:moveTo>
                  <a:cubicBezTo>
                    <a:pt x="1960" y="0"/>
                    <a:pt x="943" y="214"/>
                    <a:pt x="1" y="652"/>
                  </a:cubicBezTo>
                  <a:lnTo>
                    <a:pt x="92" y="835"/>
                  </a:lnTo>
                  <a:cubicBezTo>
                    <a:pt x="1001" y="397"/>
                    <a:pt x="1984" y="183"/>
                    <a:pt x="3060" y="183"/>
                  </a:cubicBezTo>
                  <a:cubicBezTo>
                    <a:pt x="3444" y="183"/>
                    <a:pt x="3839" y="210"/>
                    <a:pt x="4247" y="264"/>
                  </a:cubicBezTo>
                  <a:lnTo>
                    <a:pt x="4269" y="81"/>
                  </a:lnTo>
                  <a:cubicBezTo>
                    <a:pt x="3856" y="27"/>
                    <a:pt x="3453" y="0"/>
                    <a:pt x="3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767;p88">
              <a:extLst>
                <a:ext uri="{FF2B5EF4-FFF2-40B4-BE49-F238E27FC236}">
                  <a16:creationId xmlns:a16="http://schemas.microsoft.com/office/drawing/2014/main" id="{1486CE94-77AB-3DF7-712A-A33DC4329EB3}"/>
                </a:ext>
              </a:extLst>
            </p:cNvPr>
            <p:cNvSpPr/>
            <p:nvPr/>
          </p:nvSpPr>
          <p:spPr>
            <a:xfrm>
              <a:off x="6548600" y="4120253"/>
              <a:ext cx="85058" cy="16374"/>
            </a:xfrm>
            <a:custGeom>
              <a:avLst/>
              <a:gdLst/>
              <a:ahLst/>
              <a:cxnLst/>
              <a:rect l="l" t="t" r="r" b="b"/>
              <a:pathLst>
                <a:path w="4270" h="822" extrusionOk="0">
                  <a:moveTo>
                    <a:pt x="3135" y="1"/>
                  </a:moveTo>
                  <a:cubicBezTo>
                    <a:pt x="2006" y="1"/>
                    <a:pt x="964" y="214"/>
                    <a:pt x="1" y="662"/>
                  </a:cubicBezTo>
                  <a:lnTo>
                    <a:pt x="92" y="822"/>
                  </a:lnTo>
                  <a:cubicBezTo>
                    <a:pt x="998" y="402"/>
                    <a:pt x="1979" y="192"/>
                    <a:pt x="3051" y="192"/>
                  </a:cubicBezTo>
                  <a:cubicBezTo>
                    <a:pt x="3437" y="192"/>
                    <a:pt x="3835" y="219"/>
                    <a:pt x="4246" y="274"/>
                  </a:cubicBezTo>
                  <a:lnTo>
                    <a:pt x="4269" y="68"/>
                  </a:lnTo>
                  <a:cubicBezTo>
                    <a:pt x="3881" y="23"/>
                    <a:pt x="3503" y="1"/>
                    <a:pt x="3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68;p88">
              <a:extLst>
                <a:ext uri="{FF2B5EF4-FFF2-40B4-BE49-F238E27FC236}">
                  <a16:creationId xmlns:a16="http://schemas.microsoft.com/office/drawing/2014/main" id="{BE05D896-C377-457C-4C39-D0EBED0D820D}"/>
                </a:ext>
              </a:extLst>
            </p:cNvPr>
            <p:cNvSpPr/>
            <p:nvPr/>
          </p:nvSpPr>
          <p:spPr>
            <a:xfrm>
              <a:off x="6551787" y="4143260"/>
              <a:ext cx="85038" cy="16554"/>
            </a:xfrm>
            <a:custGeom>
              <a:avLst/>
              <a:gdLst/>
              <a:ahLst/>
              <a:cxnLst/>
              <a:rect l="l" t="t" r="r" b="b"/>
              <a:pathLst>
                <a:path w="4269" h="831" extrusionOk="0">
                  <a:moveTo>
                    <a:pt x="3109" y="0"/>
                  </a:moveTo>
                  <a:cubicBezTo>
                    <a:pt x="1990" y="0"/>
                    <a:pt x="957" y="227"/>
                    <a:pt x="1" y="671"/>
                  </a:cubicBezTo>
                  <a:lnTo>
                    <a:pt x="92" y="831"/>
                  </a:lnTo>
                  <a:cubicBezTo>
                    <a:pt x="1019" y="402"/>
                    <a:pt x="2023" y="192"/>
                    <a:pt x="3124" y="192"/>
                  </a:cubicBezTo>
                  <a:cubicBezTo>
                    <a:pt x="3487" y="192"/>
                    <a:pt x="3861" y="215"/>
                    <a:pt x="4246" y="260"/>
                  </a:cubicBezTo>
                  <a:lnTo>
                    <a:pt x="4269" y="77"/>
                  </a:lnTo>
                  <a:cubicBezTo>
                    <a:pt x="3872" y="26"/>
                    <a:pt x="3486" y="0"/>
                    <a:pt x="31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769;p88">
              <a:extLst>
                <a:ext uri="{FF2B5EF4-FFF2-40B4-BE49-F238E27FC236}">
                  <a16:creationId xmlns:a16="http://schemas.microsoft.com/office/drawing/2014/main" id="{DB358E5B-9C46-D8B8-23EC-0C6E39FEBF49}"/>
                </a:ext>
              </a:extLst>
            </p:cNvPr>
            <p:cNvSpPr/>
            <p:nvPr/>
          </p:nvSpPr>
          <p:spPr>
            <a:xfrm>
              <a:off x="6553599" y="4168459"/>
              <a:ext cx="85058" cy="16812"/>
            </a:xfrm>
            <a:custGeom>
              <a:avLst/>
              <a:gdLst/>
              <a:ahLst/>
              <a:cxnLst/>
              <a:rect l="l" t="t" r="r" b="b"/>
              <a:pathLst>
                <a:path w="4270" h="844" extrusionOk="0">
                  <a:moveTo>
                    <a:pt x="3135" y="0"/>
                  </a:moveTo>
                  <a:cubicBezTo>
                    <a:pt x="2006" y="0"/>
                    <a:pt x="964" y="214"/>
                    <a:pt x="1" y="661"/>
                  </a:cubicBezTo>
                  <a:lnTo>
                    <a:pt x="92" y="844"/>
                  </a:lnTo>
                  <a:cubicBezTo>
                    <a:pt x="1001" y="406"/>
                    <a:pt x="1984" y="192"/>
                    <a:pt x="3060" y="192"/>
                  </a:cubicBezTo>
                  <a:cubicBezTo>
                    <a:pt x="3444" y="192"/>
                    <a:pt x="3839" y="219"/>
                    <a:pt x="4246" y="273"/>
                  </a:cubicBezTo>
                  <a:lnTo>
                    <a:pt x="4269" y="68"/>
                  </a:lnTo>
                  <a:cubicBezTo>
                    <a:pt x="3881" y="23"/>
                    <a:pt x="3503" y="0"/>
                    <a:pt x="3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770;p88">
              <a:extLst>
                <a:ext uri="{FF2B5EF4-FFF2-40B4-BE49-F238E27FC236}">
                  <a16:creationId xmlns:a16="http://schemas.microsoft.com/office/drawing/2014/main" id="{7FAA57AD-63FF-5601-7910-25EC76934AC8}"/>
                </a:ext>
              </a:extLst>
            </p:cNvPr>
            <p:cNvSpPr/>
            <p:nvPr/>
          </p:nvSpPr>
          <p:spPr>
            <a:xfrm>
              <a:off x="6549516" y="4259932"/>
              <a:ext cx="132329" cy="40836"/>
            </a:xfrm>
            <a:custGeom>
              <a:avLst/>
              <a:gdLst/>
              <a:ahLst/>
              <a:cxnLst/>
              <a:rect l="l" t="t" r="r" b="b"/>
              <a:pathLst>
                <a:path w="6643" h="2050" extrusionOk="0">
                  <a:moveTo>
                    <a:pt x="4553" y="0"/>
                  </a:moveTo>
                  <a:cubicBezTo>
                    <a:pt x="3913" y="0"/>
                    <a:pt x="3260" y="102"/>
                    <a:pt x="2694" y="246"/>
                  </a:cubicBezTo>
                  <a:cubicBezTo>
                    <a:pt x="1347" y="612"/>
                    <a:pt x="320" y="1273"/>
                    <a:pt x="0" y="1958"/>
                  </a:cubicBezTo>
                  <a:lnTo>
                    <a:pt x="183" y="2050"/>
                  </a:lnTo>
                  <a:cubicBezTo>
                    <a:pt x="457" y="1388"/>
                    <a:pt x="1438" y="771"/>
                    <a:pt x="2739" y="429"/>
                  </a:cubicBezTo>
                  <a:cubicBezTo>
                    <a:pt x="3348" y="265"/>
                    <a:pt x="3950" y="185"/>
                    <a:pt x="4504" y="185"/>
                  </a:cubicBezTo>
                  <a:cubicBezTo>
                    <a:pt x="5342" y="185"/>
                    <a:pt x="6071" y="369"/>
                    <a:pt x="6551" y="726"/>
                  </a:cubicBezTo>
                  <a:lnTo>
                    <a:pt x="6643" y="566"/>
                  </a:lnTo>
                  <a:cubicBezTo>
                    <a:pt x="6091" y="152"/>
                    <a:pt x="5332" y="0"/>
                    <a:pt x="4553" y="0"/>
                  </a:cubicBez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3771;p88">
              <a:extLst>
                <a:ext uri="{FF2B5EF4-FFF2-40B4-BE49-F238E27FC236}">
                  <a16:creationId xmlns:a16="http://schemas.microsoft.com/office/drawing/2014/main" id="{84442434-A3FA-25FF-9513-8C5271818D59}"/>
                </a:ext>
              </a:extLst>
            </p:cNvPr>
            <p:cNvSpPr/>
            <p:nvPr/>
          </p:nvSpPr>
          <p:spPr>
            <a:xfrm>
              <a:off x="6976461" y="3969140"/>
              <a:ext cx="218722" cy="410312"/>
            </a:xfrm>
            <a:custGeom>
              <a:avLst/>
              <a:gdLst/>
              <a:ahLst/>
              <a:cxnLst/>
              <a:rect l="l" t="t" r="r" b="b"/>
              <a:pathLst>
                <a:path w="10980" h="20598" extrusionOk="0">
                  <a:moveTo>
                    <a:pt x="7379" y="0"/>
                  </a:moveTo>
                  <a:cubicBezTo>
                    <a:pt x="5953" y="0"/>
                    <a:pt x="4527" y="920"/>
                    <a:pt x="4246" y="2405"/>
                  </a:cubicBezTo>
                  <a:cubicBezTo>
                    <a:pt x="4246" y="2405"/>
                    <a:pt x="2671" y="10736"/>
                    <a:pt x="2671" y="10736"/>
                  </a:cubicBezTo>
                  <a:cubicBezTo>
                    <a:pt x="2671" y="10736"/>
                    <a:pt x="0" y="19592"/>
                    <a:pt x="4406" y="20528"/>
                  </a:cubicBezTo>
                  <a:cubicBezTo>
                    <a:pt x="4636" y="20574"/>
                    <a:pt x="4866" y="20598"/>
                    <a:pt x="5094" y="20598"/>
                  </a:cubicBezTo>
                  <a:cubicBezTo>
                    <a:pt x="5433" y="20598"/>
                    <a:pt x="5768" y="20545"/>
                    <a:pt x="6095" y="20437"/>
                  </a:cubicBezTo>
                  <a:cubicBezTo>
                    <a:pt x="8286" y="19683"/>
                    <a:pt x="9336" y="16899"/>
                    <a:pt x="9929" y="14867"/>
                  </a:cubicBezTo>
                  <a:cubicBezTo>
                    <a:pt x="10842" y="11786"/>
                    <a:pt x="10797" y="8476"/>
                    <a:pt x="10888" y="5303"/>
                  </a:cubicBezTo>
                  <a:cubicBezTo>
                    <a:pt x="10911" y="4801"/>
                    <a:pt x="10979" y="3158"/>
                    <a:pt x="10454" y="1880"/>
                  </a:cubicBezTo>
                  <a:cubicBezTo>
                    <a:pt x="9952" y="944"/>
                    <a:pt x="9039" y="236"/>
                    <a:pt x="7966" y="54"/>
                  </a:cubicBezTo>
                  <a:cubicBezTo>
                    <a:pt x="7773" y="18"/>
                    <a:pt x="7576" y="0"/>
                    <a:pt x="7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3772;p88">
              <a:extLst>
                <a:ext uri="{FF2B5EF4-FFF2-40B4-BE49-F238E27FC236}">
                  <a16:creationId xmlns:a16="http://schemas.microsoft.com/office/drawing/2014/main" id="{0B56E4E7-215C-5828-DCFA-0273FFE9F43B}"/>
                </a:ext>
              </a:extLst>
            </p:cNvPr>
            <p:cNvSpPr/>
            <p:nvPr/>
          </p:nvSpPr>
          <p:spPr>
            <a:xfrm>
              <a:off x="7021022" y="3969140"/>
              <a:ext cx="174161" cy="330274"/>
            </a:xfrm>
            <a:custGeom>
              <a:avLst/>
              <a:gdLst/>
              <a:ahLst/>
              <a:cxnLst/>
              <a:rect l="l" t="t" r="r" b="b"/>
              <a:pathLst>
                <a:path w="8743" h="16580" extrusionOk="0">
                  <a:moveTo>
                    <a:pt x="5142" y="0"/>
                  </a:moveTo>
                  <a:cubicBezTo>
                    <a:pt x="3716" y="0"/>
                    <a:pt x="2290" y="920"/>
                    <a:pt x="2009" y="2405"/>
                  </a:cubicBezTo>
                  <a:cubicBezTo>
                    <a:pt x="2009" y="2405"/>
                    <a:pt x="1187" y="6787"/>
                    <a:pt x="731" y="9184"/>
                  </a:cubicBezTo>
                  <a:cubicBezTo>
                    <a:pt x="571" y="10097"/>
                    <a:pt x="274" y="12425"/>
                    <a:pt x="160" y="13201"/>
                  </a:cubicBezTo>
                  <a:cubicBezTo>
                    <a:pt x="92" y="13612"/>
                    <a:pt x="114" y="14000"/>
                    <a:pt x="69" y="14411"/>
                  </a:cubicBezTo>
                  <a:cubicBezTo>
                    <a:pt x="69" y="14548"/>
                    <a:pt x="46" y="14685"/>
                    <a:pt x="23" y="14821"/>
                  </a:cubicBezTo>
                  <a:cubicBezTo>
                    <a:pt x="23" y="14936"/>
                    <a:pt x="23" y="15050"/>
                    <a:pt x="0" y="15164"/>
                  </a:cubicBezTo>
                  <a:cubicBezTo>
                    <a:pt x="425" y="14968"/>
                    <a:pt x="1165" y="14690"/>
                    <a:pt x="2204" y="14690"/>
                  </a:cubicBezTo>
                  <a:cubicBezTo>
                    <a:pt x="2617" y="14690"/>
                    <a:pt x="3077" y="14734"/>
                    <a:pt x="3584" y="14844"/>
                  </a:cubicBezTo>
                  <a:cubicBezTo>
                    <a:pt x="5296" y="15255"/>
                    <a:pt x="6232" y="16031"/>
                    <a:pt x="6665" y="16579"/>
                  </a:cubicBezTo>
                  <a:cubicBezTo>
                    <a:pt x="6848" y="16008"/>
                    <a:pt x="6985" y="15438"/>
                    <a:pt x="7190" y="14913"/>
                  </a:cubicBezTo>
                  <a:cubicBezTo>
                    <a:pt x="7327" y="14548"/>
                    <a:pt x="7418" y="14205"/>
                    <a:pt x="7533" y="13840"/>
                  </a:cubicBezTo>
                  <a:cubicBezTo>
                    <a:pt x="7647" y="13498"/>
                    <a:pt x="7875" y="13155"/>
                    <a:pt x="7875" y="12767"/>
                  </a:cubicBezTo>
                  <a:cubicBezTo>
                    <a:pt x="7875" y="12744"/>
                    <a:pt x="7875" y="12699"/>
                    <a:pt x="7898" y="12676"/>
                  </a:cubicBezTo>
                  <a:cubicBezTo>
                    <a:pt x="7898" y="12562"/>
                    <a:pt x="7921" y="12470"/>
                    <a:pt x="7921" y="12356"/>
                  </a:cubicBezTo>
                  <a:cubicBezTo>
                    <a:pt x="8012" y="11740"/>
                    <a:pt x="8080" y="11147"/>
                    <a:pt x="8149" y="10530"/>
                  </a:cubicBezTo>
                  <a:cubicBezTo>
                    <a:pt x="8240" y="9937"/>
                    <a:pt x="8263" y="9343"/>
                    <a:pt x="8332" y="8750"/>
                  </a:cubicBezTo>
                  <a:cubicBezTo>
                    <a:pt x="8400" y="8157"/>
                    <a:pt x="8537" y="7586"/>
                    <a:pt x="8537" y="6992"/>
                  </a:cubicBezTo>
                  <a:cubicBezTo>
                    <a:pt x="8537" y="6924"/>
                    <a:pt x="8560" y="6855"/>
                    <a:pt x="8605" y="6833"/>
                  </a:cubicBezTo>
                  <a:cubicBezTo>
                    <a:pt x="8628" y="6330"/>
                    <a:pt x="8651" y="5828"/>
                    <a:pt x="8651" y="5303"/>
                  </a:cubicBezTo>
                  <a:cubicBezTo>
                    <a:pt x="8674" y="4801"/>
                    <a:pt x="8742" y="3158"/>
                    <a:pt x="8217" y="1880"/>
                  </a:cubicBezTo>
                  <a:cubicBezTo>
                    <a:pt x="7715" y="944"/>
                    <a:pt x="6802" y="236"/>
                    <a:pt x="5729" y="54"/>
                  </a:cubicBezTo>
                  <a:cubicBezTo>
                    <a:pt x="5536" y="18"/>
                    <a:pt x="5339" y="0"/>
                    <a:pt x="5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3773;p88">
              <a:extLst>
                <a:ext uri="{FF2B5EF4-FFF2-40B4-BE49-F238E27FC236}">
                  <a16:creationId xmlns:a16="http://schemas.microsoft.com/office/drawing/2014/main" id="{A4FCFA32-9279-C39B-44B9-2E87B400819D}"/>
                </a:ext>
              </a:extLst>
            </p:cNvPr>
            <p:cNvSpPr/>
            <p:nvPr/>
          </p:nvSpPr>
          <p:spPr>
            <a:xfrm>
              <a:off x="7006023" y="4067943"/>
              <a:ext cx="189618" cy="292844"/>
            </a:xfrm>
            <a:custGeom>
              <a:avLst/>
              <a:gdLst/>
              <a:ahLst/>
              <a:cxnLst/>
              <a:rect l="l" t="t" r="r" b="b"/>
              <a:pathLst>
                <a:path w="9519" h="14701" extrusionOk="0">
                  <a:moveTo>
                    <a:pt x="9336" y="1"/>
                  </a:moveTo>
                  <a:cubicBezTo>
                    <a:pt x="9153" y="3242"/>
                    <a:pt x="8879" y="5684"/>
                    <a:pt x="8491" y="7739"/>
                  </a:cubicBezTo>
                  <a:cubicBezTo>
                    <a:pt x="8491" y="7784"/>
                    <a:pt x="7578" y="12555"/>
                    <a:pt x="5318" y="14061"/>
                  </a:cubicBezTo>
                  <a:cubicBezTo>
                    <a:pt x="4870" y="14360"/>
                    <a:pt x="4385" y="14514"/>
                    <a:pt x="3881" y="14514"/>
                  </a:cubicBezTo>
                  <a:cubicBezTo>
                    <a:pt x="3693" y="14514"/>
                    <a:pt x="3502" y="14493"/>
                    <a:pt x="3310" y="14449"/>
                  </a:cubicBezTo>
                  <a:cubicBezTo>
                    <a:pt x="2602" y="14312"/>
                    <a:pt x="2031" y="13902"/>
                    <a:pt x="1621" y="13262"/>
                  </a:cubicBezTo>
                  <a:cubicBezTo>
                    <a:pt x="205" y="11003"/>
                    <a:pt x="1301" y="6483"/>
                    <a:pt x="1324" y="6438"/>
                  </a:cubicBezTo>
                  <a:lnTo>
                    <a:pt x="1118" y="6392"/>
                  </a:lnTo>
                  <a:lnTo>
                    <a:pt x="1118" y="6392"/>
                  </a:lnTo>
                  <a:cubicBezTo>
                    <a:pt x="1073" y="6575"/>
                    <a:pt x="0" y="11026"/>
                    <a:pt x="1461" y="13354"/>
                  </a:cubicBezTo>
                  <a:cubicBezTo>
                    <a:pt x="1895" y="14039"/>
                    <a:pt x="2511" y="14472"/>
                    <a:pt x="3287" y="14655"/>
                  </a:cubicBezTo>
                  <a:cubicBezTo>
                    <a:pt x="3469" y="14678"/>
                    <a:pt x="3675" y="14700"/>
                    <a:pt x="3880" y="14700"/>
                  </a:cubicBezTo>
                  <a:cubicBezTo>
                    <a:pt x="4428" y="14700"/>
                    <a:pt x="4930" y="14541"/>
                    <a:pt x="5432" y="14221"/>
                  </a:cubicBezTo>
                  <a:cubicBezTo>
                    <a:pt x="7761" y="12669"/>
                    <a:pt x="8651" y="7967"/>
                    <a:pt x="8674" y="7762"/>
                  </a:cubicBezTo>
                  <a:cubicBezTo>
                    <a:pt x="9085" y="5707"/>
                    <a:pt x="9336" y="3242"/>
                    <a:pt x="9518" y="24"/>
                  </a:cubicBezTo>
                  <a:lnTo>
                    <a:pt x="93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3774;p88">
              <a:extLst>
                <a:ext uri="{FF2B5EF4-FFF2-40B4-BE49-F238E27FC236}">
                  <a16:creationId xmlns:a16="http://schemas.microsoft.com/office/drawing/2014/main" id="{FF1F9CCF-AC22-D118-2953-04B945E9CD9F}"/>
                </a:ext>
              </a:extLst>
            </p:cNvPr>
            <p:cNvSpPr/>
            <p:nvPr/>
          </p:nvSpPr>
          <p:spPr>
            <a:xfrm>
              <a:off x="7066480" y="3924280"/>
              <a:ext cx="129161" cy="157328"/>
            </a:xfrm>
            <a:custGeom>
              <a:avLst/>
              <a:gdLst/>
              <a:ahLst/>
              <a:cxnLst/>
              <a:rect l="l" t="t" r="r" b="b"/>
              <a:pathLst>
                <a:path w="6484" h="7898" extrusionOk="0">
                  <a:moveTo>
                    <a:pt x="457" y="0"/>
                  </a:moveTo>
                  <a:lnTo>
                    <a:pt x="1" y="7213"/>
                  </a:lnTo>
                  <a:cubicBezTo>
                    <a:pt x="536" y="6248"/>
                    <a:pt x="1576" y="5746"/>
                    <a:pt x="2602" y="5746"/>
                  </a:cubicBezTo>
                  <a:cubicBezTo>
                    <a:pt x="3810" y="5746"/>
                    <a:pt x="4998" y="6442"/>
                    <a:pt x="5319" y="7898"/>
                  </a:cubicBezTo>
                  <a:cubicBezTo>
                    <a:pt x="5388" y="7692"/>
                    <a:pt x="5456" y="7464"/>
                    <a:pt x="5479" y="7213"/>
                  </a:cubicBezTo>
                  <a:lnTo>
                    <a:pt x="6483" y="297"/>
                  </a:lnTo>
                  <a:lnTo>
                    <a:pt x="457" y="0"/>
                  </a:lnTo>
                  <a:close/>
                </a:path>
              </a:pathLst>
            </a:custGeom>
            <a:solidFill>
              <a:srgbClr val="FCA8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3775;p88">
              <a:extLst>
                <a:ext uri="{FF2B5EF4-FFF2-40B4-BE49-F238E27FC236}">
                  <a16:creationId xmlns:a16="http://schemas.microsoft.com/office/drawing/2014/main" id="{D12AD297-779F-7B18-F728-EA046A86EF74}"/>
                </a:ext>
              </a:extLst>
            </p:cNvPr>
            <p:cNvSpPr/>
            <p:nvPr/>
          </p:nvSpPr>
          <p:spPr>
            <a:xfrm>
              <a:off x="7049667" y="4067943"/>
              <a:ext cx="124600" cy="156432"/>
            </a:xfrm>
            <a:custGeom>
              <a:avLst/>
              <a:gdLst/>
              <a:ahLst/>
              <a:cxnLst/>
              <a:rect l="l" t="t" r="r" b="b"/>
              <a:pathLst>
                <a:path w="6255" h="7853" extrusionOk="0">
                  <a:moveTo>
                    <a:pt x="753" y="1"/>
                  </a:moveTo>
                  <a:lnTo>
                    <a:pt x="274" y="4771"/>
                  </a:lnTo>
                  <a:cubicBezTo>
                    <a:pt x="274" y="4794"/>
                    <a:pt x="0" y="7442"/>
                    <a:pt x="2694" y="7807"/>
                  </a:cubicBezTo>
                  <a:cubicBezTo>
                    <a:pt x="2876" y="7830"/>
                    <a:pt x="3036" y="7853"/>
                    <a:pt x="3196" y="7853"/>
                  </a:cubicBezTo>
                  <a:cubicBezTo>
                    <a:pt x="5045" y="7853"/>
                    <a:pt x="5501" y="5776"/>
                    <a:pt x="5501" y="5753"/>
                  </a:cubicBezTo>
                  <a:lnTo>
                    <a:pt x="6254" y="686"/>
                  </a:lnTo>
                  <a:lnTo>
                    <a:pt x="6072" y="663"/>
                  </a:lnTo>
                  <a:lnTo>
                    <a:pt x="5319" y="5730"/>
                  </a:lnTo>
                  <a:cubicBezTo>
                    <a:pt x="5298" y="5814"/>
                    <a:pt x="4892" y="7648"/>
                    <a:pt x="3201" y="7648"/>
                  </a:cubicBezTo>
                  <a:cubicBezTo>
                    <a:pt x="3050" y="7648"/>
                    <a:pt x="2889" y="7634"/>
                    <a:pt x="2716" y="7602"/>
                  </a:cubicBezTo>
                  <a:cubicBezTo>
                    <a:pt x="206" y="7282"/>
                    <a:pt x="457" y="4886"/>
                    <a:pt x="480" y="4794"/>
                  </a:cubicBezTo>
                  <a:lnTo>
                    <a:pt x="936" y="24"/>
                  </a:lnTo>
                  <a:lnTo>
                    <a:pt x="7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3776;p88">
              <a:extLst>
                <a:ext uri="{FF2B5EF4-FFF2-40B4-BE49-F238E27FC236}">
                  <a16:creationId xmlns:a16="http://schemas.microsoft.com/office/drawing/2014/main" id="{A2A51E26-D92D-E04E-E4DE-F687E810142C}"/>
                </a:ext>
              </a:extLst>
            </p:cNvPr>
            <p:cNvSpPr/>
            <p:nvPr/>
          </p:nvSpPr>
          <p:spPr>
            <a:xfrm>
              <a:off x="7076938" y="4074596"/>
              <a:ext cx="84600" cy="16573"/>
            </a:xfrm>
            <a:custGeom>
              <a:avLst/>
              <a:gdLst/>
              <a:ahLst/>
              <a:cxnLst/>
              <a:rect l="l" t="t" r="r" b="b"/>
              <a:pathLst>
                <a:path w="4247" h="832" extrusionOk="0">
                  <a:moveTo>
                    <a:pt x="1158" y="0"/>
                  </a:moveTo>
                  <a:cubicBezTo>
                    <a:pt x="781" y="0"/>
                    <a:pt x="394" y="26"/>
                    <a:pt x="1" y="78"/>
                  </a:cubicBezTo>
                  <a:lnTo>
                    <a:pt x="24" y="260"/>
                  </a:lnTo>
                  <a:cubicBezTo>
                    <a:pt x="417" y="208"/>
                    <a:pt x="798" y="183"/>
                    <a:pt x="1167" y="183"/>
                  </a:cubicBezTo>
                  <a:cubicBezTo>
                    <a:pt x="2253" y="183"/>
                    <a:pt x="3241" y="405"/>
                    <a:pt x="4178" y="831"/>
                  </a:cubicBezTo>
                  <a:lnTo>
                    <a:pt x="4246" y="648"/>
                  </a:lnTo>
                  <a:cubicBezTo>
                    <a:pt x="3309" y="223"/>
                    <a:pt x="2270"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3777;p88">
              <a:extLst>
                <a:ext uri="{FF2B5EF4-FFF2-40B4-BE49-F238E27FC236}">
                  <a16:creationId xmlns:a16="http://schemas.microsoft.com/office/drawing/2014/main" id="{308813D1-1966-78D7-F424-7785B5C7C455}"/>
                </a:ext>
              </a:extLst>
            </p:cNvPr>
            <p:cNvSpPr/>
            <p:nvPr/>
          </p:nvSpPr>
          <p:spPr>
            <a:xfrm>
              <a:off x="7072396" y="4096807"/>
              <a:ext cx="85038" cy="16633"/>
            </a:xfrm>
            <a:custGeom>
              <a:avLst/>
              <a:gdLst/>
              <a:ahLst/>
              <a:cxnLst/>
              <a:rect l="l" t="t" r="r" b="b"/>
              <a:pathLst>
                <a:path w="4269" h="835" extrusionOk="0">
                  <a:moveTo>
                    <a:pt x="1212" y="0"/>
                  </a:moveTo>
                  <a:cubicBezTo>
                    <a:pt x="818" y="0"/>
                    <a:pt x="414" y="27"/>
                    <a:pt x="1" y="81"/>
                  </a:cubicBezTo>
                  <a:lnTo>
                    <a:pt x="23" y="264"/>
                  </a:lnTo>
                  <a:cubicBezTo>
                    <a:pt x="431" y="210"/>
                    <a:pt x="826" y="183"/>
                    <a:pt x="1209" y="183"/>
                  </a:cubicBezTo>
                  <a:cubicBezTo>
                    <a:pt x="2286" y="183"/>
                    <a:pt x="3269" y="397"/>
                    <a:pt x="4178" y="835"/>
                  </a:cubicBezTo>
                  <a:lnTo>
                    <a:pt x="4269" y="652"/>
                  </a:lnTo>
                  <a:cubicBezTo>
                    <a:pt x="3343" y="214"/>
                    <a:pt x="2318" y="0"/>
                    <a:pt x="1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3778;p88">
              <a:extLst>
                <a:ext uri="{FF2B5EF4-FFF2-40B4-BE49-F238E27FC236}">
                  <a16:creationId xmlns:a16="http://schemas.microsoft.com/office/drawing/2014/main" id="{0A7BB760-41EC-B2CD-AA5E-B807BAAAC6AE}"/>
                </a:ext>
              </a:extLst>
            </p:cNvPr>
            <p:cNvSpPr/>
            <p:nvPr/>
          </p:nvSpPr>
          <p:spPr>
            <a:xfrm>
              <a:off x="7069209" y="4120253"/>
              <a:ext cx="85058" cy="16374"/>
            </a:xfrm>
            <a:custGeom>
              <a:avLst/>
              <a:gdLst/>
              <a:ahLst/>
              <a:cxnLst/>
              <a:rect l="l" t="t" r="r" b="b"/>
              <a:pathLst>
                <a:path w="4270" h="822" extrusionOk="0">
                  <a:moveTo>
                    <a:pt x="1138" y="1"/>
                  </a:moveTo>
                  <a:cubicBezTo>
                    <a:pt x="768" y="1"/>
                    <a:pt x="389" y="23"/>
                    <a:pt x="1" y="68"/>
                  </a:cubicBezTo>
                  <a:lnTo>
                    <a:pt x="24" y="274"/>
                  </a:lnTo>
                  <a:cubicBezTo>
                    <a:pt x="434" y="219"/>
                    <a:pt x="832" y="192"/>
                    <a:pt x="1219" y="192"/>
                  </a:cubicBezTo>
                  <a:cubicBezTo>
                    <a:pt x="2291" y="192"/>
                    <a:pt x="3271" y="402"/>
                    <a:pt x="4178" y="822"/>
                  </a:cubicBezTo>
                  <a:lnTo>
                    <a:pt x="4269" y="662"/>
                  </a:lnTo>
                  <a:cubicBezTo>
                    <a:pt x="3323" y="214"/>
                    <a:pt x="2273" y="1"/>
                    <a:pt x="1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3779;p88">
              <a:extLst>
                <a:ext uri="{FF2B5EF4-FFF2-40B4-BE49-F238E27FC236}">
                  <a16:creationId xmlns:a16="http://schemas.microsoft.com/office/drawing/2014/main" id="{ECF7CB8B-CE9F-8D57-9AF4-C134CFB153AF}"/>
                </a:ext>
              </a:extLst>
            </p:cNvPr>
            <p:cNvSpPr/>
            <p:nvPr/>
          </p:nvSpPr>
          <p:spPr>
            <a:xfrm>
              <a:off x="7066022" y="4143260"/>
              <a:ext cx="85058" cy="16554"/>
            </a:xfrm>
            <a:custGeom>
              <a:avLst/>
              <a:gdLst/>
              <a:ahLst/>
              <a:cxnLst/>
              <a:rect l="l" t="t" r="r" b="b"/>
              <a:pathLst>
                <a:path w="4270" h="831" extrusionOk="0">
                  <a:moveTo>
                    <a:pt x="1164" y="0"/>
                  </a:moveTo>
                  <a:cubicBezTo>
                    <a:pt x="785" y="0"/>
                    <a:pt x="397" y="26"/>
                    <a:pt x="1" y="77"/>
                  </a:cubicBezTo>
                  <a:lnTo>
                    <a:pt x="24" y="260"/>
                  </a:lnTo>
                  <a:cubicBezTo>
                    <a:pt x="409" y="215"/>
                    <a:pt x="783" y="192"/>
                    <a:pt x="1146" y="192"/>
                  </a:cubicBezTo>
                  <a:cubicBezTo>
                    <a:pt x="2247" y="192"/>
                    <a:pt x="3251" y="402"/>
                    <a:pt x="4178" y="831"/>
                  </a:cubicBezTo>
                  <a:lnTo>
                    <a:pt x="4269" y="671"/>
                  </a:lnTo>
                  <a:cubicBezTo>
                    <a:pt x="3330" y="227"/>
                    <a:pt x="2288" y="0"/>
                    <a:pt x="1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3780;p88">
              <a:extLst>
                <a:ext uri="{FF2B5EF4-FFF2-40B4-BE49-F238E27FC236}">
                  <a16:creationId xmlns:a16="http://schemas.microsoft.com/office/drawing/2014/main" id="{C4180424-9105-A4F2-16DE-37B6030A69E6}"/>
                </a:ext>
              </a:extLst>
            </p:cNvPr>
            <p:cNvSpPr/>
            <p:nvPr/>
          </p:nvSpPr>
          <p:spPr>
            <a:xfrm>
              <a:off x="7064209" y="4168459"/>
              <a:ext cx="85038" cy="16812"/>
            </a:xfrm>
            <a:custGeom>
              <a:avLst/>
              <a:gdLst/>
              <a:ahLst/>
              <a:cxnLst/>
              <a:rect l="l" t="t" r="r" b="b"/>
              <a:pathLst>
                <a:path w="4269" h="844" extrusionOk="0">
                  <a:moveTo>
                    <a:pt x="1138" y="0"/>
                  </a:moveTo>
                  <a:cubicBezTo>
                    <a:pt x="768" y="0"/>
                    <a:pt x="388" y="23"/>
                    <a:pt x="1" y="68"/>
                  </a:cubicBezTo>
                  <a:lnTo>
                    <a:pt x="23" y="273"/>
                  </a:lnTo>
                  <a:cubicBezTo>
                    <a:pt x="431" y="219"/>
                    <a:pt x="826" y="192"/>
                    <a:pt x="1210" y="192"/>
                  </a:cubicBezTo>
                  <a:cubicBezTo>
                    <a:pt x="2286" y="192"/>
                    <a:pt x="3269" y="406"/>
                    <a:pt x="4178" y="844"/>
                  </a:cubicBezTo>
                  <a:lnTo>
                    <a:pt x="4269" y="661"/>
                  </a:lnTo>
                  <a:cubicBezTo>
                    <a:pt x="3323" y="214"/>
                    <a:pt x="2273" y="0"/>
                    <a:pt x="1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3781;p88">
              <a:extLst>
                <a:ext uri="{FF2B5EF4-FFF2-40B4-BE49-F238E27FC236}">
                  <a16:creationId xmlns:a16="http://schemas.microsoft.com/office/drawing/2014/main" id="{3732E7B7-851C-D7F1-C1BA-2462ADCBD49F}"/>
                </a:ext>
              </a:extLst>
            </p:cNvPr>
            <p:cNvSpPr/>
            <p:nvPr/>
          </p:nvSpPr>
          <p:spPr>
            <a:xfrm>
              <a:off x="7021022" y="4259932"/>
              <a:ext cx="132329" cy="40836"/>
            </a:xfrm>
            <a:custGeom>
              <a:avLst/>
              <a:gdLst/>
              <a:ahLst/>
              <a:cxnLst/>
              <a:rect l="l" t="t" r="r" b="b"/>
              <a:pathLst>
                <a:path w="6643" h="2050" extrusionOk="0">
                  <a:moveTo>
                    <a:pt x="2103" y="0"/>
                  </a:moveTo>
                  <a:cubicBezTo>
                    <a:pt x="1317" y="0"/>
                    <a:pt x="552" y="152"/>
                    <a:pt x="0" y="566"/>
                  </a:cubicBezTo>
                  <a:lnTo>
                    <a:pt x="114" y="726"/>
                  </a:lnTo>
                  <a:cubicBezTo>
                    <a:pt x="581" y="369"/>
                    <a:pt x="1313" y="185"/>
                    <a:pt x="2155" y="185"/>
                  </a:cubicBezTo>
                  <a:cubicBezTo>
                    <a:pt x="2712" y="185"/>
                    <a:pt x="3317" y="265"/>
                    <a:pt x="3926" y="429"/>
                  </a:cubicBezTo>
                  <a:cubicBezTo>
                    <a:pt x="5204" y="771"/>
                    <a:pt x="6186" y="1388"/>
                    <a:pt x="6483" y="2050"/>
                  </a:cubicBezTo>
                  <a:lnTo>
                    <a:pt x="6642" y="1958"/>
                  </a:lnTo>
                  <a:cubicBezTo>
                    <a:pt x="6346" y="1273"/>
                    <a:pt x="5319" y="612"/>
                    <a:pt x="3972" y="246"/>
                  </a:cubicBezTo>
                  <a:cubicBezTo>
                    <a:pt x="3406" y="102"/>
                    <a:pt x="2748" y="0"/>
                    <a:pt x="2103" y="0"/>
                  </a:cubicBez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3782;p88">
              <a:extLst>
                <a:ext uri="{FF2B5EF4-FFF2-40B4-BE49-F238E27FC236}">
                  <a16:creationId xmlns:a16="http://schemas.microsoft.com/office/drawing/2014/main" id="{CA667E03-7B0B-5CF1-BF45-1A6BEF73D24F}"/>
                </a:ext>
              </a:extLst>
            </p:cNvPr>
            <p:cNvSpPr/>
            <p:nvPr/>
          </p:nvSpPr>
          <p:spPr>
            <a:xfrm>
              <a:off x="6349001" y="3185427"/>
              <a:ext cx="995761" cy="812975"/>
            </a:xfrm>
            <a:custGeom>
              <a:avLst/>
              <a:gdLst/>
              <a:ahLst/>
              <a:cxnLst/>
              <a:rect l="l" t="t" r="r" b="b"/>
              <a:pathLst>
                <a:path w="49988" h="40812" extrusionOk="0">
                  <a:moveTo>
                    <a:pt x="14243" y="0"/>
                  </a:moveTo>
                  <a:lnTo>
                    <a:pt x="8765" y="2100"/>
                  </a:lnTo>
                  <a:lnTo>
                    <a:pt x="6140" y="2967"/>
                  </a:lnTo>
                  <a:cubicBezTo>
                    <a:pt x="1667" y="4337"/>
                    <a:pt x="0" y="7738"/>
                    <a:pt x="1028" y="12371"/>
                  </a:cubicBezTo>
                  <a:lnTo>
                    <a:pt x="6848" y="40812"/>
                  </a:lnTo>
                  <a:lnTo>
                    <a:pt x="15248" y="39944"/>
                  </a:lnTo>
                  <a:lnTo>
                    <a:pt x="12965" y="14357"/>
                  </a:lnTo>
                  <a:lnTo>
                    <a:pt x="37023" y="14357"/>
                  </a:lnTo>
                  <a:lnTo>
                    <a:pt x="34832" y="38894"/>
                  </a:lnTo>
                  <a:cubicBezTo>
                    <a:pt x="36643" y="39752"/>
                    <a:pt x="38576" y="40212"/>
                    <a:pt x="40639" y="40212"/>
                  </a:cubicBezTo>
                  <a:cubicBezTo>
                    <a:pt x="41539" y="40212"/>
                    <a:pt x="42464" y="40125"/>
                    <a:pt x="43414" y="39944"/>
                  </a:cubicBezTo>
                  <a:lnTo>
                    <a:pt x="48961" y="12371"/>
                  </a:lnTo>
                  <a:cubicBezTo>
                    <a:pt x="49988" y="7738"/>
                    <a:pt x="48322" y="4337"/>
                    <a:pt x="43848" y="2967"/>
                  </a:cubicBezTo>
                  <a:lnTo>
                    <a:pt x="40835" y="2283"/>
                  </a:lnTo>
                  <a:lnTo>
                    <a:pt x="357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3783;p88">
              <a:extLst>
                <a:ext uri="{FF2B5EF4-FFF2-40B4-BE49-F238E27FC236}">
                  <a16:creationId xmlns:a16="http://schemas.microsoft.com/office/drawing/2014/main" id="{326502EF-AB82-288D-AE50-4B8ECFA4A1B1}"/>
                </a:ext>
              </a:extLst>
            </p:cNvPr>
            <p:cNvSpPr/>
            <p:nvPr/>
          </p:nvSpPr>
          <p:spPr>
            <a:xfrm>
              <a:off x="6500413" y="3281820"/>
              <a:ext cx="108684" cy="190077"/>
            </a:xfrm>
            <a:custGeom>
              <a:avLst/>
              <a:gdLst/>
              <a:ahLst/>
              <a:cxnLst/>
              <a:rect l="l" t="t" r="r" b="b"/>
              <a:pathLst>
                <a:path w="5456" h="9542" extrusionOk="0">
                  <a:moveTo>
                    <a:pt x="23" y="0"/>
                  </a:moveTo>
                  <a:lnTo>
                    <a:pt x="0" y="183"/>
                  </a:lnTo>
                  <a:cubicBezTo>
                    <a:pt x="1575" y="297"/>
                    <a:pt x="2785" y="936"/>
                    <a:pt x="3630" y="2123"/>
                  </a:cubicBezTo>
                  <a:cubicBezTo>
                    <a:pt x="4246" y="2990"/>
                    <a:pt x="4383" y="3858"/>
                    <a:pt x="4383" y="3858"/>
                  </a:cubicBezTo>
                  <a:lnTo>
                    <a:pt x="5273" y="9541"/>
                  </a:lnTo>
                  <a:lnTo>
                    <a:pt x="5456" y="9495"/>
                  </a:lnTo>
                  <a:lnTo>
                    <a:pt x="4588" y="3835"/>
                  </a:lnTo>
                  <a:cubicBezTo>
                    <a:pt x="4565" y="3812"/>
                    <a:pt x="4428" y="2922"/>
                    <a:pt x="3789" y="2009"/>
                  </a:cubicBezTo>
                  <a:cubicBezTo>
                    <a:pt x="3196" y="1164"/>
                    <a:pt x="2055" y="137"/>
                    <a:pt x="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3784;p88">
              <a:extLst>
                <a:ext uri="{FF2B5EF4-FFF2-40B4-BE49-F238E27FC236}">
                  <a16:creationId xmlns:a16="http://schemas.microsoft.com/office/drawing/2014/main" id="{77845329-64F8-05EF-2747-064FB81E6450}"/>
                </a:ext>
              </a:extLst>
            </p:cNvPr>
            <p:cNvSpPr/>
            <p:nvPr/>
          </p:nvSpPr>
          <p:spPr>
            <a:xfrm>
              <a:off x="7084209" y="3281820"/>
              <a:ext cx="108703" cy="190077"/>
            </a:xfrm>
            <a:custGeom>
              <a:avLst/>
              <a:gdLst/>
              <a:ahLst/>
              <a:cxnLst/>
              <a:rect l="l" t="t" r="r" b="b"/>
              <a:pathLst>
                <a:path w="5457" h="9542" extrusionOk="0">
                  <a:moveTo>
                    <a:pt x="5433" y="0"/>
                  </a:moveTo>
                  <a:cubicBezTo>
                    <a:pt x="3402" y="137"/>
                    <a:pt x="2261" y="1164"/>
                    <a:pt x="1667" y="2009"/>
                  </a:cubicBezTo>
                  <a:cubicBezTo>
                    <a:pt x="1028" y="2922"/>
                    <a:pt x="868" y="3812"/>
                    <a:pt x="868" y="3835"/>
                  </a:cubicBezTo>
                  <a:lnTo>
                    <a:pt x="1" y="9495"/>
                  </a:lnTo>
                  <a:lnTo>
                    <a:pt x="184" y="9541"/>
                  </a:lnTo>
                  <a:lnTo>
                    <a:pt x="1051" y="3880"/>
                  </a:lnTo>
                  <a:cubicBezTo>
                    <a:pt x="1051" y="3858"/>
                    <a:pt x="1211" y="2990"/>
                    <a:pt x="1827" y="2123"/>
                  </a:cubicBezTo>
                  <a:cubicBezTo>
                    <a:pt x="2672" y="936"/>
                    <a:pt x="3881" y="297"/>
                    <a:pt x="5456" y="183"/>
                  </a:cubicBezTo>
                  <a:lnTo>
                    <a:pt x="54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3785;p88">
              <a:extLst>
                <a:ext uri="{FF2B5EF4-FFF2-40B4-BE49-F238E27FC236}">
                  <a16:creationId xmlns:a16="http://schemas.microsoft.com/office/drawing/2014/main" id="{79281552-A5DA-17A5-DA1F-70DE9D8459D8}"/>
                </a:ext>
              </a:extLst>
            </p:cNvPr>
            <p:cNvSpPr/>
            <p:nvPr/>
          </p:nvSpPr>
          <p:spPr>
            <a:xfrm>
              <a:off x="6782759" y="3283633"/>
              <a:ext cx="25498" cy="68226"/>
            </a:xfrm>
            <a:custGeom>
              <a:avLst/>
              <a:gdLst/>
              <a:ahLst/>
              <a:cxnLst/>
              <a:rect l="l" t="t" r="r" b="b"/>
              <a:pathLst>
                <a:path w="1280" h="3425" extrusionOk="0">
                  <a:moveTo>
                    <a:pt x="1" y="0"/>
                  </a:moveTo>
                  <a:cubicBezTo>
                    <a:pt x="1" y="137"/>
                    <a:pt x="24" y="3242"/>
                    <a:pt x="1233" y="3424"/>
                  </a:cubicBezTo>
                  <a:lnTo>
                    <a:pt x="1279" y="3219"/>
                  </a:lnTo>
                  <a:cubicBezTo>
                    <a:pt x="389" y="3105"/>
                    <a:pt x="206" y="868"/>
                    <a:pt x="206" y="0"/>
                  </a:cubicBez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3786;p88">
              <a:extLst>
                <a:ext uri="{FF2B5EF4-FFF2-40B4-BE49-F238E27FC236}">
                  <a16:creationId xmlns:a16="http://schemas.microsoft.com/office/drawing/2014/main" id="{96D9B83C-43FB-C38D-1267-D521B2638F0B}"/>
                </a:ext>
              </a:extLst>
            </p:cNvPr>
            <p:cNvSpPr/>
            <p:nvPr/>
          </p:nvSpPr>
          <p:spPr>
            <a:xfrm>
              <a:off x="6806862" y="3281820"/>
              <a:ext cx="12749" cy="189618"/>
            </a:xfrm>
            <a:custGeom>
              <a:avLst/>
              <a:gdLst/>
              <a:ahLst/>
              <a:cxnLst/>
              <a:rect l="l" t="t" r="r" b="b"/>
              <a:pathLst>
                <a:path w="640" h="9519" extrusionOk="0">
                  <a:moveTo>
                    <a:pt x="1" y="0"/>
                  </a:moveTo>
                  <a:lnTo>
                    <a:pt x="457" y="9518"/>
                  </a:lnTo>
                  <a:lnTo>
                    <a:pt x="640" y="9518"/>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3787;p88">
              <a:extLst>
                <a:ext uri="{FF2B5EF4-FFF2-40B4-BE49-F238E27FC236}">
                  <a16:creationId xmlns:a16="http://schemas.microsoft.com/office/drawing/2014/main" id="{0EBDFB64-447E-1C3F-2B43-AF423D2A4F22}"/>
                </a:ext>
              </a:extLst>
            </p:cNvPr>
            <p:cNvSpPr/>
            <p:nvPr/>
          </p:nvSpPr>
          <p:spPr>
            <a:xfrm>
              <a:off x="6523600" y="3185427"/>
              <a:ext cx="638834" cy="154440"/>
            </a:xfrm>
            <a:custGeom>
              <a:avLst/>
              <a:gdLst/>
              <a:ahLst/>
              <a:cxnLst/>
              <a:rect l="l" t="t" r="r" b="b"/>
              <a:pathLst>
                <a:path w="32070" h="7753" extrusionOk="0">
                  <a:moveTo>
                    <a:pt x="5478" y="0"/>
                  </a:moveTo>
                  <a:lnTo>
                    <a:pt x="0" y="2100"/>
                  </a:lnTo>
                  <a:cubicBezTo>
                    <a:pt x="0" y="2100"/>
                    <a:pt x="5068" y="5387"/>
                    <a:pt x="6551" y="5889"/>
                  </a:cubicBezTo>
                  <a:cubicBezTo>
                    <a:pt x="9108" y="6756"/>
                    <a:pt x="11801" y="7259"/>
                    <a:pt x="14472" y="7532"/>
                  </a:cubicBezTo>
                  <a:cubicBezTo>
                    <a:pt x="15762" y="7672"/>
                    <a:pt x="17058" y="7752"/>
                    <a:pt x="18354" y="7752"/>
                  </a:cubicBezTo>
                  <a:cubicBezTo>
                    <a:pt x="19603" y="7752"/>
                    <a:pt x="20852" y="7678"/>
                    <a:pt x="22095" y="7510"/>
                  </a:cubicBezTo>
                  <a:cubicBezTo>
                    <a:pt x="24606" y="7167"/>
                    <a:pt x="32070" y="2283"/>
                    <a:pt x="32070" y="2283"/>
                  </a:cubicBezTo>
                  <a:lnTo>
                    <a:pt x="270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3788;p88">
              <a:extLst>
                <a:ext uri="{FF2B5EF4-FFF2-40B4-BE49-F238E27FC236}">
                  <a16:creationId xmlns:a16="http://schemas.microsoft.com/office/drawing/2014/main" id="{0D4A07CB-EE8B-0F71-74EB-E16D5DBF6396}"/>
                </a:ext>
              </a:extLst>
            </p:cNvPr>
            <p:cNvSpPr/>
            <p:nvPr/>
          </p:nvSpPr>
          <p:spPr>
            <a:xfrm>
              <a:off x="6815966" y="3356839"/>
              <a:ext cx="98684" cy="66393"/>
            </a:xfrm>
            <a:custGeom>
              <a:avLst/>
              <a:gdLst/>
              <a:ahLst/>
              <a:cxnLst/>
              <a:rect l="l" t="t" r="r" b="b"/>
              <a:pathLst>
                <a:path w="4954" h="3333" extrusionOk="0">
                  <a:moveTo>
                    <a:pt x="4907" y="0"/>
                  </a:moveTo>
                  <a:cubicBezTo>
                    <a:pt x="1940" y="594"/>
                    <a:pt x="23" y="3196"/>
                    <a:pt x="0" y="3219"/>
                  </a:cubicBezTo>
                  <a:lnTo>
                    <a:pt x="160" y="3333"/>
                  </a:lnTo>
                  <a:cubicBezTo>
                    <a:pt x="183" y="3310"/>
                    <a:pt x="2054" y="776"/>
                    <a:pt x="4953" y="183"/>
                  </a:cubicBezTo>
                  <a:lnTo>
                    <a:pt x="49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3789;p88">
              <a:extLst>
                <a:ext uri="{FF2B5EF4-FFF2-40B4-BE49-F238E27FC236}">
                  <a16:creationId xmlns:a16="http://schemas.microsoft.com/office/drawing/2014/main" id="{45D7EED0-36EF-B120-CB2F-AC9F2AC558A1}"/>
                </a:ext>
              </a:extLst>
            </p:cNvPr>
            <p:cNvSpPr/>
            <p:nvPr/>
          </p:nvSpPr>
          <p:spPr>
            <a:xfrm>
              <a:off x="6596348" y="3375026"/>
              <a:ext cx="501984" cy="60039"/>
            </a:xfrm>
            <a:custGeom>
              <a:avLst/>
              <a:gdLst/>
              <a:ahLst/>
              <a:cxnLst/>
              <a:rect l="l" t="t" r="r" b="b"/>
              <a:pathLst>
                <a:path w="25200" h="3014" extrusionOk="0">
                  <a:moveTo>
                    <a:pt x="25177" y="0"/>
                  </a:moveTo>
                  <a:lnTo>
                    <a:pt x="10888" y="2808"/>
                  </a:lnTo>
                  <a:lnTo>
                    <a:pt x="23" y="1233"/>
                  </a:lnTo>
                  <a:lnTo>
                    <a:pt x="0" y="1415"/>
                  </a:lnTo>
                  <a:lnTo>
                    <a:pt x="10865" y="3013"/>
                  </a:lnTo>
                  <a:lnTo>
                    <a:pt x="10888" y="3013"/>
                  </a:lnTo>
                  <a:lnTo>
                    <a:pt x="25200" y="183"/>
                  </a:lnTo>
                  <a:lnTo>
                    <a:pt x="25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3790;p88">
              <a:extLst>
                <a:ext uri="{FF2B5EF4-FFF2-40B4-BE49-F238E27FC236}">
                  <a16:creationId xmlns:a16="http://schemas.microsoft.com/office/drawing/2014/main" id="{5A52E299-D633-6A0B-EBA0-16EED4B44FAE}"/>
                </a:ext>
              </a:extLst>
            </p:cNvPr>
            <p:cNvSpPr/>
            <p:nvPr/>
          </p:nvSpPr>
          <p:spPr>
            <a:xfrm>
              <a:off x="6351372" y="2577509"/>
              <a:ext cx="281828" cy="621345"/>
            </a:xfrm>
            <a:custGeom>
              <a:avLst/>
              <a:gdLst/>
              <a:ahLst/>
              <a:cxnLst/>
              <a:rect l="l" t="t" r="r" b="b"/>
              <a:pathLst>
                <a:path w="14148" h="31192" extrusionOk="0">
                  <a:moveTo>
                    <a:pt x="12892" y="1"/>
                  </a:moveTo>
                  <a:cubicBezTo>
                    <a:pt x="9696" y="731"/>
                    <a:pt x="7300" y="1804"/>
                    <a:pt x="6181" y="4840"/>
                  </a:cubicBezTo>
                  <a:cubicBezTo>
                    <a:pt x="3168" y="12007"/>
                    <a:pt x="1023" y="21730"/>
                    <a:pt x="635" y="24835"/>
                  </a:cubicBezTo>
                  <a:cubicBezTo>
                    <a:pt x="1" y="28882"/>
                    <a:pt x="2384" y="31192"/>
                    <a:pt x="4995" y="31192"/>
                  </a:cubicBezTo>
                  <a:cubicBezTo>
                    <a:pt x="5580" y="31192"/>
                    <a:pt x="6176" y="31076"/>
                    <a:pt x="6752" y="30838"/>
                  </a:cubicBezTo>
                  <a:cubicBezTo>
                    <a:pt x="10427" y="29035"/>
                    <a:pt x="12161" y="25976"/>
                    <a:pt x="12161" y="25976"/>
                  </a:cubicBezTo>
                  <a:lnTo>
                    <a:pt x="14147" y="14837"/>
                  </a:lnTo>
                  <a:lnTo>
                    <a:pt x="128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3791;p88">
              <a:extLst>
                <a:ext uri="{FF2B5EF4-FFF2-40B4-BE49-F238E27FC236}">
                  <a16:creationId xmlns:a16="http://schemas.microsoft.com/office/drawing/2014/main" id="{D5AC0C46-9480-05CF-5E3B-016EFCCEA599}"/>
                </a:ext>
              </a:extLst>
            </p:cNvPr>
            <p:cNvSpPr/>
            <p:nvPr/>
          </p:nvSpPr>
          <p:spPr>
            <a:xfrm>
              <a:off x="7034209" y="2577509"/>
              <a:ext cx="281808" cy="621345"/>
            </a:xfrm>
            <a:custGeom>
              <a:avLst/>
              <a:gdLst/>
              <a:ahLst/>
              <a:cxnLst/>
              <a:rect l="l" t="t" r="r" b="b"/>
              <a:pathLst>
                <a:path w="14147" h="31192" extrusionOk="0">
                  <a:moveTo>
                    <a:pt x="1256" y="1"/>
                  </a:moveTo>
                  <a:lnTo>
                    <a:pt x="0" y="14837"/>
                  </a:lnTo>
                  <a:lnTo>
                    <a:pt x="1986" y="25976"/>
                  </a:lnTo>
                  <a:cubicBezTo>
                    <a:pt x="1986" y="25976"/>
                    <a:pt x="3721" y="29035"/>
                    <a:pt x="7396" y="30838"/>
                  </a:cubicBezTo>
                  <a:cubicBezTo>
                    <a:pt x="7968" y="31076"/>
                    <a:pt x="8561" y="31192"/>
                    <a:pt x="9144" y="31192"/>
                  </a:cubicBezTo>
                  <a:cubicBezTo>
                    <a:pt x="11749" y="31192"/>
                    <a:pt x="14147" y="28882"/>
                    <a:pt x="13513" y="24835"/>
                  </a:cubicBezTo>
                  <a:cubicBezTo>
                    <a:pt x="13125" y="21730"/>
                    <a:pt x="10956" y="12007"/>
                    <a:pt x="7966" y="4840"/>
                  </a:cubicBezTo>
                  <a:cubicBezTo>
                    <a:pt x="6848" y="1804"/>
                    <a:pt x="4451" y="731"/>
                    <a:pt x="1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3792;p88">
              <a:extLst>
                <a:ext uri="{FF2B5EF4-FFF2-40B4-BE49-F238E27FC236}">
                  <a16:creationId xmlns:a16="http://schemas.microsoft.com/office/drawing/2014/main" id="{BA19D1B1-C612-730A-F5B6-CB65A4A716F0}"/>
                </a:ext>
              </a:extLst>
            </p:cNvPr>
            <p:cNvSpPr/>
            <p:nvPr/>
          </p:nvSpPr>
          <p:spPr>
            <a:xfrm>
              <a:off x="6614993" y="2399284"/>
              <a:ext cx="446049" cy="286230"/>
            </a:xfrm>
            <a:custGeom>
              <a:avLst/>
              <a:gdLst/>
              <a:ahLst/>
              <a:cxnLst/>
              <a:rect l="l" t="t" r="r" b="b"/>
              <a:pathLst>
                <a:path w="22392" h="14369" extrusionOk="0">
                  <a:moveTo>
                    <a:pt x="6254" y="0"/>
                  </a:moveTo>
                  <a:lnTo>
                    <a:pt x="6209" y="7418"/>
                  </a:lnTo>
                  <a:lnTo>
                    <a:pt x="0" y="9359"/>
                  </a:lnTo>
                  <a:cubicBezTo>
                    <a:pt x="3743" y="12594"/>
                    <a:pt x="7540" y="14369"/>
                    <a:pt x="11402" y="14369"/>
                  </a:cubicBezTo>
                  <a:cubicBezTo>
                    <a:pt x="15007" y="14369"/>
                    <a:pt x="18667" y="12823"/>
                    <a:pt x="22392" y="9473"/>
                  </a:cubicBezTo>
                  <a:cubicBezTo>
                    <a:pt x="19858" y="8651"/>
                    <a:pt x="16457" y="7533"/>
                    <a:pt x="15773" y="7373"/>
                  </a:cubicBezTo>
                  <a:lnTo>
                    <a:pt x="15681" y="0"/>
                  </a:lnTo>
                  <a:close/>
                </a:path>
              </a:pathLst>
            </a:custGeom>
            <a:solidFill>
              <a:srgbClr val="EF9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3793;p88">
              <a:extLst>
                <a:ext uri="{FF2B5EF4-FFF2-40B4-BE49-F238E27FC236}">
                  <a16:creationId xmlns:a16="http://schemas.microsoft.com/office/drawing/2014/main" id="{DC9CEB13-B762-A4B0-6F2B-02E0D4A977DF}"/>
                </a:ext>
              </a:extLst>
            </p:cNvPr>
            <p:cNvSpPr/>
            <p:nvPr/>
          </p:nvSpPr>
          <p:spPr>
            <a:xfrm>
              <a:off x="6614993" y="2577967"/>
              <a:ext cx="446049" cy="107548"/>
            </a:xfrm>
            <a:custGeom>
              <a:avLst/>
              <a:gdLst/>
              <a:ahLst/>
              <a:cxnLst/>
              <a:rect l="l" t="t" r="r" b="b"/>
              <a:pathLst>
                <a:path w="22392" h="5399" extrusionOk="0">
                  <a:moveTo>
                    <a:pt x="1233" y="1"/>
                  </a:moveTo>
                  <a:lnTo>
                    <a:pt x="0" y="389"/>
                  </a:lnTo>
                  <a:cubicBezTo>
                    <a:pt x="3743" y="3624"/>
                    <a:pt x="7540" y="5399"/>
                    <a:pt x="11402" y="5399"/>
                  </a:cubicBezTo>
                  <a:cubicBezTo>
                    <a:pt x="15007" y="5399"/>
                    <a:pt x="18667" y="3853"/>
                    <a:pt x="22392" y="503"/>
                  </a:cubicBezTo>
                  <a:lnTo>
                    <a:pt x="20977" y="1"/>
                  </a:lnTo>
                  <a:cubicBezTo>
                    <a:pt x="17530" y="468"/>
                    <a:pt x="14119" y="720"/>
                    <a:pt x="10750" y="720"/>
                  </a:cubicBezTo>
                  <a:cubicBezTo>
                    <a:pt x="7538" y="720"/>
                    <a:pt x="4364" y="491"/>
                    <a:pt x="1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3794;p88">
              <a:extLst>
                <a:ext uri="{FF2B5EF4-FFF2-40B4-BE49-F238E27FC236}">
                  <a16:creationId xmlns:a16="http://schemas.microsoft.com/office/drawing/2014/main" id="{564E96D6-FE67-F0DB-4310-212ADD3B82DD}"/>
                </a:ext>
              </a:extLst>
            </p:cNvPr>
            <p:cNvSpPr/>
            <p:nvPr/>
          </p:nvSpPr>
          <p:spPr>
            <a:xfrm>
              <a:off x="6493581" y="2555696"/>
              <a:ext cx="685228" cy="726124"/>
            </a:xfrm>
            <a:custGeom>
              <a:avLst/>
              <a:gdLst/>
              <a:ahLst/>
              <a:cxnLst/>
              <a:rect l="l" t="t" r="r" b="b"/>
              <a:pathLst>
                <a:path w="34399" h="36452" extrusionOk="0">
                  <a:moveTo>
                    <a:pt x="10044" y="0"/>
                  </a:moveTo>
                  <a:lnTo>
                    <a:pt x="3584" y="1781"/>
                  </a:lnTo>
                  <a:cubicBezTo>
                    <a:pt x="366" y="2945"/>
                    <a:pt x="1" y="6140"/>
                    <a:pt x="845" y="8788"/>
                  </a:cubicBezTo>
                  <a:cubicBezTo>
                    <a:pt x="1576" y="12052"/>
                    <a:pt x="2306" y="15293"/>
                    <a:pt x="3037" y="18557"/>
                  </a:cubicBezTo>
                  <a:cubicBezTo>
                    <a:pt x="3653" y="21342"/>
                    <a:pt x="3014" y="30700"/>
                    <a:pt x="2443" y="33279"/>
                  </a:cubicBezTo>
                  <a:cubicBezTo>
                    <a:pt x="6078" y="35591"/>
                    <a:pt x="10721" y="36452"/>
                    <a:pt x="15530" y="36452"/>
                  </a:cubicBezTo>
                  <a:cubicBezTo>
                    <a:pt x="21595" y="36452"/>
                    <a:pt x="27923" y="35084"/>
                    <a:pt x="32824" y="33530"/>
                  </a:cubicBezTo>
                  <a:cubicBezTo>
                    <a:pt x="32253" y="31316"/>
                    <a:pt x="31911" y="29011"/>
                    <a:pt x="31545" y="26751"/>
                  </a:cubicBezTo>
                  <a:cubicBezTo>
                    <a:pt x="31089" y="23738"/>
                    <a:pt x="30952" y="20634"/>
                    <a:pt x="31386" y="17598"/>
                  </a:cubicBezTo>
                  <a:cubicBezTo>
                    <a:pt x="31842" y="14608"/>
                    <a:pt x="32824" y="11710"/>
                    <a:pt x="33554" y="8788"/>
                  </a:cubicBezTo>
                  <a:cubicBezTo>
                    <a:pt x="34399" y="6140"/>
                    <a:pt x="34033" y="2945"/>
                    <a:pt x="30815" y="1781"/>
                  </a:cubicBezTo>
                  <a:lnTo>
                    <a:pt x="23922" y="662"/>
                  </a:lnTo>
                  <a:cubicBezTo>
                    <a:pt x="22484" y="1781"/>
                    <a:pt x="18352" y="3561"/>
                    <a:pt x="17234" y="3584"/>
                  </a:cubicBezTo>
                  <a:cubicBezTo>
                    <a:pt x="17229" y="3584"/>
                    <a:pt x="17224" y="3584"/>
                    <a:pt x="17219" y="3584"/>
                  </a:cubicBezTo>
                  <a:cubicBezTo>
                    <a:pt x="16074" y="3584"/>
                    <a:pt x="11544" y="1091"/>
                    <a:pt x="100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 name="Google Shape;3795;p88">
              <a:extLst>
                <a:ext uri="{FF2B5EF4-FFF2-40B4-BE49-F238E27FC236}">
                  <a16:creationId xmlns:a16="http://schemas.microsoft.com/office/drawing/2014/main" id="{DD2655B4-E967-CF75-48F9-167B8075AD09}"/>
                </a:ext>
              </a:extLst>
            </p:cNvPr>
            <p:cNvSpPr/>
            <p:nvPr/>
          </p:nvSpPr>
          <p:spPr>
            <a:xfrm>
              <a:off x="6600890" y="3084134"/>
              <a:ext cx="388320" cy="149500"/>
            </a:xfrm>
            <a:custGeom>
              <a:avLst/>
              <a:gdLst/>
              <a:ahLst/>
              <a:cxnLst/>
              <a:rect l="l" t="t" r="r" b="b"/>
              <a:pathLst>
                <a:path w="19494" h="7505" extrusionOk="0">
                  <a:moveTo>
                    <a:pt x="11245" y="1"/>
                  </a:moveTo>
                  <a:cubicBezTo>
                    <a:pt x="8720" y="1"/>
                    <a:pt x="6266" y="189"/>
                    <a:pt x="3904" y="566"/>
                  </a:cubicBezTo>
                  <a:lnTo>
                    <a:pt x="3813" y="589"/>
                  </a:lnTo>
                  <a:lnTo>
                    <a:pt x="3813" y="680"/>
                  </a:lnTo>
                  <a:cubicBezTo>
                    <a:pt x="3881" y="4446"/>
                    <a:pt x="46" y="7322"/>
                    <a:pt x="1" y="7345"/>
                  </a:cubicBezTo>
                  <a:lnTo>
                    <a:pt x="115" y="7505"/>
                  </a:lnTo>
                  <a:cubicBezTo>
                    <a:pt x="160" y="7482"/>
                    <a:pt x="4018" y="4583"/>
                    <a:pt x="4018" y="748"/>
                  </a:cubicBezTo>
                  <a:cubicBezTo>
                    <a:pt x="6358" y="383"/>
                    <a:pt x="8777" y="201"/>
                    <a:pt x="11262" y="201"/>
                  </a:cubicBezTo>
                  <a:cubicBezTo>
                    <a:pt x="13747" y="201"/>
                    <a:pt x="16298" y="383"/>
                    <a:pt x="18900" y="748"/>
                  </a:cubicBezTo>
                  <a:cubicBezTo>
                    <a:pt x="18946" y="977"/>
                    <a:pt x="19037" y="1616"/>
                    <a:pt x="19311" y="2460"/>
                  </a:cubicBezTo>
                  <a:lnTo>
                    <a:pt x="19493" y="2392"/>
                  </a:lnTo>
                  <a:cubicBezTo>
                    <a:pt x="19174" y="1410"/>
                    <a:pt x="19083" y="657"/>
                    <a:pt x="19083" y="657"/>
                  </a:cubicBezTo>
                  <a:lnTo>
                    <a:pt x="19083" y="589"/>
                  </a:lnTo>
                  <a:lnTo>
                    <a:pt x="19014" y="566"/>
                  </a:lnTo>
                  <a:cubicBezTo>
                    <a:pt x="16366" y="189"/>
                    <a:pt x="13770" y="1"/>
                    <a:pt x="11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 name="Google Shape;3796;p88">
              <a:extLst>
                <a:ext uri="{FF2B5EF4-FFF2-40B4-BE49-F238E27FC236}">
                  <a16:creationId xmlns:a16="http://schemas.microsoft.com/office/drawing/2014/main" id="{23916F8C-7139-BEB7-B69B-288F04D492AB}"/>
                </a:ext>
              </a:extLst>
            </p:cNvPr>
            <p:cNvSpPr/>
            <p:nvPr/>
          </p:nvSpPr>
          <p:spPr>
            <a:xfrm>
              <a:off x="6563161" y="2415200"/>
              <a:ext cx="281470" cy="245992"/>
            </a:xfrm>
            <a:custGeom>
              <a:avLst/>
              <a:gdLst/>
              <a:ahLst/>
              <a:cxnLst/>
              <a:rect l="l" t="t" r="r" b="b"/>
              <a:pathLst>
                <a:path w="14130" h="12349" extrusionOk="0">
                  <a:moveTo>
                    <a:pt x="8856" y="0"/>
                  </a:moveTo>
                  <a:cubicBezTo>
                    <a:pt x="8856" y="0"/>
                    <a:pt x="0" y="3264"/>
                    <a:pt x="731" y="8856"/>
                  </a:cubicBezTo>
                  <a:cubicBezTo>
                    <a:pt x="1666" y="11869"/>
                    <a:pt x="8149" y="11983"/>
                    <a:pt x="14129" y="12349"/>
                  </a:cubicBezTo>
                  <a:lnTo>
                    <a:pt x="13741" y="11093"/>
                  </a:lnTo>
                  <a:cubicBezTo>
                    <a:pt x="13741" y="11093"/>
                    <a:pt x="7875" y="8286"/>
                    <a:pt x="7852" y="7396"/>
                  </a:cubicBezTo>
                  <a:cubicBezTo>
                    <a:pt x="7829" y="6802"/>
                    <a:pt x="8811" y="6619"/>
                    <a:pt x="8811" y="6619"/>
                  </a:cubicBezTo>
                  <a:lnTo>
                    <a:pt x="8834" y="822"/>
                  </a:lnTo>
                  <a:cubicBezTo>
                    <a:pt x="8742" y="639"/>
                    <a:pt x="8925" y="183"/>
                    <a:pt x="88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 name="Google Shape;3797;p88">
              <a:extLst>
                <a:ext uri="{FF2B5EF4-FFF2-40B4-BE49-F238E27FC236}">
                  <a16:creationId xmlns:a16="http://schemas.microsoft.com/office/drawing/2014/main" id="{8CAE98BA-0F07-E817-5B18-6E74940808D8}"/>
                </a:ext>
              </a:extLst>
            </p:cNvPr>
            <p:cNvSpPr/>
            <p:nvPr/>
          </p:nvSpPr>
          <p:spPr>
            <a:xfrm>
              <a:off x="6829591" y="2421555"/>
              <a:ext cx="281011" cy="239638"/>
            </a:xfrm>
            <a:custGeom>
              <a:avLst/>
              <a:gdLst/>
              <a:ahLst/>
              <a:cxnLst/>
              <a:rect l="l" t="t" r="r" b="b"/>
              <a:pathLst>
                <a:path w="14107" h="12030" extrusionOk="0">
                  <a:moveTo>
                    <a:pt x="6004" y="1"/>
                  </a:moveTo>
                  <a:cubicBezTo>
                    <a:pt x="5935" y="183"/>
                    <a:pt x="4931" y="412"/>
                    <a:pt x="4931" y="412"/>
                  </a:cubicBezTo>
                  <a:lnTo>
                    <a:pt x="5000" y="6255"/>
                  </a:lnTo>
                  <a:cubicBezTo>
                    <a:pt x="5000" y="6255"/>
                    <a:pt x="6552" y="6574"/>
                    <a:pt x="6575" y="7077"/>
                  </a:cubicBezTo>
                  <a:cubicBezTo>
                    <a:pt x="6552" y="7967"/>
                    <a:pt x="389" y="10774"/>
                    <a:pt x="389" y="10774"/>
                  </a:cubicBezTo>
                  <a:lnTo>
                    <a:pt x="1" y="12030"/>
                  </a:lnTo>
                  <a:cubicBezTo>
                    <a:pt x="5958" y="11664"/>
                    <a:pt x="12463" y="11550"/>
                    <a:pt x="13376" y="8537"/>
                  </a:cubicBezTo>
                  <a:cubicBezTo>
                    <a:pt x="14107" y="2945"/>
                    <a:pt x="6004" y="1"/>
                    <a:pt x="60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 name="Google Shape;3798;p88">
              <a:extLst>
                <a:ext uri="{FF2B5EF4-FFF2-40B4-BE49-F238E27FC236}">
                  <a16:creationId xmlns:a16="http://schemas.microsoft.com/office/drawing/2014/main" id="{F92BC69E-31AA-CA40-086D-0E42F729C401}"/>
                </a:ext>
              </a:extLst>
            </p:cNvPr>
            <p:cNvSpPr/>
            <p:nvPr/>
          </p:nvSpPr>
          <p:spPr>
            <a:xfrm>
              <a:off x="6576348" y="2590237"/>
              <a:ext cx="521067" cy="72768"/>
            </a:xfrm>
            <a:custGeom>
              <a:avLst/>
              <a:gdLst/>
              <a:ahLst/>
              <a:cxnLst/>
              <a:rect l="l" t="t" r="r" b="b"/>
              <a:pathLst>
                <a:path w="26158" h="3653" extrusionOk="0">
                  <a:moveTo>
                    <a:pt x="26021" y="1"/>
                  </a:moveTo>
                  <a:cubicBezTo>
                    <a:pt x="24674" y="1530"/>
                    <a:pt x="19881" y="2329"/>
                    <a:pt x="15247" y="3105"/>
                  </a:cubicBezTo>
                  <a:cubicBezTo>
                    <a:pt x="14494" y="3219"/>
                    <a:pt x="13764" y="3333"/>
                    <a:pt x="13033" y="3470"/>
                  </a:cubicBezTo>
                  <a:lnTo>
                    <a:pt x="11846" y="3311"/>
                  </a:lnTo>
                  <a:cubicBezTo>
                    <a:pt x="6619" y="2626"/>
                    <a:pt x="1233" y="1918"/>
                    <a:pt x="160" y="24"/>
                  </a:cubicBezTo>
                  <a:lnTo>
                    <a:pt x="0" y="115"/>
                  </a:lnTo>
                  <a:cubicBezTo>
                    <a:pt x="1096" y="2101"/>
                    <a:pt x="6300" y="2763"/>
                    <a:pt x="11824" y="3493"/>
                  </a:cubicBezTo>
                  <a:lnTo>
                    <a:pt x="13056" y="3653"/>
                  </a:lnTo>
                  <a:cubicBezTo>
                    <a:pt x="13787" y="3539"/>
                    <a:pt x="14540" y="3402"/>
                    <a:pt x="15270" y="3288"/>
                  </a:cubicBezTo>
                  <a:cubicBezTo>
                    <a:pt x="20155" y="2466"/>
                    <a:pt x="24766" y="1713"/>
                    <a:pt x="26158" y="115"/>
                  </a:cubicBezTo>
                  <a:lnTo>
                    <a:pt x="260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3799;p88">
              <a:extLst>
                <a:ext uri="{FF2B5EF4-FFF2-40B4-BE49-F238E27FC236}">
                  <a16:creationId xmlns:a16="http://schemas.microsoft.com/office/drawing/2014/main" id="{9F8AB17F-BBDB-CAFF-A32E-B84113033BA7}"/>
                </a:ext>
              </a:extLst>
            </p:cNvPr>
            <p:cNvSpPr/>
            <p:nvPr/>
          </p:nvSpPr>
          <p:spPr>
            <a:xfrm>
              <a:off x="6690012" y="2512490"/>
              <a:ext cx="31852" cy="54123"/>
            </a:xfrm>
            <a:custGeom>
              <a:avLst/>
              <a:gdLst/>
              <a:ahLst/>
              <a:cxnLst/>
              <a:rect l="l" t="t" r="r" b="b"/>
              <a:pathLst>
                <a:path w="1599" h="2717" extrusionOk="0">
                  <a:moveTo>
                    <a:pt x="1210" y="1"/>
                  </a:moveTo>
                  <a:lnTo>
                    <a:pt x="1210" y="1"/>
                  </a:lnTo>
                  <a:cubicBezTo>
                    <a:pt x="1187" y="24"/>
                    <a:pt x="0" y="1416"/>
                    <a:pt x="1461" y="2717"/>
                  </a:cubicBezTo>
                  <a:lnTo>
                    <a:pt x="1598" y="2580"/>
                  </a:lnTo>
                  <a:cubicBezTo>
                    <a:pt x="252" y="1393"/>
                    <a:pt x="1301" y="183"/>
                    <a:pt x="1347" y="138"/>
                  </a:cubicBezTo>
                  <a:lnTo>
                    <a:pt x="12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 name="Google Shape;3800;p88">
              <a:extLst>
                <a:ext uri="{FF2B5EF4-FFF2-40B4-BE49-F238E27FC236}">
                  <a16:creationId xmlns:a16="http://schemas.microsoft.com/office/drawing/2014/main" id="{E7D1D730-F058-A374-7099-70F6F27E24D4}"/>
                </a:ext>
              </a:extLst>
            </p:cNvPr>
            <p:cNvSpPr/>
            <p:nvPr/>
          </p:nvSpPr>
          <p:spPr>
            <a:xfrm>
              <a:off x="6958274" y="2522948"/>
              <a:ext cx="24561" cy="43665"/>
            </a:xfrm>
            <a:custGeom>
              <a:avLst/>
              <a:gdLst/>
              <a:ahLst/>
              <a:cxnLst/>
              <a:rect l="l" t="t" r="r" b="b"/>
              <a:pathLst>
                <a:path w="1233" h="2192" extrusionOk="0">
                  <a:moveTo>
                    <a:pt x="320" y="1"/>
                  </a:moveTo>
                  <a:lnTo>
                    <a:pt x="183" y="115"/>
                  </a:lnTo>
                  <a:cubicBezTo>
                    <a:pt x="206" y="161"/>
                    <a:pt x="959" y="1256"/>
                    <a:pt x="0" y="2055"/>
                  </a:cubicBezTo>
                  <a:lnTo>
                    <a:pt x="137" y="2192"/>
                  </a:lnTo>
                  <a:cubicBezTo>
                    <a:pt x="1233" y="1279"/>
                    <a:pt x="343" y="24"/>
                    <a:pt x="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 name="Google Shape;3801;p88">
              <a:extLst>
                <a:ext uri="{FF2B5EF4-FFF2-40B4-BE49-F238E27FC236}">
                  <a16:creationId xmlns:a16="http://schemas.microsoft.com/office/drawing/2014/main" id="{C51ACC94-FCAF-8084-11DC-88CD61CCF38D}"/>
                </a:ext>
              </a:extLst>
            </p:cNvPr>
            <p:cNvSpPr/>
            <p:nvPr/>
          </p:nvSpPr>
          <p:spPr>
            <a:xfrm>
              <a:off x="6801404" y="2637986"/>
              <a:ext cx="4562" cy="231450"/>
            </a:xfrm>
            <a:custGeom>
              <a:avLst/>
              <a:gdLst/>
              <a:ahLst/>
              <a:cxnLst/>
              <a:rect l="l" t="t" r="r" b="b"/>
              <a:pathLst>
                <a:path w="229" h="11619" extrusionOk="0">
                  <a:moveTo>
                    <a:pt x="1" y="1"/>
                  </a:moveTo>
                  <a:lnTo>
                    <a:pt x="1" y="11619"/>
                  </a:lnTo>
                  <a:lnTo>
                    <a:pt x="229" y="11619"/>
                  </a:lnTo>
                  <a:lnTo>
                    <a:pt x="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 name="Google Shape;3802;p88">
              <a:extLst>
                <a:ext uri="{FF2B5EF4-FFF2-40B4-BE49-F238E27FC236}">
                  <a16:creationId xmlns:a16="http://schemas.microsoft.com/office/drawing/2014/main" id="{9C06A225-9DC3-7374-ED94-66ED9BFFF9FF}"/>
                </a:ext>
              </a:extLst>
            </p:cNvPr>
            <p:cNvSpPr/>
            <p:nvPr/>
          </p:nvSpPr>
          <p:spPr>
            <a:xfrm>
              <a:off x="6800050" y="2865333"/>
              <a:ext cx="7291" cy="20020"/>
            </a:xfrm>
            <a:custGeom>
              <a:avLst/>
              <a:gdLst/>
              <a:ahLst/>
              <a:cxnLst/>
              <a:rect l="l" t="t" r="r" b="b"/>
              <a:pathLst>
                <a:path w="366" h="1005" extrusionOk="0">
                  <a:moveTo>
                    <a:pt x="183" y="0"/>
                  </a:moveTo>
                  <a:cubicBezTo>
                    <a:pt x="91" y="0"/>
                    <a:pt x="0" y="69"/>
                    <a:pt x="0" y="183"/>
                  </a:cubicBezTo>
                  <a:lnTo>
                    <a:pt x="0" y="822"/>
                  </a:lnTo>
                  <a:cubicBezTo>
                    <a:pt x="0" y="936"/>
                    <a:pt x="91" y="1004"/>
                    <a:pt x="183" y="1004"/>
                  </a:cubicBezTo>
                  <a:cubicBezTo>
                    <a:pt x="297" y="1004"/>
                    <a:pt x="365" y="936"/>
                    <a:pt x="365" y="822"/>
                  </a:cubicBezTo>
                  <a:lnTo>
                    <a:pt x="365" y="183"/>
                  </a:lnTo>
                  <a:cubicBezTo>
                    <a:pt x="365" y="69"/>
                    <a:pt x="297" y="0"/>
                    <a:pt x="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 name="Google Shape;3803;p88">
              <a:extLst>
                <a:ext uri="{FF2B5EF4-FFF2-40B4-BE49-F238E27FC236}">
                  <a16:creationId xmlns:a16="http://schemas.microsoft.com/office/drawing/2014/main" id="{BA1D4327-47CD-8A6A-602B-077A7D6CA102}"/>
                </a:ext>
              </a:extLst>
            </p:cNvPr>
            <p:cNvSpPr/>
            <p:nvPr/>
          </p:nvSpPr>
          <p:spPr>
            <a:xfrm>
              <a:off x="6863694" y="2718462"/>
              <a:ext cx="4562" cy="183722"/>
            </a:xfrm>
            <a:custGeom>
              <a:avLst/>
              <a:gdLst/>
              <a:ahLst/>
              <a:cxnLst/>
              <a:rect l="l" t="t" r="r" b="b"/>
              <a:pathLst>
                <a:path w="229" h="9223" extrusionOk="0">
                  <a:moveTo>
                    <a:pt x="1" y="1"/>
                  </a:moveTo>
                  <a:lnTo>
                    <a:pt x="1" y="9222"/>
                  </a:lnTo>
                  <a:lnTo>
                    <a:pt x="229" y="9222"/>
                  </a:lnTo>
                  <a:lnTo>
                    <a:pt x="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 name="Google Shape;3804;p88">
              <a:extLst>
                <a:ext uri="{FF2B5EF4-FFF2-40B4-BE49-F238E27FC236}">
                  <a16:creationId xmlns:a16="http://schemas.microsoft.com/office/drawing/2014/main" id="{677AB550-0F7C-8E52-C250-DC2CE793EAC6}"/>
                </a:ext>
              </a:extLst>
            </p:cNvPr>
            <p:cNvSpPr/>
            <p:nvPr/>
          </p:nvSpPr>
          <p:spPr>
            <a:xfrm>
              <a:off x="6862340" y="2898061"/>
              <a:ext cx="7749" cy="20478"/>
            </a:xfrm>
            <a:custGeom>
              <a:avLst/>
              <a:gdLst/>
              <a:ahLst/>
              <a:cxnLst/>
              <a:rect l="l" t="t" r="r" b="b"/>
              <a:pathLst>
                <a:path w="389" h="1028" extrusionOk="0">
                  <a:moveTo>
                    <a:pt x="183" y="1"/>
                  </a:moveTo>
                  <a:cubicBezTo>
                    <a:pt x="92" y="1"/>
                    <a:pt x="0" y="69"/>
                    <a:pt x="0" y="183"/>
                  </a:cubicBezTo>
                  <a:lnTo>
                    <a:pt x="0" y="822"/>
                  </a:lnTo>
                  <a:cubicBezTo>
                    <a:pt x="0" y="936"/>
                    <a:pt x="92" y="1028"/>
                    <a:pt x="183" y="1028"/>
                  </a:cubicBezTo>
                  <a:cubicBezTo>
                    <a:pt x="297" y="1028"/>
                    <a:pt x="388" y="936"/>
                    <a:pt x="388" y="822"/>
                  </a:cubicBezTo>
                  <a:lnTo>
                    <a:pt x="388" y="183"/>
                  </a:lnTo>
                  <a:cubicBezTo>
                    <a:pt x="388" y="69"/>
                    <a:pt x="297"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 name="Google Shape;3805;p88">
              <a:extLst>
                <a:ext uri="{FF2B5EF4-FFF2-40B4-BE49-F238E27FC236}">
                  <a16:creationId xmlns:a16="http://schemas.microsoft.com/office/drawing/2014/main" id="{506E9FAA-C90E-AE60-5A03-0D5B5C5F7AAA}"/>
                </a:ext>
              </a:extLst>
            </p:cNvPr>
            <p:cNvSpPr/>
            <p:nvPr/>
          </p:nvSpPr>
          <p:spPr>
            <a:xfrm>
              <a:off x="6737302" y="2554780"/>
              <a:ext cx="155515" cy="289199"/>
            </a:xfrm>
            <a:custGeom>
              <a:avLst/>
              <a:gdLst/>
              <a:ahLst/>
              <a:cxnLst/>
              <a:rect l="l" t="t" r="r" b="b"/>
              <a:pathLst>
                <a:path w="7807" h="14518" extrusionOk="0">
                  <a:moveTo>
                    <a:pt x="502" y="1"/>
                  </a:moveTo>
                  <a:cubicBezTo>
                    <a:pt x="229" y="1"/>
                    <a:pt x="0" y="252"/>
                    <a:pt x="0" y="571"/>
                  </a:cubicBezTo>
                  <a:lnTo>
                    <a:pt x="0" y="13947"/>
                  </a:lnTo>
                  <a:cubicBezTo>
                    <a:pt x="0" y="14266"/>
                    <a:pt x="229" y="14517"/>
                    <a:pt x="502" y="14517"/>
                  </a:cubicBezTo>
                  <a:lnTo>
                    <a:pt x="7167" y="14517"/>
                  </a:lnTo>
                  <a:cubicBezTo>
                    <a:pt x="7441" y="14517"/>
                    <a:pt x="7670" y="14266"/>
                    <a:pt x="7670" y="13947"/>
                  </a:cubicBezTo>
                  <a:lnTo>
                    <a:pt x="7670" y="3949"/>
                  </a:lnTo>
                  <a:lnTo>
                    <a:pt x="7807" y="3949"/>
                  </a:lnTo>
                  <a:lnTo>
                    <a:pt x="7807" y="2854"/>
                  </a:lnTo>
                  <a:lnTo>
                    <a:pt x="7670" y="2854"/>
                  </a:lnTo>
                  <a:lnTo>
                    <a:pt x="7670" y="2374"/>
                  </a:lnTo>
                  <a:lnTo>
                    <a:pt x="7807" y="2374"/>
                  </a:lnTo>
                  <a:lnTo>
                    <a:pt x="7807" y="1279"/>
                  </a:lnTo>
                  <a:lnTo>
                    <a:pt x="7670" y="1279"/>
                  </a:lnTo>
                  <a:lnTo>
                    <a:pt x="7670" y="571"/>
                  </a:lnTo>
                  <a:cubicBezTo>
                    <a:pt x="7670" y="252"/>
                    <a:pt x="7441" y="1"/>
                    <a:pt x="7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 name="Google Shape;3806;p88">
              <a:extLst>
                <a:ext uri="{FF2B5EF4-FFF2-40B4-BE49-F238E27FC236}">
                  <a16:creationId xmlns:a16="http://schemas.microsoft.com/office/drawing/2014/main" id="{FFAF930B-F2A9-B69F-63DE-7863419E1E71}"/>
                </a:ext>
              </a:extLst>
            </p:cNvPr>
            <p:cNvSpPr/>
            <p:nvPr/>
          </p:nvSpPr>
          <p:spPr>
            <a:xfrm>
              <a:off x="6890068" y="2611612"/>
              <a:ext cx="2749" cy="7749"/>
            </a:xfrm>
            <a:custGeom>
              <a:avLst/>
              <a:gdLst/>
              <a:ahLst/>
              <a:cxnLst/>
              <a:rect l="l" t="t" r="r" b="b"/>
              <a:pathLst>
                <a:path w="138" h="389" extrusionOk="0">
                  <a:moveTo>
                    <a:pt x="1" y="1"/>
                  </a:moveTo>
                  <a:lnTo>
                    <a:pt x="1" y="389"/>
                  </a:lnTo>
                  <a:lnTo>
                    <a:pt x="138" y="389"/>
                  </a:lnTo>
                  <a:lnTo>
                    <a:pt x="138" y="1"/>
                  </a:lnTo>
                  <a:close/>
                </a:path>
              </a:pathLst>
            </a:custGeom>
            <a:solidFill>
              <a:srgbClr val="4F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 name="Google Shape;3807;p88">
              <a:extLst>
                <a:ext uri="{FF2B5EF4-FFF2-40B4-BE49-F238E27FC236}">
                  <a16:creationId xmlns:a16="http://schemas.microsoft.com/office/drawing/2014/main" id="{1148E93A-270D-A198-86F7-8F5A9CF4C87C}"/>
                </a:ext>
              </a:extLst>
            </p:cNvPr>
            <p:cNvSpPr/>
            <p:nvPr/>
          </p:nvSpPr>
          <p:spPr>
            <a:xfrm>
              <a:off x="6737302" y="2554780"/>
              <a:ext cx="152786" cy="19123"/>
            </a:xfrm>
            <a:custGeom>
              <a:avLst/>
              <a:gdLst/>
              <a:ahLst/>
              <a:cxnLst/>
              <a:rect l="l" t="t" r="r" b="b"/>
              <a:pathLst>
                <a:path w="7670" h="960" extrusionOk="0">
                  <a:moveTo>
                    <a:pt x="502" y="1"/>
                  </a:moveTo>
                  <a:cubicBezTo>
                    <a:pt x="229" y="1"/>
                    <a:pt x="0" y="252"/>
                    <a:pt x="0" y="571"/>
                  </a:cubicBezTo>
                  <a:lnTo>
                    <a:pt x="0" y="959"/>
                  </a:lnTo>
                  <a:cubicBezTo>
                    <a:pt x="0" y="640"/>
                    <a:pt x="229" y="389"/>
                    <a:pt x="502" y="389"/>
                  </a:cubicBezTo>
                  <a:lnTo>
                    <a:pt x="7167" y="389"/>
                  </a:lnTo>
                  <a:cubicBezTo>
                    <a:pt x="7441" y="389"/>
                    <a:pt x="7670" y="640"/>
                    <a:pt x="7670" y="959"/>
                  </a:cubicBezTo>
                  <a:lnTo>
                    <a:pt x="7670" y="571"/>
                  </a:lnTo>
                  <a:cubicBezTo>
                    <a:pt x="7670" y="252"/>
                    <a:pt x="7441" y="1"/>
                    <a:pt x="7167" y="1"/>
                  </a:cubicBezTo>
                  <a:close/>
                </a:path>
              </a:pathLst>
            </a:custGeom>
            <a:solidFill>
              <a:srgbClr val="4F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 name="Google Shape;3808;p88">
              <a:extLst>
                <a:ext uri="{FF2B5EF4-FFF2-40B4-BE49-F238E27FC236}">
                  <a16:creationId xmlns:a16="http://schemas.microsoft.com/office/drawing/2014/main" id="{376F91AC-3F71-264C-AF2E-20220D9BF7BE}"/>
                </a:ext>
              </a:extLst>
            </p:cNvPr>
            <p:cNvSpPr/>
            <p:nvPr/>
          </p:nvSpPr>
          <p:spPr>
            <a:xfrm>
              <a:off x="6890068" y="2580238"/>
              <a:ext cx="2749" cy="7749"/>
            </a:xfrm>
            <a:custGeom>
              <a:avLst/>
              <a:gdLst/>
              <a:ahLst/>
              <a:cxnLst/>
              <a:rect l="l" t="t" r="r" b="b"/>
              <a:pathLst>
                <a:path w="138" h="389" extrusionOk="0">
                  <a:moveTo>
                    <a:pt x="1" y="1"/>
                  </a:moveTo>
                  <a:lnTo>
                    <a:pt x="1" y="389"/>
                  </a:lnTo>
                  <a:lnTo>
                    <a:pt x="138" y="389"/>
                  </a:lnTo>
                  <a:lnTo>
                    <a:pt x="138" y="1"/>
                  </a:lnTo>
                  <a:close/>
                </a:path>
              </a:pathLst>
            </a:custGeom>
            <a:solidFill>
              <a:srgbClr val="4F6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3809;p88">
              <a:extLst>
                <a:ext uri="{FF2B5EF4-FFF2-40B4-BE49-F238E27FC236}">
                  <a16:creationId xmlns:a16="http://schemas.microsoft.com/office/drawing/2014/main" id="{C5E6F23E-59E0-92A4-4937-1B4BB436A9D1}"/>
                </a:ext>
              </a:extLst>
            </p:cNvPr>
            <p:cNvSpPr/>
            <p:nvPr/>
          </p:nvSpPr>
          <p:spPr>
            <a:xfrm>
              <a:off x="6675908" y="2680734"/>
              <a:ext cx="192806" cy="176890"/>
            </a:xfrm>
            <a:custGeom>
              <a:avLst/>
              <a:gdLst/>
              <a:ahLst/>
              <a:cxnLst/>
              <a:rect l="l" t="t" r="r" b="b"/>
              <a:pathLst>
                <a:path w="9679" h="8880" extrusionOk="0">
                  <a:moveTo>
                    <a:pt x="3082" y="0"/>
                  </a:moveTo>
                  <a:cubicBezTo>
                    <a:pt x="1736" y="1073"/>
                    <a:pt x="480" y="3173"/>
                    <a:pt x="1" y="4314"/>
                  </a:cubicBezTo>
                  <a:cubicBezTo>
                    <a:pt x="389" y="6528"/>
                    <a:pt x="2831" y="8788"/>
                    <a:pt x="3653" y="8879"/>
                  </a:cubicBezTo>
                  <a:cubicBezTo>
                    <a:pt x="3653" y="8879"/>
                    <a:pt x="8652" y="5821"/>
                    <a:pt x="9108" y="4908"/>
                  </a:cubicBezTo>
                  <a:cubicBezTo>
                    <a:pt x="9565" y="3995"/>
                    <a:pt x="9679" y="1666"/>
                    <a:pt x="9245" y="708"/>
                  </a:cubicBezTo>
                  <a:cubicBezTo>
                    <a:pt x="9155" y="513"/>
                    <a:pt x="8835" y="436"/>
                    <a:pt x="8386" y="436"/>
                  </a:cubicBezTo>
                  <a:cubicBezTo>
                    <a:pt x="6675" y="436"/>
                    <a:pt x="3082" y="1552"/>
                    <a:pt x="3082" y="1552"/>
                  </a:cubicBezTo>
                  <a:lnTo>
                    <a:pt x="3082" y="0"/>
                  </a:lnTo>
                  <a:close/>
                </a:path>
              </a:pathLst>
            </a:custGeom>
            <a:solidFill>
              <a:srgbClr val="EF9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 name="Google Shape;3810;p88">
              <a:extLst>
                <a:ext uri="{FF2B5EF4-FFF2-40B4-BE49-F238E27FC236}">
                  <a16:creationId xmlns:a16="http://schemas.microsoft.com/office/drawing/2014/main" id="{1C50342D-50BC-42E4-4FB6-309B53111C59}"/>
                </a:ext>
              </a:extLst>
            </p:cNvPr>
            <p:cNvSpPr/>
            <p:nvPr/>
          </p:nvSpPr>
          <p:spPr>
            <a:xfrm>
              <a:off x="6757760" y="2702546"/>
              <a:ext cx="105954" cy="33665"/>
            </a:xfrm>
            <a:custGeom>
              <a:avLst/>
              <a:gdLst/>
              <a:ahLst/>
              <a:cxnLst/>
              <a:rect l="l" t="t" r="r" b="b"/>
              <a:pathLst>
                <a:path w="5319" h="1690" extrusionOk="0">
                  <a:moveTo>
                    <a:pt x="5273" y="1"/>
                  </a:moveTo>
                  <a:lnTo>
                    <a:pt x="0" y="1507"/>
                  </a:lnTo>
                  <a:lnTo>
                    <a:pt x="69" y="1690"/>
                  </a:lnTo>
                  <a:lnTo>
                    <a:pt x="5319" y="183"/>
                  </a:lnTo>
                  <a:lnTo>
                    <a:pt x="5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3811;p88">
              <a:extLst>
                <a:ext uri="{FF2B5EF4-FFF2-40B4-BE49-F238E27FC236}">
                  <a16:creationId xmlns:a16="http://schemas.microsoft.com/office/drawing/2014/main" id="{7C4AD151-255C-B9B9-145B-DAD99E36C37B}"/>
                </a:ext>
              </a:extLst>
            </p:cNvPr>
            <p:cNvSpPr/>
            <p:nvPr/>
          </p:nvSpPr>
          <p:spPr>
            <a:xfrm>
              <a:off x="6774572" y="2725275"/>
              <a:ext cx="91413" cy="37310"/>
            </a:xfrm>
            <a:custGeom>
              <a:avLst/>
              <a:gdLst/>
              <a:ahLst/>
              <a:cxnLst/>
              <a:rect l="l" t="t" r="r" b="b"/>
              <a:pathLst>
                <a:path w="4589" h="1873" extrusionOk="0">
                  <a:moveTo>
                    <a:pt x="4520" y="1"/>
                  </a:moveTo>
                  <a:lnTo>
                    <a:pt x="1" y="1690"/>
                  </a:lnTo>
                  <a:lnTo>
                    <a:pt x="69" y="1873"/>
                  </a:lnTo>
                  <a:lnTo>
                    <a:pt x="4589" y="184"/>
                  </a:lnTo>
                  <a:lnTo>
                    <a:pt x="4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3812;p88">
              <a:extLst>
                <a:ext uri="{FF2B5EF4-FFF2-40B4-BE49-F238E27FC236}">
                  <a16:creationId xmlns:a16="http://schemas.microsoft.com/office/drawing/2014/main" id="{BBE1DB02-183E-EB6D-4E3F-F96DA492FD34}"/>
                </a:ext>
              </a:extLst>
            </p:cNvPr>
            <p:cNvSpPr/>
            <p:nvPr/>
          </p:nvSpPr>
          <p:spPr>
            <a:xfrm>
              <a:off x="6790050" y="2751211"/>
              <a:ext cx="74580" cy="36394"/>
            </a:xfrm>
            <a:custGeom>
              <a:avLst/>
              <a:gdLst/>
              <a:ahLst/>
              <a:cxnLst/>
              <a:rect l="l" t="t" r="r" b="b"/>
              <a:pathLst>
                <a:path w="3744" h="1827" extrusionOk="0">
                  <a:moveTo>
                    <a:pt x="3675" y="0"/>
                  </a:moveTo>
                  <a:lnTo>
                    <a:pt x="0" y="1666"/>
                  </a:lnTo>
                  <a:lnTo>
                    <a:pt x="91" y="1826"/>
                  </a:lnTo>
                  <a:lnTo>
                    <a:pt x="3743" y="183"/>
                  </a:lnTo>
                  <a:lnTo>
                    <a:pt x="3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3813;p88">
              <a:extLst>
                <a:ext uri="{FF2B5EF4-FFF2-40B4-BE49-F238E27FC236}">
                  <a16:creationId xmlns:a16="http://schemas.microsoft.com/office/drawing/2014/main" id="{F67FE026-155E-EC40-0059-E11992A21E66}"/>
                </a:ext>
              </a:extLst>
            </p:cNvPr>
            <p:cNvSpPr/>
            <p:nvPr/>
          </p:nvSpPr>
          <p:spPr>
            <a:xfrm>
              <a:off x="6420394" y="2761211"/>
              <a:ext cx="243263" cy="239179"/>
            </a:xfrm>
            <a:custGeom>
              <a:avLst/>
              <a:gdLst/>
              <a:ahLst/>
              <a:cxnLst/>
              <a:rect l="l" t="t" r="r" b="b"/>
              <a:pathLst>
                <a:path w="12212" h="12007" extrusionOk="0">
                  <a:moveTo>
                    <a:pt x="12075" y="0"/>
                  </a:moveTo>
                  <a:lnTo>
                    <a:pt x="0" y="11869"/>
                  </a:lnTo>
                  <a:lnTo>
                    <a:pt x="114" y="12006"/>
                  </a:lnTo>
                  <a:lnTo>
                    <a:pt x="12212" y="137"/>
                  </a:lnTo>
                  <a:lnTo>
                    <a:pt x="12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3814;p88">
              <a:extLst>
                <a:ext uri="{FF2B5EF4-FFF2-40B4-BE49-F238E27FC236}">
                  <a16:creationId xmlns:a16="http://schemas.microsoft.com/office/drawing/2014/main" id="{C20743E3-E9B5-4670-CF9B-745740B2FEC5}"/>
                </a:ext>
              </a:extLst>
            </p:cNvPr>
            <p:cNvSpPr/>
            <p:nvPr/>
          </p:nvSpPr>
          <p:spPr>
            <a:xfrm>
              <a:off x="6551329" y="2873958"/>
              <a:ext cx="209180" cy="271470"/>
            </a:xfrm>
            <a:custGeom>
              <a:avLst/>
              <a:gdLst/>
              <a:ahLst/>
              <a:cxnLst/>
              <a:rect l="l" t="t" r="r" b="b"/>
              <a:pathLst>
                <a:path w="10501" h="13628" extrusionOk="0">
                  <a:moveTo>
                    <a:pt x="10341" y="1"/>
                  </a:moveTo>
                  <a:lnTo>
                    <a:pt x="1" y="13513"/>
                  </a:lnTo>
                  <a:lnTo>
                    <a:pt x="161" y="13628"/>
                  </a:lnTo>
                  <a:lnTo>
                    <a:pt x="10500" y="115"/>
                  </a:lnTo>
                  <a:lnTo>
                    <a:pt x="103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3815;p88">
              <a:extLst>
                <a:ext uri="{FF2B5EF4-FFF2-40B4-BE49-F238E27FC236}">
                  <a16:creationId xmlns:a16="http://schemas.microsoft.com/office/drawing/2014/main" id="{B10C6B14-F0D4-EA5B-2BAC-6155F7D45C5D}"/>
                </a:ext>
              </a:extLst>
            </p:cNvPr>
            <p:cNvSpPr/>
            <p:nvPr/>
          </p:nvSpPr>
          <p:spPr>
            <a:xfrm>
              <a:off x="6682283" y="3209012"/>
              <a:ext cx="264179" cy="189220"/>
            </a:xfrm>
            <a:custGeom>
              <a:avLst/>
              <a:gdLst/>
              <a:ahLst/>
              <a:cxnLst/>
              <a:rect l="l" t="t" r="r" b="b"/>
              <a:pathLst>
                <a:path w="13262" h="9499" extrusionOk="0">
                  <a:moveTo>
                    <a:pt x="5967" y="1"/>
                  </a:moveTo>
                  <a:cubicBezTo>
                    <a:pt x="4853" y="1"/>
                    <a:pt x="3703" y="171"/>
                    <a:pt x="3013" y="756"/>
                  </a:cubicBezTo>
                  <a:cubicBezTo>
                    <a:pt x="3013" y="756"/>
                    <a:pt x="366" y="3609"/>
                    <a:pt x="2055" y="4271"/>
                  </a:cubicBezTo>
                  <a:cubicBezTo>
                    <a:pt x="959" y="5550"/>
                    <a:pt x="0" y="6873"/>
                    <a:pt x="343" y="7330"/>
                  </a:cubicBezTo>
                  <a:cubicBezTo>
                    <a:pt x="1073" y="8289"/>
                    <a:pt x="3493" y="9453"/>
                    <a:pt x="4680" y="9498"/>
                  </a:cubicBezTo>
                  <a:cubicBezTo>
                    <a:pt x="4688" y="9499"/>
                    <a:pt x="4697" y="9499"/>
                    <a:pt x="4705" y="9499"/>
                  </a:cubicBezTo>
                  <a:cubicBezTo>
                    <a:pt x="5915" y="9499"/>
                    <a:pt x="10842" y="6394"/>
                    <a:pt x="10842" y="6394"/>
                  </a:cubicBezTo>
                  <a:cubicBezTo>
                    <a:pt x="13262" y="4271"/>
                    <a:pt x="10934" y="460"/>
                    <a:pt x="8218" y="186"/>
                  </a:cubicBezTo>
                  <a:cubicBezTo>
                    <a:pt x="7629" y="97"/>
                    <a:pt x="6808" y="1"/>
                    <a:pt x="5967" y="1"/>
                  </a:cubicBezTo>
                  <a:close/>
                </a:path>
              </a:pathLst>
            </a:custGeom>
            <a:solidFill>
              <a:srgbClr val="EF9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3816;p88">
              <a:extLst>
                <a:ext uri="{FF2B5EF4-FFF2-40B4-BE49-F238E27FC236}">
                  <a16:creationId xmlns:a16="http://schemas.microsoft.com/office/drawing/2014/main" id="{5621469B-0AB8-4FA9-2C35-06AD445113B7}"/>
                </a:ext>
              </a:extLst>
            </p:cNvPr>
            <p:cNvSpPr/>
            <p:nvPr/>
          </p:nvSpPr>
          <p:spPr>
            <a:xfrm>
              <a:off x="6695928" y="3272258"/>
              <a:ext cx="90497" cy="92329"/>
            </a:xfrm>
            <a:custGeom>
              <a:avLst/>
              <a:gdLst/>
              <a:ahLst/>
              <a:cxnLst/>
              <a:rect l="l" t="t" r="r" b="b"/>
              <a:pathLst>
                <a:path w="4543" h="4635" extrusionOk="0">
                  <a:moveTo>
                    <a:pt x="4405" y="1"/>
                  </a:moveTo>
                  <a:lnTo>
                    <a:pt x="0" y="4497"/>
                  </a:lnTo>
                  <a:lnTo>
                    <a:pt x="137" y="4634"/>
                  </a:lnTo>
                  <a:lnTo>
                    <a:pt x="4542" y="138"/>
                  </a:lnTo>
                  <a:lnTo>
                    <a:pt x="44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57" name="Google Shape;3817;p88">
              <a:extLst>
                <a:ext uri="{FF2B5EF4-FFF2-40B4-BE49-F238E27FC236}">
                  <a16:creationId xmlns:a16="http://schemas.microsoft.com/office/drawing/2014/main" id="{560A5EBE-E5AE-2830-63EB-9E87962A8AB3}"/>
                </a:ext>
              </a:extLst>
            </p:cNvPr>
            <p:cNvGrpSpPr/>
            <p:nvPr/>
          </p:nvGrpSpPr>
          <p:grpSpPr>
            <a:xfrm>
              <a:off x="6295860" y="1905576"/>
              <a:ext cx="1060335" cy="326723"/>
              <a:chOff x="6316265" y="1730910"/>
              <a:chExt cx="1099933" cy="326723"/>
            </a:xfrm>
          </p:grpSpPr>
          <p:sp>
            <p:nvSpPr>
              <p:cNvPr id="1492" name="Google Shape;3818;p88">
                <a:extLst>
                  <a:ext uri="{FF2B5EF4-FFF2-40B4-BE49-F238E27FC236}">
                    <a16:creationId xmlns:a16="http://schemas.microsoft.com/office/drawing/2014/main" id="{4AEA2F57-2DDA-597B-1B6B-F88E6BFAC1A9}"/>
                  </a:ext>
                </a:extLst>
              </p:cNvPr>
              <p:cNvSpPr/>
              <p:nvPr/>
            </p:nvSpPr>
            <p:spPr>
              <a:xfrm>
                <a:off x="6316265" y="1730910"/>
                <a:ext cx="314013" cy="80785"/>
              </a:xfrm>
              <a:custGeom>
                <a:avLst/>
                <a:gdLst/>
                <a:ahLst/>
                <a:cxnLst/>
                <a:rect l="l" t="t" r="r" b="b"/>
                <a:pathLst>
                  <a:path w="17344" h="4462" extrusionOk="0">
                    <a:moveTo>
                      <a:pt x="0" y="0"/>
                    </a:moveTo>
                    <a:lnTo>
                      <a:pt x="0" y="4462"/>
                    </a:lnTo>
                    <a:lnTo>
                      <a:pt x="17344" y="4462"/>
                    </a:lnTo>
                    <a:lnTo>
                      <a:pt x="173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3819;p88">
                <a:extLst>
                  <a:ext uri="{FF2B5EF4-FFF2-40B4-BE49-F238E27FC236}">
                    <a16:creationId xmlns:a16="http://schemas.microsoft.com/office/drawing/2014/main" id="{A2A979A8-73A4-25FE-01C3-BD453022D25F}"/>
                  </a:ext>
                </a:extLst>
              </p:cNvPr>
              <p:cNvSpPr/>
              <p:nvPr/>
            </p:nvSpPr>
            <p:spPr>
              <a:xfrm>
                <a:off x="6316265" y="1865684"/>
                <a:ext cx="1099933" cy="33585"/>
              </a:xfrm>
              <a:custGeom>
                <a:avLst/>
                <a:gdLst/>
                <a:ahLst/>
                <a:cxnLst/>
                <a:rect l="l" t="t" r="r" b="b"/>
                <a:pathLst>
                  <a:path w="60753" h="1855" extrusionOk="0">
                    <a:moveTo>
                      <a:pt x="0" y="0"/>
                    </a:moveTo>
                    <a:lnTo>
                      <a:pt x="0" y="1855"/>
                    </a:lnTo>
                    <a:lnTo>
                      <a:pt x="60752" y="1855"/>
                    </a:lnTo>
                    <a:lnTo>
                      <a:pt x="607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3820;p88">
                <a:extLst>
                  <a:ext uri="{FF2B5EF4-FFF2-40B4-BE49-F238E27FC236}">
                    <a16:creationId xmlns:a16="http://schemas.microsoft.com/office/drawing/2014/main" id="{3620027F-0830-9CB7-FDDA-96841CC7B704}"/>
                  </a:ext>
                </a:extLst>
              </p:cNvPr>
              <p:cNvSpPr/>
              <p:nvPr/>
            </p:nvSpPr>
            <p:spPr>
              <a:xfrm>
                <a:off x="6316265" y="1945074"/>
                <a:ext cx="1099933" cy="33150"/>
              </a:xfrm>
              <a:custGeom>
                <a:avLst/>
                <a:gdLst/>
                <a:ahLst/>
                <a:cxnLst/>
                <a:rect l="l" t="t" r="r" b="b"/>
                <a:pathLst>
                  <a:path w="60753" h="1831" extrusionOk="0">
                    <a:moveTo>
                      <a:pt x="0" y="1"/>
                    </a:moveTo>
                    <a:lnTo>
                      <a:pt x="0" y="1831"/>
                    </a:lnTo>
                    <a:lnTo>
                      <a:pt x="60752" y="1831"/>
                    </a:lnTo>
                    <a:lnTo>
                      <a:pt x="607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 name="Google Shape;3821;p88">
                <a:extLst>
                  <a:ext uri="{FF2B5EF4-FFF2-40B4-BE49-F238E27FC236}">
                    <a16:creationId xmlns:a16="http://schemas.microsoft.com/office/drawing/2014/main" id="{4C2D19EE-1A13-90E2-9D81-0715A2F3299F}"/>
                  </a:ext>
                </a:extLst>
              </p:cNvPr>
              <p:cNvSpPr/>
              <p:nvPr/>
            </p:nvSpPr>
            <p:spPr>
              <a:xfrm>
                <a:off x="6316265" y="2024030"/>
                <a:ext cx="501871" cy="33603"/>
              </a:xfrm>
              <a:custGeom>
                <a:avLst/>
                <a:gdLst/>
                <a:ahLst/>
                <a:cxnLst/>
                <a:rect l="l" t="t" r="r" b="b"/>
                <a:pathLst>
                  <a:path w="27720" h="1856" extrusionOk="0">
                    <a:moveTo>
                      <a:pt x="0" y="1"/>
                    </a:moveTo>
                    <a:lnTo>
                      <a:pt x="0" y="1856"/>
                    </a:lnTo>
                    <a:lnTo>
                      <a:pt x="27720" y="1856"/>
                    </a:lnTo>
                    <a:lnTo>
                      <a:pt x="277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58" name="Google Shape;3822;p88">
              <a:extLst>
                <a:ext uri="{FF2B5EF4-FFF2-40B4-BE49-F238E27FC236}">
                  <a16:creationId xmlns:a16="http://schemas.microsoft.com/office/drawing/2014/main" id="{1F9DA497-DABF-F803-DFA0-526E8CF525AF}"/>
                </a:ext>
              </a:extLst>
            </p:cNvPr>
            <p:cNvSpPr/>
            <p:nvPr/>
          </p:nvSpPr>
          <p:spPr>
            <a:xfrm>
              <a:off x="6717740" y="3304091"/>
              <a:ext cx="85955" cy="75497"/>
            </a:xfrm>
            <a:custGeom>
              <a:avLst/>
              <a:gdLst/>
              <a:ahLst/>
              <a:cxnLst/>
              <a:rect l="l" t="t" r="r" b="b"/>
              <a:pathLst>
                <a:path w="4315" h="3790" extrusionOk="0">
                  <a:moveTo>
                    <a:pt x="4201" y="1"/>
                  </a:moveTo>
                  <a:lnTo>
                    <a:pt x="1" y="3653"/>
                  </a:lnTo>
                  <a:lnTo>
                    <a:pt x="115" y="3790"/>
                  </a:lnTo>
                  <a:lnTo>
                    <a:pt x="4315" y="137"/>
                  </a:lnTo>
                  <a:lnTo>
                    <a:pt x="42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3823;p88">
              <a:extLst>
                <a:ext uri="{FF2B5EF4-FFF2-40B4-BE49-F238E27FC236}">
                  <a16:creationId xmlns:a16="http://schemas.microsoft.com/office/drawing/2014/main" id="{5F0D1E33-EFEC-DEA5-4CFA-C55F858D14CE}"/>
                </a:ext>
              </a:extLst>
            </p:cNvPr>
            <p:cNvSpPr/>
            <p:nvPr/>
          </p:nvSpPr>
          <p:spPr>
            <a:xfrm>
              <a:off x="6745031" y="3333652"/>
              <a:ext cx="75497" cy="58664"/>
            </a:xfrm>
            <a:custGeom>
              <a:avLst/>
              <a:gdLst/>
              <a:ahLst/>
              <a:cxnLst/>
              <a:rect l="l" t="t" r="r" b="b"/>
              <a:pathLst>
                <a:path w="3790" h="2945" extrusionOk="0">
                  <a:moveTo>
                    <a:pt x="3675" y="0"/>
                  </a:moveTo>
                  <a:lnTo>
                    <a:pt x="0" y="2808"/>
                  </a:lnTo>
                  <a:lnTo>
                    <a:pt x="114" y="2945"/>
                  </a:lnTo>
                  <a:lnTo>
                    <a:pt x="3789" y="160"/>
                  </a:lnTo>
                  <a:lnTo>
                    <a:pt x="3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3824;p88">
              <a:extLst>
                <a:ext uri="{FF2B5EF4-FFF2-40B4-BE49-F238E27FC236}">
                  <a16:creationId xmlns:a16="http://schemas.microsoft.com/office/drawing/2014/main" id="{135C3CF9-53CD-955A-9E22-C543238FDCA9}"/>
                </a:ext>
              </a:extLst>
            </p:cNvPr>
            <p:cNvSpPr/>
            <p:nvPr/>
          </p:nvSpPr>
          <p:spPr>
            <a:xfrm>
              <a:off x="6843236" y="3027641"/>
              <a:ext cx="506088" cy="321947"/>
            </a:xfrm>
            <a:custGeom>
              <a:avLst/>
              <a:gdLst/>
              <a:ahLst/>
              <a:cxnLst/>
              <a:rect l="l" t="t" r="r" b="b"/>
              <a:pathLst>
                <a:path w="25406" h="16162" extrusionOk="0">
                  <a:moveTo>
                    <a:pt x="22735" y="1"/>
                  </a:moveTo>
                  <a:lnTo>
                    <a:pt x="1" y="8971"/>
                  </a:lnTo>
                  <a:cubicBezTo>
                    <a:pt x="1849" y="10204"/>
                    <a:pt x="2762" y="12760"/>
                    <a:pt x="3036" y="16161"/>
                  </a:cubicBezTo>
                  <a:cubicBezTo>
                    <a:pt x="3036" y="16161"/>
                    <a:pt x="14586" y="13080"/>
                    <a:pt x="20018" y="11185"/>
                  </a:cubicBezTo>
                  <a:cubicBezTo>
                    <a:pt x="25405" y="9108"/>
                    <a:pt x="22735" y="1"/>
                    <a:pt x="227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3825;p88">
              <a:extLst>
                <a:ext uri="{FF2B5EF4-FFF2-40B4-BE49-F238E27FC236}">
                  <a16:creationId xmlns:a16="http://schemas.microsoft.com/office/drawing/2014/main" id="{48778325-B024-2CA9-04C4-1F480FB2C45F}"/>
                </a:ext>
              </a:extLst>
            </p:cNvPr>
            <p:cNvSpPr/>
            <p:nvPr/>
          </p:nvSpPr>
          <p:spPr>
            <a:xfrm>
              <a:off x="6721844" y="3255446"/>
              <a:ext cx="35936" cy="40019"/>
            </a:xfrm>
            <a:custGeom>
              <a:avLst/>
              <a:gdLst/>
              <a:ahLst/>
              <a:cxnLst/>
              <a:rect l="l" t="t" r="r" b="b"/>
              <a:pathLst>
                <a:path w="1804" h="2009" extrusionOk="0">
                  <a:moveTo>
                    <a:pt x="1666" y="0"/>
                  </a:moveTo>
                  <a:lnTo>
                    <a:pt x="0" y="1872"/>
                  </a:lnTo>
                  <a:lnTo>
                    <a:pt x="137" y="2009"/>
                  </a:lnTo>
                  <a:lnTo>
                    <a:pt x="1803" y="137"/>
                  </a:lnTo>
                  <a:lnTo>
                    <a:pt x="16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3826;p88">
              <a:extLst>
                <a:ext uri="{FF2B5EF4-FFF2-40B4-BE49-F238E27FC236}">
                  <a16:creationId xmlns:a16="http://schemas.microsoft.com/office/drawing/2014/main" id="{7E5B33C2-B7F8-E507-A31A-2EDF8D523A88}"/>
                </a:ext>
              </a:extLst>
            </p:cNvPr>
            <p:cNvSpPr/>
            <p:nvPr/>
          </p:nvSpPr>
          <p:spPr>
            <a:xfrm>
              <a:off x="6836424" y="3072481"/>
              <a:ext cx="387404" cy="117966"/>
            </a:xfrm>
            <a:custGeom>
              <a:avLst/>
              <a:gdLst/>
              <a:ahLst/>
              <a:cxnLst/>
              <a:rect l="l" t="t" r="r" b="b"/>
              <a:pathLst>
                <a:path w="19448" h="5922" extrusionOk="0">
                  <a:moveTo>
                    <a:pt x="16555" y="1"/>
                  </a:moveTo>
                  <a:cubicBezTo>
                    <a:pt x="15568" y="1"/>
                    <a:pt x="14780" y="238"/>
                    <a:pt x="14768" y="238"/>
                  </a:cubicBezTo>
                  <a:lnTo>
                    <a:pt x="0" y="5739"/>
                  </a:lnTo>
                  <a:lnTo>
                    <a:pt x="69" y="5921"/>
                  </a:lnTo>
                  <a:lnTo>
                    <a:pt x="14837" y="420"/>
                  </a:lnTo>
                  <a:cubicBezTo>
                    <a:pt x="14848" y="420"/>
                    <a:pt x="15628" y="183"/>
                    <a:pt x="16592" y="183"/>
                  </a:cubicBezTo>
                  <a:cubicBezTo>
                    <a:pt x="17495" y="183"/>
                    <a:pt x="18560" y="391"/>
                    <a:pt x="19310" y="1196"/>
                  </a:cubicBezTo>
                  <a:lnTo>
                    <a:pt x="19447" y="1082"/>
                  </a:lnTo>
                  <a:cubicBezTo>
                    <a:pt x="18641" y="220"/>
                    <a:pt x="17506" y="1"/>
                    <a:pt x="16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3827;p88">
              <a:extLst>
                <a:ext uri="{FF2B5EF4-FFF2-40B4-BE49-F238E27FC236}">
                  <a16:creationId xmlns:a16="http://schemas.microsoft.com/office/drawing/2014/main" id="{E94A2B8D-CB92-4C3F-41BA-1600064B1091}"/>
                </a:ext>
              </a:extLst>
            </p:cNvPr>
            <p:cNvSpPr/>
            <p:nvPr/>
          </p:nvSpPr>
          <p:spPr>
            <a:xfrm>
              <a:off x="7094228" y="2708921"/>
              <a:ext cx="49581" cy="373301"/>
            </a:xfrm>
            <a:custGeom>
              <a:avLst/>
              <a:gdLst/>
              <a:ahLst/>
              <a:cxnLst/>
              <a:rect l="l" t="t" r="r" b="b"/>
              <a:pathLst>
                <a:path w="2489" h="18740" extrusionOk="0">
                  <a:moveTo>
                    <a:pt x="2328" y="0"/>
                  </a:moveTo>
                  <a:cubicBezTo>
                    <a:pt x="0" y="4611"/>
                    <a:pt x="525" y="11207"/>
                    <a:pt x="1392" y="18740"/>
                  </a:cubicBezTo>
                  <a:lnTo>
                    <a:pt x="1575" y="18717"/>
                  </a:lnTo>
                  <a:cubicBezTo>
                    <a:pt x="708" y="11230"/>
                    <a:pt x="183" y="4657"/>
                    <a:pt x="2488" y="92"/>
                  </a:cubicBezTo>
                  <a:lnTo>
                    <a:pt x="2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3828;p88">
              <a:extLst>
                <a:ext uri="{FF2B5EF4-FFF2-40B4-BE49-F238E27FC236}">
                  <a16:creationId xmlns:a16="http://schemas.microsoft.com/office/drawing/2014/main" id="{1A450F6D-99B0-0379-D233-291A63812BB9}"/>
                </a:ext>
              </a:extLst>
            </p:cNvPr>
            <p:cNvSpPr/>
            <p:nvPr/>
          </p:nvSpPr>
          <p:spPr>
            <a:xfrm>
              <a:off x="6672741" y="2105564"/>
              <a:ext cx="330572" cy="383301"/>
            </a:xfrm>
            <a:custGeom>
              <a:avLst/>
              <a:gdLst/>
              <a:ahLst/>
              <a:cxnLst/>
              <a:rect l="l" t="t" r="r" b="b"/>
              <a:pathLst>
                <a:path w="16595" h="19242" extrusionOk="0">
                  <a:moveTo>
                    <a:pt x="8286" y="0"/>
                  </a:moveTo>
                  <a:cubicBezTo>
                    <a:pt x="3698" y="0"/>
                    <a:pt x="0" y="4314"/>
                    <a:pt x="0" y="9610"/>
                  </a:cubicBezTo>
                  <a:cubicBezTo>
                    <a:pt x="0" y="14928"/>
                    <a:pt x="1575" y="19242"/>
                    <a:pt x="8286" y="19242"/>
                  </a:cubicBezTo>
                  <a:cubicBezTo>
                    <a:pt x="14996" y="19242"/>
                    <a:pt x="16594" y="14928"/>
                    <a:pt x="16594" y="9610"/>
                  </a:cubicBezTo>
                  <a:cubicBezTo>
                    <a:pt x="16594" y="4314"/>
                    <a:pt x="12874" y="0"/>
                    <a:pt x="8286" y="0"/>
                  </a:cubicBez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3829;p88">
              <a:extLst>
                <a:ext uri="{FF2B5EF4-FFF2-40B4-BE49-F238E27FC236}">
                  <a16:creationId xmlns:a16="http://schemas.microsoft.com/office/drawing/2014/main" id="{85A045D0-F2FA-24A4-13E3-7C597909B09C}"/>
                </a:ext>
              </a:extLst>
            </p:cNvPr>
            <p:cNvSpPr/>
            <p:nvPr/>
          </p:nvSpPr>
          <p:spPr>
            <a:xfrm>
              <a:off x="6613877" y="2095544"/>
              <a:ext cx="448280" cy="422882"/>
            </a:xfrm>
            <a:custGeom>
              <a:avLst/>
              <a:gdLst/>
              <a:ahLst/>
              <a:cxnLst/>
              <a:rect l="l" t="t" r="r" b="b"/>
              <a:pathLst>
                <a:path w="22504" h="21229" extrusionOk="0">
                  <a:moveTo>
                    <a:pt x="11241" y="1"/>
                  </a:moveTo>
                  <a:lnTo>
                    <a:pt x="5740" y="2169"/>
                  </a:lnTo>
                  <a:cubicBezTo>
                    <a:pt x="4370" y="4224"/>
                    <a:pt x="3868" y="7556"/>
                    <a:pt x="3937" y="10706"/>
                  </a:cubicBezTo>
                  <a:cubicBezTo>
                    <a:pt x="3937" y="10706"/>
                    <a:pt x="3150" y="9928"/>
                    <a:pt x="2303" y="9928"/>
                  </a:cubicBezTo>
                  <a:cubicBezTo>
                    <a:pt x="1798" y="9928"/>
                    <a:pt x="1271" y="10206"/>
                    <a:pt x="878" y="11094"/>
                  </a:cubicBezTo>
                  <a:cubicBezTo>
                    <a:pt x="1" y="13778"/>
                    <a:pt x="1995" y="15073"/>
                    <a:pt x="3318" y="15073"/>
                  </a:cubicBezTo>
                  <a:cubicBezTo>
                    <a:pt x="3716" y="15073"/>
                    <a:pt x="4054" y="14956"/>
                    <a:pt x="4233" y="14723"/>
                  </a:cubicBezTo>
                  <a:cubicBezTo>
                    <a:pt x="4233" y="14723"/>
                    <a:pt x="5192" y="21228"/>
                    <a:pt x="11241" y="21228"/>
                  </a:cubicBezTo>
                  <a:cubicBezTo>
                    <a:pt x="17289" y="21228"/>
                    <a:pt x="18248" y="14723"/>
                    <a:pt x="18248" y="14723"/>
                  </a:cubicBezTo>
                  <a:cubicBezTo>
                    <a:pt x="18428" y="14956"/>
                    <a:pt x="18766" y="15073"/>
                    <a:pt x="19167" y="15073"/>
                  </a:cubicBezTo>
                  <a:cubicBezTo>
                    <a:pt x="20495" y="15073"/>
                    <a:pt x="22503" y="13778"/>
                    <a:pt x="21626" y="11094"/>
                  </a:cubicBezTo>
                  <a:cubicBezTo>
                    <a:pt x="21233" y="10206"/>
                    <a:pt x="20703" y="9928"/>
                    <a:pt x="20193" y="9928"/>
                  </a:cubicBezTo>
                  <a:cubicBezTo>
                    <a:pt x="19341" y="9928"/>
                    <a:pt x="18545" y="10706"/>
                    <a:pt x="18545" y="10706"/>
                  </a:cubicBezTo>
                  <a:cubicBezTo>
                    <a:pt x="18613" y="7556"/>
                    <a:pt x="18111" y="4224"/>
                    <a:pt x="16742" y="2169"/>
                  </a:cubicBezTo>
                  <a:lnTo>
                    <a:pt x="11241" y="1"/>
                  </a:lnTo>
                  <a:close/>
                </a:path>
              </a:pathLst>
            </a:custGeom>
            <a:solidFill>
              <a:srgbClr val="EF9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3830;p88">
              <a:extLst>
                <a:ext uri="{FF2B5EF4-FFF2-40B4-BE49-F238E27FC236}">
                  <a16:creationId xmlns:a16="http://schemas.microsoft.com/office/drawing/2014/main" id="{BE7040DC-A48F-33EB-C266-C4239F60604F}"/>
                </a:ext>
              </a:extLst>
            </p:cNvPr>
            <p:cNvSpPr/>
            <p:nvPr/>
          </p:nvSpPr>
          <p:spPr>
            <a:xfrm>
              <a:off x="6763676" y="2494303"/>
              <a:ext cx="150974" cy="25936"/>
            </a:xfrm>
            <a:custGeom>
              <a:avLst/>
              <a:gdLst/>
              <a:ahLst/>
              <a:cxnLst/>
              <a:rect l="l" t="t" r="r" b="b"/>
              <a:pathLst>
                <a:path w="7579" h="1302" extrusionOk="0">
                  <a:moveTo>
                    <a:pt x="7464" y="1"/>
                  </a:moveTo>
                  <a:cubicBezTo>
                    <a:pt x="6414" y="731"/>
                    <a:pt x="5159" y="1119"/>
                    <a:pt x="3721" y="1119"/>
                  </a:cubicBezTo>
                  <a:cubicBezTo>
                    <a:pt x="2351" y="1119"/>
                    <a:pt x="1141" y="777"/>
                    <a:pt x="114" y="92"/>
                  </a:cubicBezTo>
                  <a:lnTo>
                    <a:pt x="0" y="252"/>
                  </a:lnTo>
                  <a:cubicBezTo>
                    <a:pt x="1073" y="959"/>
                    <a:pt x="2328" y="1302"/>
                    <a:pt x="3721" y="1302"/>
                  </a:cubicBezTo>
                  <a:cubicBezTo>
                    <a:pt x="5204" y="1302"/>
                    <a:pt x="6505" y="914"/>
                    <a:pt x="7578" y="161"/>
                  </a:cubicBezTo>
                  <a:lnTo>
                    <a:pt x="7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3831;p88">
              <a:extLst>
                <a:ext uri="{FF2B5EF4-FFF2-40B4-BE49-F238E27FC236}">
                  <a16:creationId xmlns:a16="http://schemas.microsoft.com/office/drawing/2014/main" id="{DA6941F9-39BF-CDBD-BA95-17D08AF5A376}"/>
                </a:ext>
              </a:extLst>
            </p:cNvPr>
            <p:cNvSpPr/>
            <p:nvPr/>
          </p:nvSpPr>
          <p:spPr>
            <a:xfrm>
              <a:off x="6641805" y="2313788"/>
              <a:ext cx="34123" cy="55497"/>
            </a:xfrm>
            <a:custGeom>
              <a:avLst/>
              <a:gdLst/>
              <a:ahLst/>
              <a:cxnLst/>
              <a:rect l="l" t="t" r="r" b="b"/>
              <a:pathLst>
                <a:path w="1713" h="2786" extrusionOk="0">
                  <a:moveTo>
                    <a:pt x="989" y="0"/>
                  </a:moveTo>
                  <a:cubicBezTo>
                    <a:pt x="483" y="0"/>
                    <a:pt x="91" y="428"/>
                    <a:pt x="47" y="1051"/>
                  </a:cubicBezTo>
                  <a:cubicBezTo>
                    <a:pt x="1" y="1827"/>
                    <a:pt x="503" y="2695"/>
                    <a:pt x="1690" y="2786"/>
                  </a:cubicBezTo>
                  <a:lnTo>
                    <a:pt x="1713" y="2603"/>
                  </a:lnTo>
                  <a:cubicBezTo>
                    <a:pt x="640" y="2535"/>
                    <a:pt x="206" y="1759"/>
                    <a:pt x="252" y="1074"/>
                  </a:cubicBezTo>
                  <a:cubicBezTo>
                    <a:pt x="274" y="650"/>
                    <a:pt x="515" y="183"/>
                    <a:pt x="994" y="183"/>
                  </a:cubicBezTo>
                  <a:cubicBezTo>
                    <a:pt x="1005" y="183"/>
                    <a:pt x="1017" y="183"/>
                    <a:pt x="1028" y="184"/>
                  </a:cubicBezTo>
                  <a:lnTo>
                    <a:pt x="1028" y="1"/>
                  </a:lnTo>
                  <a:cubicBezTo>
                    <a:pt x="1015" y="1"/>
                    <a:pt x="1002" y="0"/>
                    <a:pt x="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3832;p88">
              <a:extLst>
                <a:ext uri="{FF2B5EF4-FFF2-40B4-BE49-F238E27FC236}">
                  <a16:creationId xmlns:a16="http://schemas.microsoft.com/office/drawing/2014/main" id="{454239DF-E750-4D47-721B-76C079FD710E}"/>
                </a:ext>
              </a:extLst>
            </p:cNvPr>
            <p:cNvSpPr/>
            <p:nvPr/>
          </p:nvSpPr>
          <p:spPr>
            <a:xfrm>
              <a:off x="6648180" y="2348329"/>
              <a:ext cx="31852" cy="7769"/>
            </a:xfrm>
            <a:custGeom>
              <a:avLst/>
              <a:gdLst/>
              <a:ahLst/>
              <a:cxnLst/>
              <a:rect l="l" t="t" r="r" b="b"/>
              <a:pathLst>
                <a:path w="1599" h="390" extrusionOk="0">
                  <a:moveTo>
                    <a:pt x="861" y="1"/>
                  </a:moveTo>
                  <a:cubicBezTo>
                    <a:pt x="361" y="1"/>
                    <a:pt x="16" y="214"/>
                    <a:pt x="1" y="230"/>
                  </a:cubicBezTo>
                  <a:lnTo>
                    <a:pt x="115" y="390"/>
                  </a:lnTo>
                  <a:cubicBezTo>
                    <a:pt x="115" y="390"/>
                    <a:pt x="421" y="193"/>
                    <a:pt x="867" y="193"/>
                  </a:cubicBezTo>
                  <a:cubicBezTo>
                    <a:pt x="1065" y="193"/>
                    <a:pt x="1291" y="232"/>
                    <a:pt x="1530" y="344"/>
                  </a:cubicBezTo>
                  <a:lnTo>
                    <a:pt x="1598" y="162"/>
                  </a:lnTo>
                  <a:cubicBezTo>
                    <a:pt x="1332" y="43"/>
                    <a:pt x="108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3833;p88">
              <a:extLst>
                <a:ext uri="{FF2B5EF4-FFF2-40B4-BE49-F238E27FC236}">
                  <a16:creationId xmlns:a16="http://schemas.microsoft.com/office/drawing/2014/main" id="{215D3D6F-1454-547B-8896-8ADE3F6093DA}"/>
                </a:ext>
              </a:extLst>
            </p:cNvPr>
            <p:cNvSpPr/>
            <p:nvPr/>
          </p:nvSpPr>
          <p:spPr>
            <a:xfrm>
              <a:off x="7001919" y="2313788"/>
              <a:ext cx="34123" cy="55497"/>
            </a:xfrm>
            <a:custGeom>
              <a:avLst/>
              <a:gdLst/>
              <a:ahLst/>
              <a:cxnLst/>
              <a:rect l="l" t="t" r="r" b="b"/>
              <a:pathLst>
                <a:path w="1713" h="2786" extrusionOk="0">
                  <a:moveTo>
                    <a:pt x="725" y="0"/>
                  </a:moveTo>
                  <a:cubicBezTo>
                    <a:pt x="712" y="0"/>
                    <a:pt x="699" y="1"/>
                    <a:pt x="685" y="1"/>
                  </a:cubicBezTo>
                  <a:lnTo>
                    <a:pt x="685" y="184"/>
                  </a:lnTo>
                  <a:lnTo>
                    <a:pt x="731" y="184"/>
                  </a:lnTo>
                  <a:cubicBezTo>
                    <a:pt x="1188" y="184"/>
                    <a:pt x="1439" y="640"/>
                    <a:pt x="1461" y="1074"/>
                  </a:cubicBezTo>
                  <a:cubicBezTo>
                    <a:pt x="1507" y="1759"/>
                    <a:pt x="1073" y="2535"/>
                    <a:pt x="1" y="2603"/>
                  </a:cubicBezTo>
                  <a:lnTo>
                    <a:pt x="23" y="2786"/>
                  </a:lnTo>
                  <a:cubicBezTo>
                    <a:pt x="1210" y="2695"/>
                    <a:pt x="1713" y="1827"/>
                    <a:pt x="1644" y="1051"/>
                  </a:cubicBezTo>
                  <a:cubicBezTo>
                    <a:pt x="1622" y="428"/>
                    <a:pt x="1231"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3834;p88">
              <a:extLst>
                <a:ext uri="{FF2B5EF4-FFF2-40B4-BE49-F238E27FC236}">
                  <a16:creationId xmlns:a16="http://schemas.microsoft.com/office/drawing/2014/main" id="{3CA06DBA-7CC4-61D5-D18F-53E7871C6551}"/>
                </a:ext>
              </a:extLst>
            </p:cNvPr>
            <p:cNvSpPr/>
            <p:nvPr/>
          </p:nvSpPr>
          <p:spPr>
            <a:xfrm>
              <a:off x="6997835" y="2348329"/>
              <a:ext cx="31832" cy="7769"/>
            </a:xfrm>
            <a:custGeom>
              <a:avLst/>
              <a:gdLst/>
              <a:ahLst/>
              <a:cxnLst/>
              <a:rect l="l" t="t" r="r" b="b"/>
              <a:pathLst>
                <a:path w="1598" h="390" extrusionOk="0">
                  <a:moveTo>
                    <a:pt x="738" y="1"/>
                  </a:moveTo>
                  <a:cubicBezTo>
                    <a:pt x="517" y="1"/>
                    <a:pt x="266" y="43"/>
                    <a:pt x="0" y="162"/>
                  </a:cubicBezTo>
                  <a:lnTo>
                    <a:pt x="69" y="344"/>
                  </a:lnTo>
                  <a:cubicBezTo>
                    <a:pt x="315" y="228"/>
                    <a:pt x="545" y="188"/>
                    <a:pt x="745" y="188"/>
                  </a:cubicBezTo>
                  <a:cubicBezTo>
                    <a:pt x="1176" y="188"/>
                    <a:pt x="1468" y="374"/>
                    <a:pt x="1484" y="390"/>
                  </a:cubicBezTo>
                  <a:lnTo>
                    <a:pt x="1598" y="230"/>
                  </a:lnTo>
                  <a:cubicBezTo>
                    <a:pt x="1582" y="214"/>
                    <a:pt x="1237" y="1"/>
                    <a:pt x="7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3835;p88">
              <a:extLst>
                <a:ext uri="{FF2B5EF4-FFF2-40B4-BE49-F238E27FC236}">
                  <a16:creationId xmlns:a16="http://schemas.microsoft.com/office/drawing/2014/main" id="{816E3C72-FAEA-B283-DB9D-87976A3163F1}"/>
                </a:ext>
              </a:extLst>
            </p:cNvPr>
            <p:cNvSpPr/>
            <p:nvPr/>
          </p:nvSpPr>
          <p:spPr>
            <a:xfrm>
              <a:off x="6691824" y="2346536"/>
              <a:ext cx="8207" cy="42768"/>
            </a:xfrm>
            <a:custGeom>
              <a:avLst/>
              <a:gdLst/>
              <a:ahLst/>
              <a:cxnLst/>
              <a:rect l="l" t="t" r="r" b="b"/>
              <a:pathLst>
                <a:path w="412" h="2147" extrusionOk="0">
                  <a:moveTo>
                    <a:pt x="1" y="1"/>
                  </a:moveTo>
                  <a:cubicBezTo>
                    <a:pt x="24" y="731"/>
                    <a:pt x="92" y="1439"/>
                    <a:pt x="229" y="2146"/>
                  </a:cubicBezTo>
                  <a:lnTo>
                    <a:pt x="412" y="2100"/>
                  </a:lnTo>
                  <a:cubicBezTo>
                    <a:pt x="275" y="1416"/>
                    <a:pt x="206" y="708"/>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3836;p88">
              <a:extLst>
                <a:ext uri="{FF2B5EF4-FFF2-40B4-BE49-F238E27FC236}">
                  <a16:creationId xmlns:a16="http://schemas.microsoft.com/office/drawing/2014/main" id="{303213E2-3332-6910-6CFF-A4F22A7A8A85}"/>
                </a:ext>
              </a:extLst>
            </p:cNvPr>
            <p:cNvSpPr/>
            <p:nvPr/>
          </p:nvSpPr>
          <p:spPr>
            <a:xfrm>
              <a:off x="6975087" y="2346536"/>
              <a:ext cx="8665" cy="42768"/>
            </a:xfrm>
            <a:custGeom>
              <a:avLst/>
              <a:gdLst/>
              <a:ahLst/>
              <a:cxnLst/>
              <a:rect l="l" t="t" r="r" b="b"/>
              <a:pathLst>
                <a:path w="435" h="2147" extrusionOk="0">
                  <a:moveTo>
                    <a:pt x="229" y="1"/>
                  </a:moveTo>
                  <a:cubicBezTo>
                    <a:pt x="229" y="708"/>
                    <a:pt x="138" y="1416"/>
                    <a:pt x="1" y="2100"/>
                  </a:cubicBezTo>
                  <a:lnTo>
                    <a:pt x="184" y="2146"/>
                  </a:lnTo>
                  <a:cubicBezTo>
                    <a:pt x="343" y="1439"/>
                    <a:pt x="412" y="73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3837;p88">
              <a:extLst>
                <a:ext uri="{FF2B5EF4-FFF2-40B4-BE49-F238E27FC236}">
                  <a16:creationId xmlns:a16="http://schemas.microsoft.com/office/drawing/2014/main" id="{A9940062-B563-EE1C-7386-5B53A4AB96DB}"/>
                </a:ext>
              </a:extLst>
            </p:cNvPr>
            <p:cNvSpPr/>
            <p:nvPr/>
          </p:nvSpPr>
          <p:spPr>
            <a:xfrm>
              <a:off x="6796863" y="2405201"/>
              <a:ext cx="85955" cy="15020"/>
            </a:xfrm>
            <a:custGeom>
              <a:avLst/>
              <a:gdLst/>
              <a:ahLst/>
              <a:cxnLst/>
              <a:rect l="l" t="t" r="r" b="b"/>
              <a:pathLst>
                <a:path w="4315" h="754" extrusionOk="0">
                  <a:moveTo>
                    <a:pt x="4223" y="0"/>
                  </a:moveTo>
                  <a:cubicBezTo>
                    <a:pt x="3558" y="385"/>
                    <a:pt x="2868" y="579"/>
                    <a:pt x="2158" y="579"/>
                  </a:cubicBezTo>
                  <a:cubicBezTo>
                    <a:pt x="1480" y="579"/>
                    <a:pt x="782" y="402"/>
                    <a:pt x="69" y="46"/>
                  </a:cubicBezTo>
                  <a:lnTo>
                    <a:pt x="0" y="228"/>
                  </a:lnTo>
                  <a:cubicBezTo>
                    <a:pt x="731" y="593"/>
                    <a:pt x="1438" y="753"/>
                    <a:pt x="2146" y="753"/>
                  </a:cubicBezTo>
                  <a:cubicBezTo>
                    <a:pt x="2899" y="753"/>
                    <a:pt x="3630" y="571"/>
                    <a:pt x="4314" y="160"/>
                  </a:cubicBezTo>
                  <a:lnTo>
                    <a:pt x="4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3838;p88">
              <a:extLst>
                <a:ext uri="{FF2B5EF4-FFF2-40B4-BE49-F238E27FC236}">
                  <a16:creationId xmlns:a16="http://schemas.microsoft.com/office/drawing/2014/main" id="{2D459568-0D35-A38F-EB27-2594F5647618}"/>
                </a:ext>
              </a:extLst>
            </p:cNvPr>
            <p:cNvSpPr/>
            <p:nvPr/>
          </p:nvSpPr>
          <p:spPr>
            <a:xfrm>
              <a:off x="6821862" y="2427013"/>
              <a:ext cx="34581" cy="6833"/>
            </a:xfrm>
            <a:custGeom>
              <a:avLst/>
              <a:gdLst/>
              <a:ahLst/>
              <a:cxnLst/>
              <a:rect l="l" t="t" r="r" b="b"/>
              <a:pathLst>
                <a:path w="1736" h="343" extrusionOk="0">
                  <a:moveTo>
                    <a:pt x="69" y="1"/>
                  </a:moveTo>
                  <a:lnTo>
                    <a:pt x="1" y="183"/>
                  </a:lnTo>
                  <a:cubicBezTo>
                    <a:pt x="320" y="275"/>
                    <a:pt x="617" y="343"/>
                    <a:pt x="891" y="343"/>
                  </a:cubicBezTo>
                  <a:cubicBezTo>
                    <a:pt x="1188" y="343"/>
                    <a:pt x="1462" y="275"/>
                    <a:pt x="1736" y="183"/>
                  </a:cubicBezTo>
                  <a:lnTo>
                    <a:pt x="1690" y="1"/>
                  </a:lnTo>
                  <a:cubicBezTo>
                    <a:pt x="1427" y="92"/>
                    <a:pt x="1165" y="138"/>
                    <a:pt x="897" y="138"/>
                  </a:cubicBezTo>
                  <a:cubicBezTo>
                    <a:pt x="628" y="138"/>
                    <a:pt x="355" y="92"/>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3839;p88">
              <a:extLst>
                <a:ext uri="{FF2B5EF4-FFF2-40B4-BE49-F238E27FC236}">
                  <a16:creationId xmlns:a16="http://schemas.microsoft.com/office/drawing/2014/main" id="{F39B5ABE-8CD9-A418-8B09-5FFDE5C75023}"/>
                </a:ext>
              </a:extLst>
            </p:cNvPr>
            <p:cNvSpPr/>
            <p:nvPr/>
          </p:nvSpPr>
          <p:spPr>
            <a:xfrm>
              <a:off x="6831424" y="2307891"/>
              <a:ext cx="28665" cy="70955"/>
            </a:xfrm>
            <a:custGeom>
              <a:avLst/>
              <a:gdLst/>
              <a:ahLst/>
              <a:cxnLst/>
              <a:rect l="l" t="t" r="r" b="b"/>
              <a:pathLst>
                <a:path w="1439" h="3562" extrusionOk="0">
                  <a:moveTo>
                    <a:pt x="457" y="0"/>
                  </a:moveTo>
                  <a:lnTo>
                    <a:pt x="274" y="69"/>
                  </a:lnTo>
                  <a:lnTo>
                    <a:pt x="1096" y="2420"/>
                  </a:lnTo>
                  <a:cubicBezTo>
                    <a:pt x="1210" y="2785"/>
                    <a:pt x="1187" y="3059"/>
                    <a:pt x="1073" y="3219"/>
                  </a:cubicBezTo>
                  <a:cubicBezTo>
                    <a:pt x="982" y="3356"/>
                    <a:pt x="822" y="3379"/>
                    <a:pt x="708" y="3379"/>
                  </a:cubicBezTo>
                  <a:lnTo>
                    <a:pt x="0" y="3379"/>
                  </a:lnTo>
                  <a:lnTo>
                    <a:pt x="0" y="3561"/>
                  </a:lnTo>
                  <a:lnTo>
                    <a:pt x="708" y="3561"/>
                  </a:lnTo>
                  <a:cubicBezTo>
                    <a:pt x="936" y="3561"/>
                    <a:pt x="1119" y="3493"/>
                    <a:pt x="1233" y="3333"/>
                  </a:cubicBezTo>
                  <a:cubicBezTo>
                    <a:pt x="1347" y="3173"/>
                    <a:pt x="1438" y="2899"/>
                    <a:pt x="1278" y="2351"/>
                  </a:cubicBezTo>
                  <a:lnTo>
                    <a:pt x="4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3840;p88">
              <a:extLst>
                <a:ext uri="{FF2B5EF4-FFF2-40B4-BE49-F238E27FC236}">
                  <a16:creationId xmlns:a16="http://schemas.microsoft.com/office/drawing/2014/main" id="{7422AED8-0182-4D6F-B3B0-AA49DCFB269B}"/>
                </a:ext>
              </a:extLst>
            </p:cNvPr>
            <p:cNvSpPr/>
            <p:nvPr/>
          </p:nvSpPr>
          <p:spPr>
            <a:xfrm>
              <a:off x="6757301" y="2331078"/>
              <a:ext cx="18207" cy="18665"/>
            </a:xfrm>
            <a:custGeom>
              <a:avLst/>
              <a:gdLst/>
              <a:ahLst/>
              <a:cxnLst/>
              <a:rect l="l" t="t" r="r" b="b"/>
              <a:pathLst>
                <a:path w="914" h="937" extrusionOk="0">
                  <a:moveTo>
                    <a:pt x="457" y="0"/>
                  </a:moveTo>
                  <a:cubicBezTo>
                    <a:pt x="206" y="0"/>
                    <a:pt x="1" y="206"/>
                    <a:pt x="1" y="457"/>
                  </a:cubicBezTo>
                  <a:cubicBezTo>
                    <a:pt x="1" y="731"/>
                    <a:pt x="206" y="936"/>
                    <a:pt x="457" y="936"/>
                  </a:cubicBezTo>
                  <a:cubicBezTo>
                    <a:pt x="708" y="936"/>
                    <a:pt x="914" y="731"/>
                    <a:pt x="914" y="457"/>
                  </a:cubicBezTo>
                  <a:cubicBezTo>
                    <a:pt x="914" y="206"/>
                    <a:pt x="70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3841;p88">
              <a:extLst>
                <a:ext uri="{FF2B5EF4-FFF2-40B4-BE49-F238E27FC236}">
                  <a16:creationId xmlns:a16="http://schemas.microsoft.com/office/drawing/2014/main" id="{3B63F437-772E-6293-116E-0D8494ED5D70}"/>
                </a:ext>
              </a:extLst>
            </p:cNvPr>
            <p:cNvSpPr/>
            <p:nvPr/>
          </p:nvSpPr>
          <p:spPr>
            <a:xfrm>
              <a:off x="6903255" y="2331078"/>
              <a:ext cx="18207" cy="18665"/>
            </a:xfrm>
            <a:custGeom>
              <a:avLst/>
              <a:gdLst/>
              <a:ahLst/>
              <a:cxnLst/>
              <a:rect l="l" t="t" r="r" b="b"/>
              <a:pathLst>
                <a:path w="914" h="937" extrusionOk="0">
                  <a:moveTo>
                    <a:pt x="457" y="0"/>
                  </a:moveTo>
                  <a:cubicBezTo>
                    <a:pt x="206" y="0"/>
                    <a:pt x="1" y="206"/>
                    <a:pt x="1" y="457"/>
                  </a:cubicBezTo>
                  <a:cubicBezTo>
                    <a:pt x="1" y="731"/>
                    <a:pt x="206" y="936"/>
                    <a:pt x="457" y="936"/>
                  </a:cubicBezTo>
                  <a:cubicBezTo>
                    <a:pt x="708" y="936"/>
                    <a:pt x="914" y="731"/>
                    <a:pt x="914" y="457"/>
                  </a:cubicBezTo>
                  <a:cubicBezTo>
                    <a:pt x="914" y="206"/>
                    <a:pt x="70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3842;p88">
              <a:extLst>
                <a:ext uri="{FF2B5EF4-FFF2-40B4-BE49-F238E27FC236}">
                  <a16:creationId xmlns:a16="http://schemas.microsoft.com/office/drawing/2014/main" id="{2790FF85-75B0-01A9-B2F7-25697FB6F908}"/>
                </a:ext>
              </a:extLst>
            </p:cNvPr>
            <p:cNvSpPr/>
            <p:nvPr/>
          </p:nvSpPr>
          <p:spPr>
            <a:xfrm>
              <a:off x="6735927" y="2295621"/>
              <a:ext cx="61872" cy="15020"/>
            </a:xfrm>
            <a:custGeom>
              <a:avLst/>
              <a:gdLst/>
              <a:ahLst/>
              <a:cxnLst/>
              <a:rect l="l" t="t" r="r" b="b"/>
              <a:pathLst>
                <a:path w="3106" h="754" extrusionOk="0">
                  <a:moveTo>
                    <a:pt x="3105" y="0"/>
                  </a:moveTo>
                  <a:cubicBezTo>
                    <a:pt x="2055" y="0"/>
                    <a:pt x="1005" y="91"/>
                    <a:pt x="1" y="320"/>
                  </a:cubicBezTo>
                  <a:lnTo>
                    <a:pt x="69" y="731"/>
                  </a:lnTo>
                  <a:cubicBezTo>
                    <a:pt x="511" y="679"/>
                    <a:pt x="958" y="655"/>
                    <a:pt x="1408" y="655"/>
                  </a:cubicBezTo>
                  <a:cubicBezTo>
                    <a:pt x="1956" y="655"/>
                    <a:pt x="2508" y="691"/>
                    <a:pt x="3059" y="753"/>
                  </a:cubicBezTo>
                  <a:lnTo>
                    <a:pt x="3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3843;p88">
              <a:extLst>
                <a:ext uri="{FF2B5EF4-FFF2-40B4-BE49-F238E27FC236}">
                  <a16:creationId xmlns:a16="http://schemas.microsoft.com/office/drawing/2014/main" id="{42C9939E-B928-F441-1687-2961FDEABF1A}"/>
                </a:ext>
              </a:extLst>
            </p:cNvPr>
            <p:cNvSpPr/>
            <p:nvPr/>
          </p:nvSpPr>
          <p:spPr>
            <a:xfrm>
              <a:off x="6880985" y="2295561"/>
              <a:ext cx="61852" cy="15079"/>
            </a:xfrm>
            <a:custGeom>
              <a:avLst/>
              <a:gdLst/>
              <a:ahLst/>
              <a:cxnLst/>
              <a:rect l="l" t="t" r="r" b="b"/>
              <a:pathLst>
                <a:path w="3105" h="757" extrusionOk="0">
                  <a:moveTo>
                    <a:pt x="264" y="0"/>
                  </a:moveTo>
                  <a:cubicBezTo>
                    <a:pt x="176" y="0"/>
                    <a:pt x="88" y="1"/>
                    <a:pt x="0" y="3"/>
                  </a:cubicBezTo>
                  <a:lnTo>
                    <a:pt x="46" y="756"/>
                  </a:lnTo>
                  <a:cubicBezTo>
                    <a:pt x="585" y="694"/>
                    <a:pt x="1131" y="658"/>
                    <a:pt x="1681" y="658"/>
                  </a:cubicBezTo>
                  <a:cubicBezTo>
                    <a:pt x="2131" y="658"/>
                    <a:pt x="2583" y="682"/>
                    <a:pt x="3036" y="734"/>
                  </a:cubicBezTo>
                  <a:lnTo>
                    <a:pt x="3104" y="323"/>
                  </a:lnTo>
                  <a:cubicBezTo>
                    <a:pt x="2184" y="114"/>
                    <a:pt x="1226" y="0"/>
                    <a:pt x="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3844;p88">
              <a:extLst>
                <a:ext uri="{FF2B5EF4-FFF2-40B4-BE49-F238E27FC236}">
                  <a16:creationId xmlns:a16="http://schemas.microsoft.com/office/drawing/2014/main" id="{837A07DE-5068-D55A-F2EA-B8BF79F3F8D3}"/>
                </a:ext>
              </a:extLst>
            </p:cNvPr>
            <p:cNvSpPr/>
            <p:nvPr/>
          </p:nvSpPr>
          <p:spPr>
            <a:xfrm>
              <a:off x="6636367" y="2158292"/>
              <a:ext cx="130954" cy="150535"/>
            </a:xfrm>
            <a:custGeom>
              <a:avLst/>
              <a:gdLst/>
              <a:ahLst/>
              <a:cxnLst/>
              <a:rect l="l" t="t" r="r" b="b"/>
              <a:pathLst>
                <a:path w="6574" h="7557" extrusionOk="0">
                  <a:moveTo>
                    <a:pt x="6574" y="1"/>
                  </a:moveTo>
                  <a:lnTo>
                    <a:pt x="3036" y="92"/>
                  </a:lnTo>
                  <a:cubicBezTo>
                    <a:pt x="0" y="731"/>
                    <a:pt x="959" y="4452"/>
                    <a:pt x="1849" y="6917"/>
                  </a:cubicBezTo>
                  <a:lnTo>
                    <a:pt x="2830" y="7556"/>
                  </a:lnTo>
                  <a:cubicBezTo>
                    <a:pt x="2602" y="3151"/>
                    <a:pt x="3675" y="435"/>
                    <a:pt x="6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3845;p88">
              <a:extLst>
                <a:ext uri="{FF2B5EF4-FFF2-40B4-BE49-F238E27FC236}">
                  <a16:creationId xmlns:a16="http://schemas.microsoft.com/office/drawing/2014/main" id="{9D485476-C070-FA06-800C-FE7D77449177}"/>
                </a:ext>
              </a:extLst>
            </p:cNvPr>
            <p:cNvSpPr/>
            <p:nvPr/>
          </p:nvSpPr>
          <p:spPr>
            <a:xfrm>
              <a:off x="6658638" y="2057935"/>
              <a:ext cx="361528" cy="250892"/>
            </a:xfrm>
            <a:custGeom>
              <a:avLst/>
              <a:gdLst/>
              <a:ahLst/>
              <a:cxnLst/>
              <a:rect l="l" t="t" r="r" b="b"/>
              <a:pathLst>
                <a:path w="18149" h="12595" extrusionOk="0">
                  <a:moveTo>
                    <a:pt x="9156" y="1"/>
                  </a:moveTo>
                  <a:cubicBezTo>
                    <a:pt x="8669" y="1"/>
                    <a:pt x="8158" y="21"/>
                    <a:pt x="7624" y="63"/>
                  </a:cubicBezTo>
                  <a:cubicBezTo>
                    <a:pt x="0" y="930"/>
                    <a:pt x="1872" y="5130"/>
                    <a:pt x="1872" y="5130"/>
                  </a:cubicBezTo>
                  <a:lnTo>
                    <a:pt x="3219" y="6089"/>
                  </a:lnTo>
                  <a:cubicBezTo>
                    <a:pt x="4931" y="7106"/>
                    <a:pt x="7991" y="7850"/>
                    <a:pt x="11139" y="7850"/>
                  </a:cubicBezTo>
                  <a:cubicBezTo>
                    <a:pt x="12439" y="7850"/>
                    <a:pt x="13755" y="7723"/>
                    <a:pt x="14997" y="7436"/>
                  </a:cubicBezTo>
                  <a:cubicBezTo>
                    <a:pt x="14997" y="7436"/>
                    <a:pt x="15978" y="8622"/>
                    <a:pt x="16298" y="12594"/>
                  </a:cubicBezTo>
                  <a:cubicBezTo>
                    <a:pt x="16617" y="12320"/>
                    <a:pt x="16891" y="12115"/>
                    <a:pt x="17302" y="11955"/>
                  </a:cubicBezTo>
                  <a:cubicBezTo>
                    <a:pt x="17644" y="10175"/>
                    <a:pt x="17896" y="7892"/>
                    <a:pt x="17553" y="6271"/>
                  </a:cubicBezTo>
                  <a:cubicBezTo>
                    <a:pt x="18149" y="3741"/>
                    <a:pt x="15811" y="1"/>
                    <a:pt x="9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3846;p88">
              <a:extLst>
                <a:ext uri="{FF2B5EF4-FFF2-40B4-BE49-F238E27FC236}">
                  <a16:creationId xmlns:a16="http://schemas.microsoft.com/office/drawing/2014/main" id="{E0994F28-8C8A-7CD8-4F74-973BDCF287D1}"/>
                </a:ext>
              </a:extLst>
            </p:cNvPr>
            <p:cNvSpPr/>
            <p:nvPr/>
          </p:nvSpPr>
          <p:spPr>
            <a:xfrm>
              <a:off x="6956900" y="2181479"/>
              <a:ext cx="52768" cy="26394"/>
            </a:xfrm>
            <a:custGeom>
              <a:avLst/>
              <a:gdLst/>
              <a:ahLst/>
              <a:cxnLst/>
              <a:rect l="l" t="t" r="r" b="b"/>
              <a:pathLst>
                <a:path w="2649" h="1325" extrusionOk="0">
                  <a:moveTo>
                    <a:pt x="2512" y="1"/>
                  </a:moveTo>
                  <a:cubicBezTo>
                    <a:pt x="1599" y="868"/>
                    <a:pt x="24" y="1119"/>
                    <a:pt x="1" y="1119"/>
                  </a:cubicBezTo>
                  <a:lnTo>
                    <a:pt x="24" y="1325"/>
                  </a:lnTo>
                  <a:cubicBezTo>
                    <a:pt x="92" y="1302"/>
                    <a:pt x="1690" y="1051"/>
                    <a:pt x="2649" y="138"/>
                  </a:cubicBezTo>
                  <a:lnTo>
                    <a:pt x="2512" y="1"/>
                  </a:lnTo>
                  <a:close/>
                </a:path>
              </a:pathLst>
            </a:custGeom>
            <a:solidFill>
              <a:srgbClr val="395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3847;p88">
              <a:extLst>
                <a:ext uri="{FF2B5EF4-FFF2-40B4-BE49-F238E27FC236}">
                  <a16:creationId xmlns:a16="http://schemas.microsoft.com/office/drawing/2014/main" id="{54DEF0D5-F07C-4162-8F93-0299988D1857}"/>
                </a:ext>
              </a:extLst>
            </p:cNvPr>
            <p:cNvSpPr/>
            <p:nvPr/>
          </p:nvSpPr>
          <p:spPr>
            <a:xfrm>
              <a:off x="6749572" y="2165583"/>
              <a:ext cx="217367" cy="29103"/>
            </a:xfrm>
            <a:custGeom>
              <a:avLst/>
              <a:gdLst/>
              <a:ahLst/>
              <a:cxnLst/>
              <a:rect l="l" t="t" r="r" b="b"/>
              <a:pathLst>
                <a:path w="10912" h="1461" extrusionOk="0">
                  <a:moveTo>
                    <a:pt x="69" y="0"/>
                  </a:moveTo>
                  <a:lnTo>
                    <a:pt x="1" y="160"/>
                  </a:lnTo>
                  <a:cubicBezTo>
                    <a:pt x="46" y="183"/>
                    <a:pt x="3059" y="1461"/>
                    <a:pt x="6939" y="1461"/>
                  </a:cubicBezTo>
                  <a:cubicBezTo>
                    <a:pt x="8195" y="1461"/>
                    <a:pt x="9542" y="1324"/>
                    <a:pt x="10911" y="982"/>
                  </a:cubicBezTo>
                  <a:lnTo>
                    <a:pt x="10865" y="799"/>
                  </a:lnTo>
                  <a:cubicBezTo>
                    <a:pt x="9522" y="1149"/>
                    <a:pt x="8197" y="1281"/>
                    <a:pt x="6961" y="1281"/>
                  </a:cubicBezTo>
                  <a:cubicBezTo>
                    <a:pt x="3114" y="1281"/>
                    <a:pt x="121" y="0"/>
                    <a:pt x="69" y="0"/>
                  </a:cubicBezTo>
                  <a:close/>
                </a:path>
              </a:pathLst>
            </a:custGeom>
            <a:solidFill>
              <a:srgbClr val="395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3848;p88">
              <a:extLst>
                <a:ext uri="{FF2B5EF4-FFF2-40B4-BE49-F238E27FC236}">
                  <a16:creationId xmlns:a16="http://schemas.microsoft.com/office/drawing/2014/main" id="{86FB424B-F2BF-D515-A116-41AB954F159A}"/>
                </a:ext>
              </a:extLst>
            </p:cNvPr>
            <p:cNvSpPr/>
            <p:nvPr/>
          </p:nvSpPr>
          <p:spPr>
            <a:xfrm>
              <a:off x="6775030" y="2158292"/>
              <a:ext cx="133245" cy="12749"/>
            </a:xfrm>
            <a:custGeom>
              <a:avLst/>
              <a:gdLst/>
              <a:ahLst/>
              <a:cxnLst/>
              <a:rect l="l" t="t" r="r" b="b"/>
              <a:pathLst>
                <a:path w="6689" h="640" extrusionOk="0">
                  <a:moveTo>
                    <a:pt x="46" y="1"/>
                  </a:moveTo>
                  <a:lnTo>
                    <a:pt x="1" y="183"/>
                  </a:lnTo>
                  <a:cubicBezTo>
                    <a:pt x="24" y="183"/>
                    <a:pt x="1872" y="640"/>
                    <a:pt x="4087" y="640"/>
                  </a:cubicBezTo>
                  <a:cubicBezTo>
                    <a:pt x="4908" y="640"/>
                    <a:pt x="5821" y="594"/>
                    <a:pt x="6689" y="412"/>
                  </a:cubicBezTo>
                  <a:lnTo>
                    <a:pt x="6643" y="229"/>
                  </a:lnTo>
                  <a:cubicBezTo>
                    <a:pt x="5801" y="401"/>
                    <a:pt x="4938" y="464"/>
                    <a:pt x="4124" y="464"/>
                  </a:cubicBezTo>
                  <a:cubicBezTo>
                    <a:pt x="1917" y="464"/>
                    <a:pt x="80" y="1"/>
                    <a:pt x="46" y="1"/>
                  </a:cubicBezTo>
                  <a:close/>
                </a:path>
              </a:pathLst>
            </a:custGeom>
            <a:solidFill>
              <a:srgbClr val="395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3849;p88">
              <a:extLst>
                <a:ext uri="{FF2B5EF4-FFF2-40B4-BE49-F238E27FC236}">
                  <a16:creationId xmlns:a16="http://schemas.microsoft.com/office/drawing/2014/main" id="{1ACE9C2D-4A60-EBAB-21DB-C6E959331A10}"/>
                </a:ext>
              </a:extLst>
            </p:cNvPr>
            <p:cNvSpPr/>
            <p:nvPr/>
          </p:nvSpPr>
          <p:spPr>
            <a:xfrm>
              <a:off x="6472226" y="3951092"/>
              <a:ext cx="183702" cy="62350"/>
            </a:xfrm>
            <a:custGeom>
              <a:avLst/>
              <a:gdLst/>
              <a:ahLst/>
              <a:cxnLst/>
              <a:rect l="l" t="t" r="r" b="b"/>
              <a:pathLst>
                <a:path w="9222" h="3130" extrusionOk="0">
                  <a:moveTo>
                    <a:pt x="9222" y="1"/>
                  </a:moveTo>
                  <a:cubicBezTo>
                    <a:pt x="6975" y="583"/>
                    <a:pt x="4728" y="875"/>
                    <a:pt x="2490" y="875"/>
                  </a:cubicBezTo>
                  <a:cubicBezTo>
                    <a:pt x="1659" y="875"/>
                    <a:pt x="828" y="834"/>
                    <a:pt x="0" y="754"/>
                  </a:cubicBezTo>
                  <a:lnTo>
                    <a:pt x="0" y="754"/>
                  </a:lnTo>
                  <a:lnTo>
                    <a:pt x="571" y="3014"/>
                  </a:lnTo>
                  <a:cubicBezTo>
                    <a:pt x="1273" y="3091"/>
                    <a:pt x="1975" y="3130"/>
                    <a:pt x="2675" y="3130"/>
                  </a:cubicBezTo>
                  <a:cubicBezTo>
                    <a:pt x="4864" y="3130"/>
                    <a:pt x="7043" y="2753"/>
                    <a:pt x="9222" y="2010"/>
                  </a:cubicBezTo>
                  <a:lnTo>
                    <a:pt x="92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3850;p88">
              <a:extLst>
                <a:ext uri="{FF2B5EF4-FFF2-40B4-BE49-F238E27FC236}">
                  <a16:creationId xmlns:a16="http://schemas.microsoft.com/office/drawing/2014/main" id="{5D6AB952-A5EF-C870-55D2-A250F9303360}"/>
                </a:ext>
              </a:extLst>
            </p:cNvPr>
            <p:cNvSpPr/>
            <p:nvPr/>
          </p:nvSpPr>
          <p:spPr>
            <a:xfrm>
              <a:off x="7038293" y="3951092"/>
              <a:ext cx="183722" cy="62350"/>
            </a:xfrm>
            <a:custGeom>
              <a:avLst/>
              <a:gdLst/>
              <a:ahLst/>
              <a:cxnLst/>
              <a:rect l="l" t="t" r="r" b="b"/>
              <a:pathLst>
                <a:path w="9223" h="3130" extrusionOk="0">
                  <a:moveTo>
                    <a:pt x="1" y="1"/>
                  </a:moveTo>
                  <a:lnTo>
                    <a:pt x="1" y="2010"/>
                  </a:lnTo>
                  <a:cubicBezTo>
                    <a:pt x="2179" y="2753"/>
                    <a:pt x="4358" y="3130"/>
                    <a:pt x="6547" y="3130"/>
                  </a:cubicBezTo>
                  <a:cubicBezTo>
                    <a:pt x="7247" y="3130"/>
                    <a:pt x="7949" y="3091"/>
                    <a:pt x="8651" y="3014"/>
                  </a:cubicBezTo>
                  <a:lnTo>
                    <a:pt x="9222" y="754"/>
                  </a:lnTo>
                  <a:lnTo>
                    <a:pt x="9222" y="754"/>
                  </a:lnTo>
                  <a:cubicBezTo>
                    <a:pt x="8388" y="834"/>
                    <a:pt x="7555" y="875"/>
                    <a:pt x="6723" y="875"/>
                  </a:cubicBezTo>
                  <a:cubicBezTo>
                    <a:pt x="4482" y="875"/>
                    <a:pt x="2247" y="583"/>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1" name="Google Shape;3851;p88">
              <a:extLst>
                <a:ext uri="{FF2B5EF4-FFF2-40B4-BE49-F238E27FC236}">
                  <a16:creationId xmlns:a16="http://schemas.microsoft.com/office/drawing/2014/main" id="{1F279EF5-8E4A-5969-067F-42F6B1E0B118}"/>
                </a:ext>
              </a:extLst>
            </p:cNvPr>
            <p:cNvGrpSpPr/>
            <p:nvPr/>
          </p:nvGrpSpPr>
          <p:grpSpPr>
            <a:xfrm>
              <a:off x="6680908" y="974307"/>
              <a:ext cx="264657" cy="310573"/>
              <a:chOff x="6680908" y="974307"/>
              <a:chExt cx="264657" cy="310573"/>
            </a:xfrm>
          </p:grpSpPr>
          <p:sp>
            <p:nvSpPr>
              <p:cNvPr id="1483" name="Google Shape;3852;p88">
                <a:extLst>
                  <a:ext uri="{FF2B5EF4-FFF2-40B4-BE49-F238E27FC236}">
                    <a16:creationId xmlns:a16="http://schemas.microsoft.com/office/drawing/2014/main" id="{8B360D2B-56A4-661E-9E1D-13FE646C856F}"/>
                  </a:ext>
                </a:extLst>
              </p:cNvPr>
              <p:cNvSpPr/>
              <p:nvPr/>
            </p:nvSpPr>
            <p:spPr>
              <a:xfrm>
                <a:off x="6680908" y="1012056"/>
                <a:ext cx="264657" cy="256450"/>
              </a:xfrm>
              <a:custGeom>
                <a:avLst/>
                <a:gdLst/>
                <a:ahLst/>
                <a:cxnLst/>
                <a:rect l="l" t="t" r="r" b="b"/>
                <a:pathLst>
                  <a:path w="13286" h="12874" extrusionOk="0">
                    <a:moveTo>
                      <a:pt x="6643" y="0"/>
                    </a:moveTo>
                    <a:cubicBezTo>
                      <a:pt x="6392" y="0"/>
                      <a:pt x="6209" y="206"/>
                      <a:pt x="6209" y="434"/>
                    </a:cubicBezTo>
                    <a:lnTo>
                      <a:pt x="6209" y="1142"/>
                    </a:lnTo>
                    <a:cubicBezTo>
                      <a:pt x="4064" y="1370"/>
                      <a:pt x="2375" y="3173"/>
                      <a:pt x="2375" y="5387"/>
                    </a:cubicBezTo>
                    <a:cubicBezTo>
                      <a:pt x="2375" y="10044"/>
                      <a:pt x="1" y="10865"/>
                      <a:pt x="1" y="12874"/>
                    </a:cubicBezTo>
                    <a:lnTo>
                      <a:pt x="13285" y="12874"/>
                    </a:lnTo>
                    <a:cubicBezTo>
                      <a:pt x="13285" y="10865"/>
                      <a:pt x="10911" y="10044"/>
                      <a:pt x="10911" y="5387"/>
                    </a:cubicBezTo>
                    <a:cubicBezTo>
                      <a:pt x="10911" y="3173"/>
                      <a:pt x="9222" y="1370"/>
                      <a:pt x="7054" y="1142"/>
                    </a:cubicBezTo>
                    <a:lnTo>
                      <a:pt x="7054" y="434"/>
                    </a:lnTo>
                    <a:cubicBezTo>
                      <a:pt x="7054" y="206"/>
                      <a:pt x="6871" y="0"/>
                      <a:pt x="66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3853;p88">
                <a:extLst>
                  <a:ext uri="{FF2B5EF4-FFF2-40B4-BE49-F238E27FC236}">
                    <a16:creationId xmlns:a16="http://schemas.microsoft.com/office/drawing/2014/main" id="{0AFE8F24-4620-C1E6-03F4-1B3DBD9C90A5}"/>
                  </a:ext>
                </a:extLst>
              </p:cNvPr>
              <p:cNvSpPr/>
              <p:nvPr/>
            </p:nvSpPr>
            <p:spPr>
              <a:xfrm>
                <a:off x="6767301" y="1267589"/>
                <a:ext cx="91413" cy="17291"/>
              </a:xfrm>
              <a:custGeom>
                <a:avLst/>
                <a:gdLst/>
                <a:ahLst/>
                <a:cxnLst/>
                <a:rect l="l" t="t" r="r" b="b"/>
                <a:pathLst>
                  <a:path w="4589" h="868" extrusionOk="0">
                    <a:moveTo>
                      <a:pt x="1" y="0"/>
                    </a:moveTo>
                    <a:cubicBezTo>
                      <a:pt x="617" y="548"/>
                      <a:pt x="1416" y="868"/>
                      <a:pt x="2306" y="868"/>
                    </a:cubicBezTo>
                    <a:cubicBezTo>
                      <a:pt x="3173" y="868"/>
                      <a:pt x="3972" y="548"/>
                      <a:pt x="45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3854;p88">
                <a:extLst>
                  <a:ext uri="{FF2B5EF4-FFF2-40B4-BE49-F238E27FC236}">
                    <a16:creationId xmlns:a16="http://schemas.microsoft.com/office/drawing/2014/main" id="{C2BFE66D-7783-8AA6-0BC0-9FF66F715E1E}"/>
                  </a:ext>
                </a:extLst>
              </p:cNvPr>
              <p:cNvSpPr/>
              <p:nvPr/>
            </p:nvSpPr>
            <p:spPr>
              <a:xfrm>
                <a:off x="6804591" y="1032972"/>
                <a:ext cx="16832" cy="3645"/>
              </a:xfrm>
              <a:custGeom>
                <a:avLst/>
                <a:gdLst/>
                <a:ahLst/>
                <a:cxnLst/>
                <a:rect l="l" t="t" r="r" b="b"/>
                <a:pathLst>
                  <a:path w="845" h="183" extrusionOk="0">
                    <a:moveTo>
                      <a:pt x="0" y="0"/>
                    </a:moveTo>
                    <a:lnTo>
                      <a:pt x="0" y="183"/>
                    </a:lnTo>
                    <a:lnTo>
                      <a:pt x="845" y="183"/>
                    </a:lnTo>
                    <a:lnTo>
                      <a:pt x="8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3855;p88">
                <a:extLst>
                  <a:ext uri="{FF2B5EF4-FFF2-40B4-BE49-F238E27FC236}">
                    <a16:creationId xmlns:a16="http://schemas.microsoft.com/office/drawing/2014/main" id="{51516011-8595-7157-7B17-92C454A0A29A}"/>
                  </a:ext>
                </a:extLst>
              </p:cNvPr>
              <p:cNvSpPr/>
              <p:nvPr/>
            </p:nvSpPr>
            <p:spPr>
              <a:xfrm>
                <a:off x="6767301" y="1265757"/>
                <a:ext cx="91413" cy="4123"/>
              </a:xfrm>
              <a:custGeom>
                <a:avLst/>
                <a:gdLst/>
                <a:ahLst/>
                <a:cxnLst/>
                <a:rect l="l" t="t" r="r" b="b"/>
                <a:pathLst>
                  <a:path w="4589" h="207" extrusionOk="0">
                    <a:moveTo>
                      <a:pt x="1" y="1"/>
                    </a:moveTo>
                    <a:lnTo>
                      <a:pt x="1" y="206"/>
                    </a:lnTo>
                    <a:lnTo>
                      <a:pt x="4589" y="206"/>
                    </a:lnTo>
                    <a:lnTo>
                      <a:pt x="45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3856;p88">
                <a:extLst>
                  <a:ext uri="{FF2B5EF4-FFF2-40B4-BE49-F238E27FC236}">
                    <a16:creationId xmlns:a16="http://schemas.microsoft.com/office/drawing/2014/main" id="{B01BD6BA-9448-6A55-EBE3-39C02A4BA41D}"/>
                  </a:ext>
                </a:extLst>
              </p:cNvPr>
              <p:cNvSpPr/>
              <p:nvPr/>
            </p:nvSpPr>
            <p:spPr>
              <a:xfrm>
                <a:off x="6811404" y="974307"/>
                <a:ext cx="3665" cy="20936"/>
              </a:xfrm>
              <a:custGeom>
                <a:avLst/>
                <a:gdLst/>
                <a:ahLst/>
                <a:cxnLst/>
                <a:rect l="l" t="t" r="r" b="b"/>
                <a:pathLst>
                  <a:path w="184" h="1051" extrusionOk="0">
                    <a:moveTo>
                      <a:pt x="1" y="1"/>
                    </a:moveTo>
                    <a:lnTo>
                      <a:pt x="1" y="1051"/>
                    </a:lnTo>
                    <a:lnTo>
                      <a:pt x="183" y="1051"/>
                    </a:lnTo>
                    <a:lnTo>
                      <a:pt x="1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3857;p88">
                <a:extLst>
                  <a:ext uri="{FF2B5EF4-FFF2-40B4-BE49-F238E27FC236}">
                    <a16:creationId xmlns:a16="http://schemas.microsoft.com/office/drawing/2014/main" id="{E01F1D88-4D5C-39DA-F5A0-F10AA1EC18BE}"/>
                  </a:ext>
                </a:extLst>
              </p:cNvPr>
              <p:cNvSpPr/>
              <p:nvPr/>
            </p:nvSpPr>
            <p:spPr>
              <a:xfrm>
                <a:off x="6904610" y="1084803"/>
                <a:ext cx="20936" cy="3665"/>
              </a:xfrm>
              <a:custGeom>
                <a:avLst/>
                <a:gdLst/>
                <a:ahLst/>
                <a:cxnLst/>
                <a:rect l="l" t="t" r="r" b="b"/>
                <a:pathLst>
                  <a:path w="1051" h="184" extrusionOk="0">
                    <a:moveTo>
                      <a:pt x="1" y="0"/>
                    </a:moveTo>
                    <a:lnTo>
                      <a:pt x="1" y="183"/>
                    </a:lnTo>
                    <a:lnTo>
                      <a:pt x="1051" y="183"/>
                    </a:lnTo>
                    <a:lnTo>
                      <a:pt x="10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3858;p88">
                <a:extLst>
                  <a:ext uri="{FF2B5EF4-FFF2-40B4-BE49-F238E27FC236}">
                    <a16:creationId xmlns:a16="http://schemas.microsoft.com/office/drawing/2014/main" id="{DAAAF0AF-01B1-8EFC-F192-7D39B32EDB2E}"/>
                  </a:ext>
                </a:extLst>
              </p:cNvPr>
              <p:cNvSpPr/>
              <p:nvPr/>
            </p:nvSpPr>
            <p:spPr>
              <a:xfrm>
                <a:off x="6700928" y="1084803"/>
                <a:ext cx="20478" cy="3665"/>
              </a:xfrm>
              <a:custGeom>
                <a:avLst/>
                <a:gdLst/>
                <a:ahLst/>
                <a:cxnLst/>
                <a:rect l="l" t="t" r="r" b="b"/>
                <a:pathLst>
                  <a:path w="1028" h="184" extrusionOk="0">
                    <a:moveTo>
                      <a:pt x="0" y="0"/>
                    </a:moveTo>
                    <a:lnTo>
                      <a:pt x="0" y="183"/>
                    </a:lnTo>
                    <a:lnTo>
                      <a:pt x="1027" y="183"/>
                    </a:lnTo>
                    <a:lnTo>
                      <a:pt x="10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3859;p88">
                <a:extLst>
                  <a:ext uri="{FF2B5EF4-FFF2-40B4-BE49-F238E27FC236}">
                    <a16:creationId xmlns:a16="http://schemas.microsoft.com/office/drawing/2014/main" id="{01C0A1CC-E505-F87A-5C2D-351B960A796E}"/>
                  </a:ext>
                </a:extLst>
              </p:cNvPr>
              <p:cNvSpPr/>
              <p:nvPr/>
            </p:nvSpPr>
            <p:spPr>
              <a:xfrm>
                <a:off x="6876423" y="1006139"/>
                <a:ext cx="17310" cy="17310"/>
              </a:xfrm>
              <a:custGeom>
                <a:avLst/>
                <a:gdLst/>
                <a:ahLst/>
                <a:cxnLst/>
                <a:rect l="l" t="t" r="r" b="b"/>
                <a:pathLst>
                  <a:path w="869" h="869" extrusionOk="0">
                    <a:moveTo>
                      <a:pt x="731" y="1"/>
                    </a:moveTo>
                    <a:lnTo>
                      <a:pt x="1" y="731"/>
                    </a:lnTo>
                    <a:lnTo>
                      <a:pt x="138" y="868"/>
                    </a:lnTo>
                    <a:lnTo>
                      <a:pt x="868" y="115"/>
                    </a:lnTo>
                    <a:lnTo>
                      <a:pt x="7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3860;p88">
                <a:extLst>
                  <a:ext uri="{FF2B5EF4-FFF2-40B4-BE49-F238E27FC236}">
                    <a16:creationId xmlns:a16="http://schemas.microsoft.com/office/drawing/2014/main" id="{7CD7DFEB-FCBF-1201-427B-8A4F71614C77}"/>
                  </a:ext>
                </a:extLst>
              </p:cNvPr>
              <p:cNvSpPr/>
              <p:nvPr/>
            </p:nvSpPr>
            <p:spPr>
              <a:xfrm>
                <a:off x="6732302" y="1006139"/>
                <a:ext cx="17291" cy="17310"/>
              </a:xfrm>
              <a:custGeom>
                <a:avLst/>
                <a:gdLst/>
                <a:ahLst/>
                <a:cxnLst/>
                <a:rect l="l" t="t" r="r" b="b"/>
                <a:pathLst>
                  <a:path w="868" h="869" extrusionOk="0">
                    <a:moveTo>
                      <a:pt x="137" y="1"/>
                    </a:moveTo>
                    <a:lnTo>
                      <a:pt x="0" y="115"/>
                    </a:lnTo>
                    <a:lnTo>
                      <a:pt x="731" y="868"/>
                    </a:lnTo>
                    <a:lnTo>
                      <a:pt x="868" y="731"/>
                    </a:lnTo>
                    <a:lnTo>
                      <a:pt x="1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2" name="Google Shape;3861;p88">
              <a:extLst>
                <a:ext uri="{FF2B5EF4-FFF2-40B4-BE49-F238E27FC236}">
                  <a16:creationId xmlns:a16="http://schemas.microsoft.com/office/drawing/2014/main" id="{43FBFCC2-3A8F-F7E8-307A-8F08409108EC}"/>
                </a:ext>
              </a:extLst>
            </p:cNvPr>
            <p:cNvGrpSpPr/>
            <p:nvPr/>
          </p:nvGrpSpPr>
          <p:grpSpPr>
            <a:xfrm flipH="1">
              <a:off x="5078836" y="1806005"/>
              <a:ext cx="1241062" cy="562685"/>
              <a:chOff x="3850236" y="2782268"/>
              <a:chExt cx="1241062" cy="562685"/>
            </a:xfrm>
          </p:grpSpPr>
          <p:sp>
            <p:nvSpPr>
              <p:cNvPr id="1472" name="Google Shape;3862;p88">
                <a:extLst>
                  <a:ext uri="{FF2B5EF4-FFF2-40B4-BE49-F238E27FC236}">
                    <a16:creationId xmlns:a16="http://schemas.microsoft.com/office/drawing/2014/main" id="{E6CE0EB1-8EB8-E8D3-BE55-46DF9D7E6407}"/>
                  </a:ext>
                </a:extLst>
              </p:cNvPr>
              <p:cNvSpPr/>
              <p:nvPr/>
            </p:nvSpPr>
            <p:spPr>
              <a:xfrm>
                <a:off x="4138377" y="2828562"/>
                <a:ext cx="952920" cy="516391"/>
              </a:xfrm>
              <a:custGeom>
                <a:avLst/>
                <a:gdLst/>
                <a:ahLst/>
                <a:cxnLst/>
                <a:rect l="l" t="t" r="r" b="b"/>
                <a:pathLst>
                  <a:path w="52633" h="28522" extrusionOk="0">
                    <a:moveTo>
                      <a:pt x="3209" y="0"/>
                    </a:moveTo>
                    <a:cubicBezTo>
                      <a:pt x="1429" y="0"/>
                      <a:pt x="1" y="1429"/>
                      <a:pt x="1" y="3183"/>
                    </a:cubicBezTo>
                    <a:lnTo>
                      <a:pt x="1" y="25314"/>
                    </a:lnTo>
                    <a:cubicBezTo>
                      <a:pt x="1" y="27068"/>
                      <a:pt x="1429" y="28522"/>
                      <a:pt x="3209" y="28522"/>
                    </a:cubicBezTo>
                    <a:lnTo>
                      <a:pt x="49424" y="28522"/>
                    </a:lnTo>
                    <a:cubicBezTo>
                      <a:pt x="51204" y="28522"/>
                      <a:pt x="52632" y="27068"/>
                      <a:pt x="52632" y="25314"/>
                    </a:cubicBezTo>
                    <a:lnTo>
                      <a:pt x="52632" y="3183"/>
                    </a:lnTo>
                    <a:cubicBezTo>
                      <a:pt x="52632" y="1429"/>
                      <a:pt x="51204" y="0"/>
                      <a:pt x="49424" y="0"/>
                    </a:cubicBezTo>
                    <a:close/>
                  </a:path>
                </a:pathLst>
              </a:custGeom>
              <a:solidFill>
                <a:schemeClr val="accent4">
                  <a:alpha val="357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3863;p88">
                <a:extLst>
                  <a:ext uri="{FF2B5EF4-FFF2-40B4-BE49-F238E27FC236}">
                    <a16:creationId xmlns:a16="http://schemas.microsoft.com/office/drawing/2014/main" id="{DC870652-2927-3341-5B8D-33EBB05CAAD2}"/>
                  </a:ext>
                </a:extLst>
              </p:cNvPr>
              <p:cNvSpPr/>
              <p:nvPr/>
            </p:nvSpPr>
            <p:spPr>
              <a:xfrm>
                <a:off x="4097985" y="2788170"/>
                <a:ext cx="952920" cy="516409"/>
              </a:xfrm>
              <a:custGeom>
                <a:avLst/>
                <a:gdLst/>
                <a:ahLst/>
                <a:cxnLst/>
                <a:rect l="l" t="t" r="r" b="b"/>
                <a:pathLst>
                  <a:path w="52633" h="28523" extrusionOk="0">
                    <a:moveTo>
                      <a:pt x="3209" y="1"/>
                    </a:moveTo>
                    <a:cubicBezTo>
                      <a:pt x="1455" y="1"/>
                      <a:pt x="1" y="1429"/>
                      <a:pt x="1" y="3209"/>
                    </a:cubicBezTo>
                    <a:lnTo>
                      <a:pt x="1" y="25314"/>
                    </a:lnTo>
                    <a:cubicBezTo>
                      <a:pt x="1" y="27094"/>
                      <a:pt x="1455" y="28522"/>
                      <a:pt x="3209" y="28522"/>
                    </a:cubicBezTo>
                    <a:lnTo>
                      <a:pt x="49450" y="28522"/>
                    </a:lnTo>
                    <a:cubicBezTo>
                      <a:pt x="51204" y="28522"/>
                      <a:pt x="52633" y="27094"/>
                      <a:pt x="52633" y="25314"/>
                    </a:cubicBezTo>
                    <a:lnTo>
                      <a:pt x="52633" y="3209"/>
                    </a:lnTo>
                    <a:cubicBezTo>
                      <a:pt x="52633" y="1429"/>
                      <a:pt x="51204" y="1"/>
                      <a:pt x="49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3864;p88">
                <a:extLst>
                  <a:ext uri="{FF2B5EF4-FFF2-40B4-BE49-F238E27FC236}">
                    <a16:creationId xmlns:a16="http://schemas.microsoft.com/office/drawing/2014/main" id="{5D84212B-BCE2-AC41-84D6-058A60110C36}"/>
                  </a:ext>
                </a:extLst>
              </p:cNvPr>
              <p:cNvSpPr/>
              <p:nvPr/>
            </p:nvSpPr>
            <p:spPr>
              <a:xfrm>
                <a:off x="4092554" y="2782268"/>
                <a:ext cx="964254" cy="527743"/>
              </a:xfrm>
              <a:custGeom>
                <a:avLst/>
                <a:gdLst/>
                <a:ahLst/>
                <a:cxnLst/>
                <a:rect l="l" t="t" r="r" b="b"/>
                <a:pathLst>
                  <a:path w="53259" h="29149" extrusionOk="0">
                    <a:moveTo>
                      <a:pt x="49750" y="627"/>
                    </a:moveTo>
                    <a:cubicBezTo>
                      <a:pt x="51329" y="627"/>
                      <a:pt x="52632" y="1931"/>
                      <a:pt x="52632" y="3535"/>
                    </a:cubicBezTo>
                    <a:lnTo>
                      <a:pt x="52632" y="25640"/>
                    </a:lnTo>
                    <a:cubicBezTo>
                      <a:pt x="52632" y="27244"/>
                      <a:pt x="51329" y="28522"/>
                      <a:pt x="49750" y="28522"/>
                    </a:cubicBezTo>
                    <a:lnTo>
                      <a:pt x="3509" y="28522"/>
                    </a:lnTo>
                    <a:cubicBezTo>
                      <a:pt x="1930" y="28522"/>
                      <a:pt x="627" y="27244"/>
                      <a:pt x="627" y="25640"/>
                    </a:cubicBezTo>
                    <a:lnTo>
                      <a:pt x="627" y="3535"/>
                    </a:lnTo>
                    <a:cubicBezTo>
                      <a:pt x="627" y="1931"/>
                      <a:pt x="1930" y="627"/>
                      <a:pt x="3509" y="627"/>
                    </a:cubicBezTo>
                    <a:close/>
                    <a:moveTo>
                      <a:pt x="3509" y="1"/>
                    </a:moveTo>
                    <a:cubicBezTo>
                      <a:pt x="1579" y="1"/>
                      <a:pt x="0" y="1580"/>
                      <a:pt x="0" y="3535"/>
                    </a:cubicBezTo>
                    <a:lnTo>
                      <a:pt x="0" y="25640"/>
                    </a:lnTo>
                    <a:cubicBezTo>
                      <a:pt x="0" y="27595"/>
                      <a:pt x="1579" y="29149"/>
                      <a:pt x="3509" y="29149"/>
                    </a:cubicBezTo>
                    <a:lnTo>
                      <a:pt x="49750" y="29149"/>
                    </a:lnTo>
                    <a:cubicBezTo>
                      <a:pt x="51680" y="29149"/>
                      <a:pt x="53259" y="27595"/>
                      <a:pt x="53259" y="25640"/>
                    </a:cubicBezTo>
                    <a:lnTo>
                      <a:pt x="53259" y="3535"/>
                    </a:lnTo>
                    <a:cubicBezTo>
                      <a:pt x="53259" y="1580"/>
                      <a:pt x="51680" y="1"/>
                      <a:pt x="49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3865;p88">
                <a:extLst>
                  <a:ext uri="{FF2B5EF4-FFF2-40B4-BE49-F238E27FC236}">
                    <a16:creationId xmlns:a16="http://schemas.microsoft.com/office/drawing/2014/main" id="{06DCD86C-68E9-B238-C319-F08DE7747C2D}"/>
                  </a:ext>
                </a:extLst>
              </p:cNvPr>
              <p:cNvSpPr/>
              <p:nvPr/>
            </p:nvSpPr>
            <p:spPr>
              <a:xfrm>
                <a:off x="4162421" y="2847735"/>
                <a:ext cx="55383" cy="54351"/>
              </a:xfrm>
              <a:custGeom>
                <a:avLst/>
                <a:gdLst/>
                <a:ahLst/>
                <a:cxnLst/>
                <a:rect l="l" t="t" r="r" b="b"/>
                <a:pathLst>
                  <a:path w="3059" h="3002" extrusionOk="0">
                    <a:moveTo>
                      <a:pt x="2733" y="0"/>
                    </a:moveTo>
                    <a:cubicBezTo>
                      <a:pt x="2651" y="0"/>
                      <a:pt x="2570" y="31"/>
                      <a:pt x="2507" y="94"/>
                    </a:cubicBezTo>
                    <a:lnTo>
                      <a:pt x="126" y="2475"/>
                    </a:lnTo>
                    <a:cubicBezTo>
                      <a:pt x="1" y="2575"/>
                      <a:pt x="1" y="2776"/>
                      <a:pt x="126" y="2901"/>
                    </a:cubicBezTo>
                    <a:cubicBezTo>
                      <a:pt x="201" y="2976"/>
                      <a:pt x="277" y="3001"/>
                      <a:pt x="352" y="3001"/>
                    </a:cubicBezTo>
                    <a:cubicBezTo>
                      <a:pt x="427" y="3001"/>
                      <a:pt x="502" y="2976"/>
                      <a:pt x="577" y="2901"/>
                    </a:cubicBezTo>
                    <a:lnTo>
                      <a:pt x="2958" y="545"/>
                    </a:lnTo>
                    <a:cubicBezTo>
                      <a:pt x="3059" y="420"/>
                      <a:pt x="3059" y="219"/>
                      <a:pt x="2958" y="94"/>
                    </a:cubicBezTo>
                    <a:cubicBezTo>
                      <a:pt x="2896" y="31"/>
                      <a:pt x="2814" y="0"/>
                      <a:pt x="2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3866;p88">
                <a:extLst>
                  <a:ext uri="{FF2B5EF4-FFF2-40B4-BE49-F238E27FC236}">
                    <a16:creationId xmlns:a16="http://schemas.microsoft.com/office/drawing/2014/main" id="{053AA905-284D-31C6-C6F2-6F19879DFF84}"/>
                  </a:ext>
                </a:extLst>
              </p:cNvPr>
              <p:cNvSpPr/>
              <p:nvPr/>
            </p:nvSpPr>
            <p:spPr>
              <a:xfrm>
                <a:off x="4162421" y="2847735"/>
                <a:ext cx="55383" cy="54351"/>
              </a:xfrm>
              <a:custGeom>
                <a:avLst/>
                <a:gdLst/>
                <a:ahLst/>
                <a:cxnLst/>
                <a:rect l="l" t="t" r="r" b="b"/>
                <a:pathLst>
                  <a:path w="3059" h="3002" extrusionOk="0">
                    <a:moveTo>
                      <a:pt x="352" y="0"/>
                    </a:moveTo>
                    <a:cubicBezTo>
                      <a:pt x="270" y="0"/>
                      <a:pt x="189" y="31"/>
                      <a:pt x="126" y="94"/>
                    </a:cubicBezTo>
                    <a:cubicBezTo>
                      <a:pt x="1" y="219"/>
                      <a:pt x="1" y="420"/>
                      <a:pt x="126" y="545"/>
                    </a:cubicBezTo>
                    <a:lnTo>
                      <a:pt x="2507" y="2901"/>
                    </a:lnTo>
                    <a:cubicBezTo>
                      <a:pt x="2557" y="2976"/>
                      <a:pt x="2658" y="3001"/>
                      <a:pt x="2733" y="3001"/>
                    </a:cubicBezTo>
                    <a:cubicBezTo>
                      <a:pt x="2808" y="3001"/>
                      <a:pt x="2883" y="2976"/>
                      <a:pt x="2958" y="2901"/>
                    </a:cubicBezTo>
                    <a:cubicBezTo>
                      <a:pt x="3059" y="2776"/>
                      <a:pt x="3059" y="2575"/>
                      <a:pt x="2958" y="2475"/>
                    </a:cubicBezTo>
                    <a:lnTo>
                      <a:pt x="577" y="94"/>
                    </a:lnTo>
                    <a:cubicBezTo>
                      <a:pt x="515" y="31"/>
                      <a:pt x="433" y="0"/>
                      <a:pt x="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3867;p88">
                <a:extLst>
                  <a:ext uri="{FF2B5EF4-FFF2-40B4-BE49-F238E27FC236}">
                    <a16:creationId xmlns:a16="http://schemas.microsoft.com/office/drawing/2014/main" id="{23ED8D45-2070-DBE0-05D5-75066928BFEE}"/>
                  </a:ext>
                </a:extLst>
              </p:cNvPr>
              <p:cNvSpPr/>
              <p:nvPr/>
            </p:nvSpPr>
            <p:spPr>
              <a:xfrm>
                <a:off x="3893344" y="2941085"/>
                <a:ext cx="248690" cy="108467"/>
              </a:xfrm>
              <a:custGeom>
                <a:avLst/>
                <a:gdLst/>
                <a:ahLst/>
                <a:cxnLst/>
                <a:rect l="l" t="t" r="r" b="b"/>
                <a:pathLst>
                  <a:path w="13736" h="5991" extrusionOk="0">
                    <a:moveTo>
                      <a:pt x="301" y="1"/>
                    </a:moveTo>
                    <a:cubicBezTo>
                      <a:pt x="126" y="1"/>
                      <a:pt x="1" y="126"/>
                      <a:pt x="1" y="302"/>
                    </a:cubicBezTo>
                    <a:cubicBezTo>
                      <a:pt x="1" y="477"/>
                      <a:pt x="126" y="627"/>
                      <a:pt x="301" y="627"/>
                    </a:cubicBezTo>
                    <a:cubicBezTo>
                      <a:pt x="3810" y="627"/>
                      <a:pt x="5464" y="2006"/>
                      <a:pt x="7043" y="3334"/>
                    </a:cubicBezTo>
                    <a:cubicBezTo>
                      <a:pt x="8597" y="4637"/>
                      <a:pt x="10201" y="5991"/>
                      <a:pt x="13434" y="5991"/>
                    </a:cubicBezTo>
                    <a:cubicBezTo>
                      <a:pt x="13610" y="5991"/>
                      <a:pt x="13735" y="5840"/>
                      <a:pt x="13735" y="5665"/>
                    </a:cubicBezTo>
                    <a:cubicBezTo>
                      <a:pt x="13735" y="5490"/>
                      <a:pt x="13610" y="5364"/>
                      <a:pt x="13434" y="5364"/>
                    </a:cubicBezTo>
                    <a:cubicBezTo>
                      <a:pt x="10427" y="5364"/>
                      <a:pt x="8973" y="4136"/>
                      <a:pt x="7444" y="2858"/>
                    </a:cubicBezTo>
                    <a:cubicBezTo>
                      <a:pt x="5765" y="1454"/>
                      <a:pt x="4036" y="1"/>
                      <a:pt x="3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3868;p88">
                <a:extLst>
                  <a:ext uri="{FF2B5EF4-FFF2-40B4-BE49-F238E27FC236}">
                    <a16:creationId xmlns:a16="http://schemas.microsoft.com/office/drawing/2014/main" id="{513DF530-0D04-FCEA-220D-802F3E76EA98}"/>
                  </a:ext>
                </a:extLst>
              </p:cNvPr>
              <p:cNvSpPr/>
              <p:nvPr/>
            </p:nvSpPr>
            <p:spPr>
              <a:xfrm>
                <a:off x="4136567" y="3022322"/>
                <a:ext cx="42673" cy="43126"/>
              </a:xfrm>
              <a:custGeom>
                <a:avLst/>
                <a:gdLst/>
                <a:ahLst/>
                <a:cxnLst/>
                <a:rect l="l" t="t" r="r" b="b"/>
                <a:pathLst>
                  <a:path w="2357" h="2382" extrusionOk="0">
                    <a:moveTo>
                      <a:pt x="1178" y="0"/>
                    </a:moveTo>
                    <a:cubicBezTo>
                      <a:pt x="527" y="0"/>
                      <a:pt x="0" y="526"/>
                      <a:pt x="0" y="1178"/>
                    </a:cubicBezTo>
                    <a:cubicBezTo>
                      <a:pt x="0" y="1830"/>
                      <a:pt x="527" y="2381"/>
                      <a:pt x="1178" y="2381"/>
                    </a:cubicBezTo>
                    <a:cubicBezTo>
                      <a:pt x="1830" y="2381"/>
                      <a:pt x="2356" y="1830"/>
                      <a:pt x="2356" y="1178"/>
                    </a:cubicBezTo>
                    <a:cubicBezTo>
                      <a:pt x="2356" y="526"/>
                      <a:pt x="1830"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3869;p88">
                <a:extLst>
                  <a:ext uri="{FF2B5EF4-FFF2-40B4-BE49-F238E27FC236}">
                    <a16:creationId xmlns:a16="http://schemas.microsoft.com/office/drawing/2014/main" id="{315285C8-1944-1FB5-D800-4013B2A3854E}"/>
                  </a:ext>
                </a:extLst>
              </p:cNvPr>
              <p:cNvSpPr/>
              <p:nvPr/>
            </p:nvSpPr>
            <p:spPr>
              <a:xfrm>
                <a:off x="4130665" y="3016420"/>
                <a:ext cx="54460" cy="54460"/>
              </a:xfrm>
              <a:custGeom>
                <a:avLst/>
                <a:gdLst/>
                <a:ahLst/>
                <a:cxnLst/>
                <a:rect l="l" t="t" r="r" b="b"/>
                <a:pathLst>
                  <a:path w="3008" h="3008" extrusionOk="0">
                    <a:moveTo>
                      <a:pt x="1504" y="627"/>
                    </a:moveTo>
                    <a:cubicBezTo>
                      <a:pt x="1980" y="627"/>
                      <a:pt x="2381" y="1028"/>
                      <a:pt x="2381" y="1504"/>
                    </a:cubicBezTo>
                    <a:cubicBezTo>
                      <a:pt x="2381" y="1980"/>
                      <a:pt x="1980" y="2381"/>
                      <a:pt x="1504" y="2381"/>
                    </a:cubicBezTo>
                    <a:cubicBezTo>
                      <a:pt x="1028" y="2381"/>
                      <a:pt x="627" y="1980"/>
                      <a:pt x="627" y="1504"/>
                    </a:cubicBezTo>
                    <a:cubicBezTo>
                      <a:pt x="627" y="1028"/>
                      <a:pt x="1028" y="627"/>
                      <a:pt x="1504" y="627"/>
                    </a:cubicBezTo>
                    <a:close/>
                    <a:moveTo>
                      <a:pt x="1504" y="0"/>
                    </a:moveTo>
                    <a:cubicBezTo>
                      <a:pt x="677" y="0"/>
                      <a:pt x="0" y="677"/>
                      <a:pt x="0" y="1504"/>
                    </a:cubicBezTo>
                    <a:cubicBezTo>
                      <a:pt x="0" y="2331"/>
                      <a:pt x="677" y="3008"/>
                      <a:pt x="1504" y="3008"/>
                    </a:cubicBezTo>
                    <a:cubicBezTo>
                      <a:pt x="2331" y="3008"/>
                      <a:pt x="3008" y="2331"/>
                      <a:pt x="3008" y="1504"/>
                    </a:cubicBezTo>
                    <a:cubicBezTo>
                      <a:pt x="3008" y="677"/>
                      <a:pt x="2331" y="0"/>
                      <a:pt x="1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3870;p88">
                <a:extLst>
                  <a:ext uri="{FF2B5EF4-FFF2-40B4-BE49-F238E27FC236}">
                    <a16:creationId xmlns:a16="http://schemas.microsoft.com/office/drawing/2014/main" id="{AD61E8B2-F5B1-409B-BF16-B54AC10D123D}"/>
                  </a:ext>
                </a:extLst>
              </p:cNvPr>
              <p:cNvSpPr/>
              <p:nvPr/>
            </p:nvSpPr>
            <p:spPr>
              <a:xfrm>
                <a:off x="3855686" y="2925207"/>
                <a:ext cx="43126" cy="43126"/>
              </a:xfrm>
              <a:custGeom>
                <a:avLst/>
                <a:gdLst/>
                <a:ahLst/>
                <a:cxnLst/>
                <a:rect l="l" t="t" r="r" b="b"/>
                <a:pathLst>
                  <a:path w="2382" h="2382" extrusionOk="0">
                    <a:moveTo>
                      <a:pt x="1203" y="1"/>
                    </a:moveTo>
                    <a:cubicBezTo>
                      <a:pt x="527" y="1"/>
                      <a:pt x="0" y="527"/>
                      <a:pt x="0" y="1179"/>
                    </a:cubicBezTo>
                    <a:cubicBezTo>
                      <a:pt x="0" y="1830"/>
                      <a:pt x="527" y="2382"/>
                      <a:pt x="1203" y="2382"/>
                    </a:cubicBezTo>
                    <a:cubicBezTo>
                      <a:pt x="1855" y="2382"/>
                      <a:pt x="2381" y="1830"/>
                      <a:pt x="2381" y="1179"/>
                    </a:cubicBezTo>
                    <a:cubicBezTo>
                      <a:pt x="2381" y="527"/>
                      <a:pt x="1855" y="1"/>
                      <a:pt x="1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3871;p88">
                <a:extLst>
                  <a:ext uri="{FF2B5EF4-FFF2-40B4-BE49-F238E27FC236}">
                    <a16:creationId xmlns:a16="http://schemas.microsoft.com/office/drawing/2014/main" id="{85734FDB-3B3E-BD1E-A9A0-B47AB23C6EE5}"/>
                  </a:ext>
                </a:extLst>
              </p:cNvPr>
              <p:cNvSpPr/>
              <p:nvPr/>
            </p:nvSpPr>
            <p:spPr>
              <a:xfrm>
                <a:off x="3850236" y="2919304"/>
                <a:ext cx="54478" cy="54478"/>
              </a:xfrm>
              <a:custGeom>
                <a:avLst/>
                <a:gdLst/>
                <a:ahLst/>
                <a:cxnLst/>
                <a:rect l="l" t="t" r="r" b="b"/>
                <a:pathLst>
                  <a:path w="3009" h="3009" extrusionOk="0">
                    <a:moveTo>
                      <a:pt x="1504" y="627"/>
                    </a:moveTo>
                    <a:cubicBezTo>
                      <a:pt x="1981" y="627"/>
                      <a:pt x="2382" y="1028"/>
                      <a:pt x="2382" y="1505"/>
                    </a:cubicBezTo>
                    <a:cubicBezTo>
                      <a:pt x="2382" y="1981"/>
                      <a:pt x="1981" y="2382"/>
                      <a:pt x="1504" y="2382"/>
                    </a:cubicBezTo>
                    <a:cubicBezTo>
                      <a:pt x="1003" y="2382"/>
                      <a:pt x="627" y="1981"/>
                      <a:pt x="627" y="1505"/>
                    </a:cubicBezTo>
                    <a:cubicBezTo>
                      <a:pt x="627" y="1028"/>
                      <a:pt x="1003" y="627"/>
                      <a:pt x="1504" y="627"/>
                    </a:cubicBezTo>
                    <a:close/>
                    <a:moveTo>
                      <a:pt x="1504" y="1"/>
                    </a:moveTo>
                    <a:cubicBezTo>
                      <a:pt x="677" y="1"/>
                      <a:pt x="1" y="678"/>
                      <a:pt x="1" y="1505"/>
                    </a:cubicBezTo>
                    <a:cubicBezTo>
                      <a:pt x="1" y="2332"/>
                      <a:pt x="677" y="3008"/>
                      <a:pt x="1504" y="3008"/>
                    </a:cubicBezTo>
                    <a:cubicBezTo>
                      <a:pt x="2331" y="3008"/>
                      <a:pt x="3008" y="2332"/>
                      <a:pt x="3008" y="1505"/>
                    </a:cubicBezTo>
                    <a:cubicBezTo>
                      <a:pt x="3008" y="678"/>
                      <a:pt x="2331" y="1"/>
                      <a:pt x="15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3872;p88">
                <a:extLst>
                  <a:ext uri="{FF2B5EF4-FFF2-40B4-BE49-F238E27FC236}">
                    <a16:creationId xmlns:a16="http://schemas.microsoft.com/office/drawing/2014/main" id="{1594F7FC-643F-4984-B55D-8316E9CA4DFD}"/>
                  </a:ext>
                </a:extLst>
              </p:cNvPr>
              <p:cNvSpPr txBox="1"/>
              <p:nvPr/>
            </p:nvSpPr>
            <p:spPr>
              <a:xfrm>
                <a:off x="4311638" y="2854250"/>
                <a:ext cx="522000" cy="38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6"/>
                    </a:solidFill>
                    <a:latin typeface="Bebas Neue"/>
                    <a:ea typeface="Bebas Neue"/>
                    <a:cs typeface="Bebas Neue"/>
                    <a:sym typeface="Bebas Neue"/>
                  </a:rPr>
                  <a:t>api</a:t>
                </a:r>
                <a:endParaRPr sz="2200" dirty="0">
                  <a:solidFill>
                    <a:schemeClr val="accent6"/>
                  </a:solidFill>
                  <a:latin typeface="Bebas Neue"/>
                  <a:ea typeface="Bebas Neue"/>
                  <a:cs typeface="Bebas Neue"/>
                  <a:sym typeface="Bebas Neue"/>
                </a:endParaRPr>
              </a:p>
            </p:txBody>
          </p:sp>
        </p:grpSp>
        <p:grpSp>
          <p:nvGrpSpPr>
            <p:cNvPr id="1233" name="Google Shape;3873;p88">
              <a:extLst>
                <a:ext uri="{FF2B5EF4-FFF2-40B4-BE49-F238E27FC236}">
                  <a16:creationId xmlns:a16="http://schemas.microsoft.com/office/drawing/2014/main" id="{C1D6AB1A-93C0-1DF6-E87A-C0E4A807CE33}"/>
                </a:ext>
              </a:extLst>
            </p:cNvPr>
            <p:cNvGrpSpPr/>
            <p:nvPr/>
          </p:nvGrpSpPr>
          <p:grpSpPr>
            <a:xfrm>
              <a:off x="7307007" y="1430522"/>
              <a:ext cx="695630" cy="903910"/>
              <a:chOff x="3969132" y="1707772"/>
              <a:chExt cx="695630" cy="903910"/>
            </a:xfrm>
          </p:grpSpPr>
          <p:sp>
            <p:nvSpPr>
              <p:cNvPr id="1243" name="Google Shape;3874;p88">
                <a:extLst>
                  <a:ext uri="{FF2B5EF4-FFF2-40B4-BE49-F238E27FC236}">
                    <a16:creationId xmlns:a16="http://schemas.microsoft.com/office/drawing/2014/main" id="{44505048-F651-B4A7-865B-29FCE1269C51}"/>
                  </a:ext>
                </a:extLst>
              </p:cNvPr>
              <p:cNvSpPr/>
              <p:nvPr/>
            </p:nvSpPr>
            <p:spPr>
              <a:xfrm>
                <a:off x="4114787" y="2157446"/>
                <a:ext cx="43126" cy="43126"/>
              </a:xfrm>
              <a:custGeom>
                <a:avLst/>
                <a:gdLst/>
                <a:ahLst/>
                <a:cxnLst/>
                <a:rect l="l" t="t" r="r" b="b"/>
                <a:pathLst>
                  <a:path w="2382" h="2382" extrusionOk="0">
                    <a:moveTo>
                      <a:pt x="0" y="0"/>
                    </a:moveTo>
                    <a:lnTo>
                      <a:pt x="0" y="2381"/>
                    </a:lnTo>
                    <a:lnTo>
                      <a:pt x="2381" y="2381"/>
                    </a:lnTo>
                    <a:lnTo>
                      <a:pt x="2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3875;p88">
                <a:extLst>
                  <a:ext uri="{FF2B5EF4-FFF2-40B4-BE49-F238E27FC236}">
                    <a16:creationId xmlns:a16="http://schemas.microsoft.com/office/drawing/2014/main" id="{26CDE168-DF25-7971-F026-314FB25CC04D}"/>
                  </a:ext>
                </a:extLst>
              </p:cNvPr>
              <p:cNvSpPr/>
              <p:nvPr/>
            </p:nvSpPr>
            <p:spPr>
              <a:xfrm>
                <a:off x="4109337" y="2151544"/>
                <a:ext cx="54478" cy="54478"/>
              </a:xfrm>
              <a:custGeom>
                <a:avLst/>
                <a:gdLst/>
                <a:ahLst/>
                <a:cxnLst/>
                <a:rect l="l" t="t" r="r" b="b"/>
                <a:pathLst>
                  <a:path w="3009" h="3009" extrusionOk="0">
                    <a:moveTo>
                      <a:pt x="2381" y="627"/>
                    </a:moveTo>
                    <a:lnTo>
                      <a:pt x="2381" y="2382"/>
                    </a:lnTo>
                    <a:lnTo>
                      <a:pt x="627" y="2382"/>
                    </a:lnTo>
                    <a:lnTo>
                      <a:pt x="627" y="627"/>
                    </a:lnTo>
                    <a:close/>
                    <a:moveTo>
                      <a:pt x="301" y="1"/>
                    </a:moveTo>
                    <a:cubicBezTo>
                      <a:pt x="126" y="1"/>
                      <a:pt x="0" y="151"/>
                      <a:pt x="0" y="326"/>
                    </a:cubicBezTo>
                    <a:lnTo>
                      <a:pt x="0" y="2707"/>
                    </a:lnTo>
                    <a:cubicBezTo>
                      <a:pt x="0" y="2883"/>
                      <a:pt x="126" y="3008"/>
                      <a:pt x="301" y="3008"/>
                    </a:cubicBezTo>
                    <a:lnTo>
                      <a:pt x="2682" y="3008"/>
                    </a:lnTo>
                    <a:cubicBezTo>
                      <a:pt x="2858" y="3008"/>
                      <a:pt x="3008" y="2883"/>
                      <a:pt x="3008" y="2707"/>
                    </a:cubicBezTo>
                    <a:lnTo>
                      <a:pt x="3008" y="326"/>
                    </a:lnTo>
                    <a:cubicBezTo>
                      <a:pt x="3008" y="151"/>
                      <a:pt x="2858" y="1"/>
                      <a:pt x="26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3876;p88">
                <a:extLst>
                  <a:ext uri="{FF2B5EF4-FFF2-40B4-BE49-F238E27FC236}">
                    <a16:creationId xmlns:a16="http://schemas.microsoft.com/office/drawing/2014/main" id="{506B471B-17D4-C6BC-CB11-6F3444F49803}"/>
                  </a:ext>
                </a:extLst>
              </p:cNvPr>
              <p:cNvSpPr/>
              <p:nvPr/>
            </p:nvSpPr>
            <p:spPr>
              <a:xfrm>
                <a:off x="4138377" y="1753596"/>
                <a:ext cx="526385" cy="844924"/>
              </a:xfrm>
              <a:custGeom>
                <a:avLst/>
                <a:gdLst/>
                <a:ahLst/>
                <a:cxnLst/>
                <a:rect l="l" t="t" r="r" b="b"/>
                <a:pathLst>
                  <a:path w="29074" h="46668" extrusionOk="0">
                    <a:moveTo>
                      <a:pt x="3209" y="0"/>
                    </a:moveTo>
                    <a:cubicBezTo>
                      <a:pt x="1429" y="0"/>
                      <a:pt x="1" y="1429"/>
                      <a:pt x="1" y="3183"/>
                    </a:cubicBezTo>
                    <a:lnTo>
                      <a:pt x="1" y="43459"/>
                    </a:lnTo>
                    <a:cubicBezTo>
                      <a:pt x="1" y="45239"/>
                      <a:pt x="1429" y="46667"/>
                      <a:pt x="3209" y="46667"/>
                    </a:cubicBezTo>
                    <a:lnTo>
                      <a:pt x="25890" y="46667"/>
                    </a:lnTo>
                    <a:cubicBezTo>
                      <a:pt x="27645" y="46667"/>
                      <a:pt x="29073" y="45239"/>
                      <a:pt x="29073" y="43459"/>
                    </a:cubicBezTo>
                    <a:lnTo>
                      <a:pt x="29073" y="3183"/>
                    </a:lnTo>
                    <a:cubicBezTo>
                      <a:pt x="29073" y="1429"/>
                      <a:pt x="27645" y="0"/>
                      <a:pt x="25890" y="0"/>
                    </a:cubicBezTo>
                    <a:close/>
                  </a:path>
                </a:pathLst>
              </a:custGeom>
              <a:solidFill>
                <a:schemeClr val="accent4">
                  <a:alpha val="357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3877;p88">
                <a:extLst>
                  <a:ext uri="{FF2B5EF4-FFF2-40B4-BE49-F238E27FC236}">
                    <a16:creationId xmlns:a16="http://schemas.microsoft.com/office/drawing/2014/main" id="{E6B083BA-FFA1-3870-C803-48B031D1A433}"/>
                  </a:ext>
                </a:extLst>
              </p:cNvPr>
              <p:cNvSpPr/>
              <p:nvPr/>
            </p:nvSpPr>
            <p:spPr>
              <a:xfrm>
                <a:off x="4097985" y="1713204"/>
                <a:ext cx="526837" cy="844924"/>
              </a:xfrm>
              <a:custGeom>
                <a:avLst/>
                <a:gdLst/>
                <a:ahLst/>
                <a:cxnLst/>
                <a:rect l="l" t="t" r="r" b="b"/>
                <a:pathLst>
                  <a:path w="29099" h="46668" extrusionOk="0">
                    <a:moveTo>
                      <a:pt x="3209" y="1"/>
                    </a:moveTo>
                    <a:cubicBezTo>
                      <a:pt x="1455" y="1"/>
                      <a:pt x="1" y="1429"/>
                      <a:pt x="1" y="3209"/>
                    </a:cubicBezTo>
                    <a:lnTo>
                      <a:pt x="1" y="43485"/>
                    </a:lnTo>
                    <a:cubicBezTo>
                      <a:pt x="1" y="45239"/>
                      <a:pt x="1455" y="46668"/>
                      <a:pt x="3209" y="46668"/>
                    </a:cubicBezTo>
                    <a:lnTo>
                      <a:pt x="25891" y="46668"/>
                    </a:lnTo>
                    <a:cubicBezTo>
                      <a:pt x="27645" y="46668"/>
                      <a:pt x="29099" y="45239"/>
                      <a:pt x="29099" y="43485"/>
                    </a:cubicBezTo>
                    <a:lnTo>
                      <a:pt x="29099" y="3209"/>
                    </a:lnTo>
                    <a:cubicBezTo>
                      <a:pt x="29099" y="1429"/>
                      <a:pt x="27645" y="1"/>
                      <a:pt x="25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3878;p88">
                <a:extLst>
                  <a:ext uri="{FF2B5EF4-FFF2-40B4-BE49-F238E27FC236}">
                    <a16:creationId xmlns:a16="http://schemas.microsoft.com/office/drawing/2014/main" id="{BC8D9A89-5D96-12CD-C8F7-BAD398765A5B}"/>
                  </a:ext>
                </a:extLst>
              </p:cNvPr>
              <p:cNvSpPr/>
              <p:nvPr/>
            </p:nvSpPr>
            <p:spPr>
              <a:xfrm>
                <a:off x="4092554" y="1707772"/>
                <a:ext cx="537718" cy="856258"/>
              </a:xfrm>
              <a:custGeom>
                <a:avLst/>
                <a:gdLst/>
                <a:ahLst/>
                <a:cxnLst/>
                <a:rect l="l" t="t" r="r" b="b"/>
                <a:pathLst>
                  <a:path w="29700" h="47294" extrusionOk="0">
                    <a:moveTo>
                      <a:pt x="26191" y="627"/>
                    </a:moveTo>
                    <a:cubicBezTo>
                      <a:pt x="27770" y="627"/>
                      <a:pt x="29073" y="1905"/>
                      <a:pt x="29073" y="3509"/>
                    </a:cubicBezTo>
                    <a:lnTo>
                      <a:pt x="29073" y="43785"/>
                    </a:lnTo>
                    <a:cubicBezTo>
                      <a:pt x="29073" y="45364"/>
                      <a:pt x="27770" y="46667"/>
                      <a:pt x="26191" y="46667"/>
                    </a:cubicBezTo>
                    <a:lnTo>
                      <a:pt x="3509" y="46667"/>
                    </a:lnTo>
                    <a:cubicBezTo>
                      <a:pt x="1930" y="46667"/>
                      <a:pt x="627" y="45364"/>
                      <a:pt x="627" y="43785"/>
                    </a:cubicBezTo>
                    <a:lnTo>
                      <a:pt x="627" y="3509"/>
                    </a:lnTo>
                    <a:cubicBezTo>
                      <a:pt x="627" y="1905"/>
                      <a:pt x="1930" y="627"/>
                      <a:pt x="3509" y="627"/>
                    </a:cubicBezTo>
                    <a:close/>
                    <a:moveTo>
                      <a:pt x="3509" y="0"/>
                    </a:moveTo>
                    <a:cubicBezTo>
                      <a:pt x="1579" y="0"/>
                      <a:pt x="0" y="1554"/>
                      <a:pt x="0" y="3509"/>
                    </a:cubicBezTo>
                    <a:lnTo>
                      <a:pt x="0" y="43785"/>
                    </a:lnTo>
                    <a:cubicBezTo>
                      <a:pt x="0" y="45715"/>
                      <a:pt x="1579" y="47294"/>
                      <a:pt x="3509" y="47294"/>
                    </a:cubicBezTo>
                    <a:lnTo>
                      <a:pt x="26191" y="47294"/>
                    </a:lnTo>
                    <a:cubicBezTo>
                      <a:pt x="28121" y="47294"/>
                      <a:pt x="29700" y="45715"/>
                      <a:pt x="29700" y="43785"/>
                    </a:cubicBezTo>
                    <a:lnTo>
                      <a:pt x="29700" y="3509"/>
                    </a:lnTo>
                    <a:cubicBezTo>
                      <a:pt x="29700" y="1554"/>
                      <a:pt x="28121" y="0"/>
                      <a:pt x="261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 name="Google Shape;3879;p88">
                <a:extLst>
                  <a:ext uri="{FF2B5EF4-FFF2-40B4-BE49-F238E27FC236}">
                    <a16:creationId xmlns:a16="http://schemas.microsoft.com/office/drawing/2014/main" id="{BA90C28A-8C22-816C-0BED-B0C356E59EE5}"/>
                  </a:ext>
                </a:extLst>
              </p:cNvPr>
              <p:cNvSpPr/>
              <p:nvPr/>
            </p:nvSpPr>
            <p:spPr>
              <a:xfrm>
                <a:off x="4162421" y="1772769"/>
                <a:ext cx="55383" cy="54351"/>
              </a:xfrm>
              <a:custGeom>
                <a:avLst/>
                <a:gdLst/>
                <a:ahLst/>
                <a:cxnLst/>
                <a:rect l="l" t="t" r="r" b="b"/>
                <a:pathLst>
                  <a:path w="3059" h="3002" extrusionOk="0">
                    <a:moveTo>
                      <a:pt x="2733" y="0"/>
                    </a:moveTo>
                    <a:cubicBezTo>
                      <a:pt x="2651" y="0"/>
                      <a:pt x="2570" y="32"/>
                      <a:pt x="2507" y="94"/>
                    </a:cubicBezTo>
                    <a:lnTo>
                      <a:pt x="126" y="2475"/>
                    </a:lnTo>
                    <a:cubicBezTo>
                      <a:pt x="1" y="2601"/>
                      <a:pt x="1" y="2801"/>
                      <a:pt x="126" y="2901"/>
                    </a:cubicBezTo>
                    <a:cubicBezTo>
                      <a:pt x="201" y="2977"/>
                      <a:pt x="277" y="3002"/>
                      <a:pt x="352" y="3002"/>
                    </a:cubicBezTo>
                    <a:cubicBezTo>
                      <a:pt x="427" y="3002"/>
                      <a:pt x="502" y="2977"/>
                      <a:pt x="577" y="2901"/>
                    </a:cubicBezTo>
                    <a:lnTo>
                      <a:pt x="2958" y="546"/>
                    </a:lnTo>
                    <a:cubicBezTo>
                      <a:pt x="3059" y="420"/>
                      <a:pt x="3059" y="220"/>
                      <a:pt x="2958" y="94"/>
                    </a:cubicBezTo>
                    <a:cubicBezTo>
                      <a:pt x="2896" y="32"/>
                      <a:pt x="2814" y="0"/>
                      <a:pt x="2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 name="Google Shape;3880;p88">
                <a:extLst>
                  <a:ext uri="{FF2B5EF4-FFF2-40B4-BE49-F238E27FC236}">
                    <a16:creationId xmlns:a16="http://schemas.microsoft.com/office/drawing/2014/main" id="{6F4E229E-2C4E-BEBE-EA2A-25C94C7BB029}"/>
                  </a:ext>
                </a:extLst>
              </p:cNvPr>
              <p:cNvSpPr/>
              <p:nvPr/>
            </p:nvSpPr>
            <p:spPr>
              <a:xfrm>
                <a:off x="4162421" y="1772769"/>
                <a:ext cx="55383" cy="54351"/>
              </a:xfrm>
              <a:custGeom>
                <a:avLst/>
                <a:gdLst/>
                <a:ahLst/>
                <a:cxnLst/>
                <a:rect l="l" t="t" r="r" b="b"/>
                <a:pathLst>
                  <a:path w="3059" h="3002" extrusionOk="0">
                    <a:moveTo>
                      <a:pt x="352" y="0"/>
                    </a:moveTo>
                    <a:cubicBezTo>
                      <a:pt x="270" y="0"/>
                      <a:pt x="189" y="32"/>
                      <a:pt x="126" y="94"/>
                    </a:cubicBezTo>
                    <a:cubicBezTo>
                      <a:pt x="1" y="220"/>
                      <a:pt x="1" y="420"/>
                      <a:pt x="126" y="546"/>
                    </a:cubicBezTo>
                    <a:lnTo>
                      <a:pt x="2507" y="2901"/>
                    </a:lnTo>
                    <a:cubicBezTo>
                      <a:pt x="2557" y="2977"/>
                      <a:pt x="2658" y="3002"/>
                      <a:pt x="2733" y="3002"/>
                    </a:cubicBezTo>
                    <a:cubicBezTo>
                      <a:pt x="2808" y="3002"/>
                      <a:pt x="2883" y="2977"/>
                      <a:pt x="2958" y="2901"/>
                    </a:cubicBezTo>
                    <a:cubicBezTo>
                      <a:pt x="3059" y="2801"/>
                      <a:pt x="3059" y="2601"/>
                      <a:pt x="2958" y="2475"/>
                    </a:cubicBezTo>
                    <a:lnTo>
                      <a:pt x="577" y="94"/>
                    </a:lnTo>
                    <a:cubicBezTo>
                      <a:pt x="515" y="32"/>
                      <a:pt x="433" y="0"/>
                      <a:pt x="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3881;p88">
                <a:extLst>
                  <a:ext uri="{FF2B5EF4-FFF2-40B4-BE49-F238E27FC236}">
                    <a16:creationId xmlns:a16="http://schemas.microsoft.com/office/drawing/2014/main" id="{91838D09-69A8-C74C-FAC5-1A6BB87B6CD1}"/>
                  </a:ext>
                </a:extLst>
              </p:cNvPr>
              <p:cNvSpPr/>
              <p:nvPr/>
            </p:nvSpPr>
            <p:spPr>
              <a:xfrm>
                <a:off x="4011769" y="2394314"/>
                <a:ext cx="311768" cy="195588"/>
              </a:xfrm>
              <a:custGeom>
                <a:avLst/>
                <a:gdLst/>
                <a:ahLst/>
                <a:cxnLst/>
                <a:rect l="l" t="t" r="r" b="b"/>
                <a:pathLst>
                  <a:path w="17220" h="10803" extrusionOk="0">
                    <a:moveTo>
                      <a:pt x="16893" y="0"/>
                    </a:moveTo>
                    <a:cubicBezTo>
                      <a:pt x="16718" y="0"/>
                      <a:pt x="16593" y="151"/>
                      <a:pt x="16593" y="326"/>
                    </a:cubicBezTo>
                    <a:lnTo>
                      <a:pt x="16593" y="1679"/>
                    </a:lnTo>
                    <a:cubicBezTo>
                      <a:pt x="16593" y="3409"/>
                      <a:pt x="15164" y="4812"/>
                      <a:pt x="13435" y="4812"/>
                    </a:cubicBezTo>
                    <a:cubicBezTo>
                      <a:pt x="9700" y="4812"/>
                      <a:pt x="7971" y="6266"/>
                      <a:pt x="6317" y="7669"/>
                    </a:cubicBezTo>
                    <a:cubicBezTo>
                      <a:pt x="4763" y="8973"/>
                      <a:pt x="3334" y="10176"/>
                      <a:pt x="327" y="10176"/>
                    </a:cubicBezTo>
                    <a:cubicBezTo>
                      <a:pt x="151" y="10176"/>
                      <a:pt x="1" y="10326"/>
                      <a:pt x="1" y="10501"/>
                    </a:cubicBezTo>
                    <a:cubicBezTo>
                      <a:pt x="1" y="10677"/>
                      <a:pt x="151" y="10802"/>
                      <a:pt x="327" y="10802"/>
                    </a:cubicBezTo>
                    <a:cubicBezTo>
                      <a:pt x="3560" y="10802"/>
                      <a:pt x="5164" y="9474"/>
                      <a:pt x="6718" y="8171"/>
                    </a:cubicBezTo>
                    <a:cubicBezTo>
                      <a:pt x="8297" y="6817"/>
                      <a:pt x="9926" y="5439"/>
                      <a:pt x="13435" y="5439"/>
                    </a:cubicBezTo>
                    <a:cubicBezTo>
                      <a:pt x="15515" y="5439"/>
                      <a:pt x="17219" y="3760"/>
                      <a:pt x="17219" y="1679"/>
                    </a:cubicBezTo>
                    <a:lnTo>
                      <a:pt x="17219" y="326"/>
                    </a:lnTo>
                    <a:cubicBezTo>
                      <a:pt x="17219" y="151"/>
                      <a:pt x="17069" y="0"/>
                      <a:pt x="168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3882;p88">
                <a:extLst>
                  <a:ext uri="{FF2B5EF4-FFF2-40B4-BE49-F238E27FC236}">
                    <a16:creationId xmlns:a16="http://schemas.microsoft.com/office/drawing/2014/main" id="{697A6561-8CEB-7616-1E49-C8FBF4EF710B}"/>
                  </a:ext>
                </a:extLst>
              </p:cNvPr>
              <p:cNvSpPr/>
              <p:nvPr/>
            </p:nvSpPr>
            <p:spPr>
              <a:xfrm>
                <a:off x="3974563" y="2563107"/>
                <a:ext cx="43126" cy="42673"/>
              </a:xfrm>
              <a:custGeom>
                <a:avLst/>
                <a:gdLst/>
                <a:ahLst/>
                <a:cxnLst/>
                <a:rect l="l" t="t" r="r" b="b"/>
                <a:pathLst>
                  <a:path w="2382" h="2357" extrusionOk="0">
                    <a:moveTo>
                      <a:pt x="1179" y="1"/>
                    </a:moveTo>
                    <a:cubicBezTo>
                      <a:pt x="527" y="1"/>
                      <a:pt x="1" y="527"/>
                      <a:pt x="1" y="1178"/>
                    </a:cubicBezTo>
                    <a:cubicBezTo>
                      <a:pt x="1" y="1830"/>
                      <a:pt x="527" y="2356"/>
                      <a:pt x="1179" y="2356"/>
                    </a:cubicBezTo>
                    <a:cubicBezTo>
                      <a:pt x="1855" y="2356"/>
                      <a:pt x="2382" y="1830"/>
                      <a:pt x="2382" y="1178"/>
                    </a:cubicBezTo>
                    <a:cubicBezTo>
                      <a:pt x="2382" y="527"/>
                      <a:pt x="1855" y="1"/>
                      <a:pt x="11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3883;p88">
                <a:extLst>
                  <a:ext uri="{FF2B5EF4-FFF2-40B4-BE49-F238E27FC236}">
                    <a16:creationId xmlns:a16="http://schemas.microsoft.com/office/drawing/2014/main" id="{9CD859BB-1C30-1BA5-0498-5EDAB319120A}"/>
                  </a:ext>
                </a:extLst>
              </p:cNvPr>
              <p:cNvSpPr/>
              <p:nvPr/>
            </p:nvSpPr>
            <p:spPr>
              <a:xfrm>
                <a:off x="3969132" y="2557204"/>
                <a:ext cx="54007" cy="54478"/>
              </a:xfrm>
              <a:custGeom>
                <a:avLst/>
                <a:gdLst/>
                <a:ahLst/>
                <a:cxnLst/>
                <a:rect l="l" t="t" r="r" b="b"/>
                <a:pathLst>
                  <a:path w="2983" h="3009" extrusionOk="0">
                    <a:moveTo>
                      <a:pt x="1479" y="627"/>
                    </a:moveTo>
                    <a:cubicBezTo>
                      <a:pt x="1980" y="627"/>
                      <a:pt x="2356" y="1028"/>
                      <a:pt x="2356" y="1504"/>
                    </a:cubicBezTo>
                    <a:cubicBezTo>
                      <a:pt x="2356" y="1981"/>
                      <a:pt x="1980" y="2382"/>
                      <a:pt x="1479" y="2382"/>
                    </a:cubicBezTo>
                    <a:cubicBezTo>
                      <a:pt x="1003" y="2382"/>
                      <a:pt x="627" y="1981"/>
                      <a:pt x="627" y="1504"/>
                    </a:cubicBezTo>
                    <a:cubicBezTo>
                      <a:pt x="627" y="1028"/>
                      <a:pt x="1003" y="627"/>
                      <a:pt x="1479" y="627"/>
                    </a:cubicBezTo>
                    <a:close/>
                    <a:moveTo>
                      <a:pt x="1479" y="1"/>
                    </a:moveTo>
                    <a:cubicBezTo>
                      <a:pt x="652" y="1"/>
                      <a:pt x="0" y="677"/>
                      <a:pt x="0" y="1504"/>
                    </a:cubicBezTo>
                    <a:cubicBezTo>
                      <a:pt x="0" y="2332"/>
                      <a:pt x="652" y="3008"/>
                      <a:pt x="1479" y="3008"/>
                    </a:cubicBezTo>
                    <a:cubicBezTo>
                      <a:pt x="2306" y="3008"/>
                      <a:pt x="2983" y="2332"/>
                      <a:pt x="2983" y="1504"/>
                    </a:cubicBezTo>
                    <a:cubicBezTo>
                      <a:pt x="2983" y="677"/>
                      <a:pt x="2306" y="1"/>
                      <a:pt x="14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3884;p88">
                <a:extLst>
                  <a:ext uri="{FF2B5EF4-FFF2-40B4-BE49-F238E27FC236}">
                    <a16:creationId xmlns:a16="http://schemas.microsoft.com/office/drawing/2014/main" id="{BE5584F0-9211-A3D5-4620-54DE69CCB7C7}"/>
                  </a:ext>
                </a:extLst>
              </p:cNvPr>
              <p:cNvSpPr/>
              <p:nvPr/>
            </p:nvSpPr>
            <p:spPr>
              <a:xfrm>
                <a:off x="4296289" y="2357108"/>
                <a:ext cx="42673" cy="43108"/>
              </a:xfrm>
              <a:custGeom>
                <a:avLst/>
                <a:gdLst/>
                <a:ahLst/>
                <a:cxnLst/>
                <a:rect l="l" t="t" r="r" b="b"/>
                <a:pathLst>
                  <a:path w="2357" h="2381" extrusionOk="0">
                    <a:moveTo>
                      <a:pt x="1178" y="0"/>
                    </a:moveTo>
                    <a:cubicBezTo>
                      <a:pt x="527" y="0"/>
                      <a:pt x="0" y="526"/>
                      <a:pt x="0" y="1178"/>
                    </a:cubicBezTo>
                    <a:cubicBezTo>
                      <a:pt x="0" y="1830"/>
                      <a:pt x="527" y="2381"/>
                      <a:pt x="1178" y="2381"/>
                    </a:cubicBezTo>
                    <a:cubicBezTo>
                      <a:pt x="1830" y="2381"/>
                      <a:pt x="2356" y="1830"/>
                      <a:pt x="2356" y="1178"/>
                    </a:cubicBezTo>
                    <a:cubicBezTo>
                      <a:pt x="2356" y="526"/>
                      <a:pt x="1830" y="0"/>
                      <a:pt x="11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3885;p88">
                <a:extLst>
                  <a:ext uri="{FF2B5EF4-FFF2-40B4-BE49-F238E27FC236}">
                    <a16:creationId xmlns:a16="http://schemas.microsoft.com/office/drawing/2014/main" id="{F45EE37E-542B-E6BA-0AAC-A993BF08DEFC}"/>
                  </a:ext>
                </a:extLst>
              </p:cNvPr>
              <p:cNvSpPr/>
              <p:nvPr/>
            </p:nvSpPr>
            <p:spPr>
              <a:xfrm>
                <a:off x="4290387" y="2351206"/>
                <a:ext cx="54478" cy="54460"/>
              </a:xfrm>
              <a:custGeom>
                <a:avLst/>
                <a:gdLst/>
                <a:ahLst/>
                <a:cxnLst/>
                <a:rect l="l" t="t" r="r" b="b"/>
                <a:pathLst>
                  <a:path w="3009" h="3008" extrusionOk="0">
                    <a:moveTo>
                      <a:pt x="1504" y="627"/>
                    </a:moveTo>
                    <a:cubicBezTo>
                      <a:pt x="1981" y="627"/>
                      <a:pt x="2382" y="1028"/>
                      <a:pt x="2382" y="1504"/>
                    </a:cubicBezTo>
                    <a:cubicBezTo>
                      <a:pt x="2382" y="1980"/>
                      <a:pt x="1981" y="2381"/>
                      <a:pt x="1504" y="2381"/>
                    </a:cubicBezTo>
                    <a:cubicBezTo>
                      <a:pt x="1028" y="2381"/>
                      <a:pt x="627" y="1980"/>
                      <a:pt x="627" y="1504"/>
                    </a:cubicBezTo>
                    <a:cubicBezTo>
                      <a:pt x="627" y="1028"/>
                      <a:pt x="1028" y="627"/>
                      <a:pt x="1504" y="627"/>
                    </a:cubicBezTo>
                    <a:close/>
                    <a:moveTo>
                      <a:pt x="1504" y="0"/>
                    </a:moveTo>
                    <a:cubicBezTo>
                      <a:pt x="677" y="0"/>
                      <a:pt x="1" y="677"/>
                      <a:pt x="1" y="1504"/>
                    </a:cubicBezTo>
                    <a:cubicBezTo>
                      <a:pt x="1" y="2331"/>
                      <a:pt x="677" y="3008"/>
                      <a:pt x="1504" y="3008"/>
                    </a:cubicBezTo>
                    <a:cubicBezTo>
                      <a:pt x="2331" y="3008"/>
                      <a:pt x="3008" y="2331"/>
                      <a:pt x="3008" y="1504"/>
                    </a:cubicBezTo>
                    <a:cubicBezTo>
                      <a:pt x="3008" y="677"/>
                      <a:pt x="2331" y="0"/>
                      <a:pt x="1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3886;p88">
                <a:extLst>
                  <a:ext uri="{FF2B5EF4-FFF2-40B4-BE49-F238E27FC236}">
                    <a16:creationId xmlns:a16="http://schemas.microsoft.com/office/drawing/2014/main" id="{163ADE9B-867F-D63F-59D7-AD112535D4BC}"/>
                  </a:ext>
                </a:extLst>
              </p:cNvPr>
              <p:cNvSpPr txBox="1"/>
              <p:nvPr/>
            </p:nvSpPr>
            <p:spPr>
              <a:xfrm>
                <a:off x="4102513" y="1953300"/>
                <a:ext cx="522000" cy="38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6"/>
                    </a:solidFill>
                    <a:latin typeface="Bebas Neue"/>
                    <a:ea typeface="Bebas Neue"/>
                    <a:cs typeface="Bebas Neue"/>
                    <a:sym typeface="Bebas Neue"/>
                  </a:rPr>
                  <a:t>//</a:t>
                </a:r>
                <a:endParaRPr sz="2200" dirty="0">
                  <a:solidFill>
                    <a:schemeClr val="accent6"/>
                  </a:solidFill>
                  <a:latin typeface="Bebas Neue"/>
                  <a:ea typeface="Bebas Neue"/>
                  <a:cs typeface="Bebas Neue"/>
                  <a:sym typeface="Bebas Neue"/>
                </a:endParaRPr>
              </a:p>
            </p:txBody>
          </p:sp>
        </p:grpSp>
        <p:grpSp>
          <p:nvGrpSpPr>
            <p:cNvPr id="1234" name="Google Shape;3887;p88">
              <a:extLst>
                <a:ext uri="{FF2B5EF4-FFF2-40B4-BE49-F238E27FC236}">
                  <a16:creationId xmlns:a16="http://schemas.microsoft.com/office/drawing/2014/main" id="{2F77368C-474A-A58F-A24A-42C1C11228BF}"/>
                </a:ext>
              </a:extLst>
            </p:cNvPr>
            <p:cNvGrpSpPr/>
            <p:nvPr/>
          </p:nvGrpSpPr>
          <p:grpSpPr>
            <a:xfrm>
              <a:off x="6656955" y="1484067"/>
              <a:ext cx="362571" cy="49934"/>
              <a:chOff x="4833943" y="1484067"/>
              <a:chExt cx="362571" cy="49934"/>
            </a:xfrm>
          </p:grpSpPr>
          <p:sp>
            <p:nvSpPr>
              <p:cNvPr id="1241" name="Google Shape;3888;p88">
                <a:extLst>
                  <a:ext uri="{FF2B5EF4-FFF2-40B4-BE49-F238E27FC236}">
                    <a16:creationId xmlns:a16="http://schemas.microsoft.com/office/drawing/2014/main" id="{31ED1E82-1D48-70C2-4D5B-65155368213C}"/>
                  </a:ext>
                </a:extLst>
              </p:cNvPr>
              <p:cNvSpPr/>
              <p:nvPr/>
            </p:nvSpPr>
            <p:spPr>
              <a:xfrm>
                <a:off x="4839845" y="1489969"/>
                <a:ext cx="351219" cy="38129"/>
              </a:xfrm>
              <a:custGeom>
                <a:avLst/>
                <a:gdLst/>
                <a:ahLst/>
                <a:cxnLst/>
                <a:rect l="l" t="t" r="r" b="b"/>
                <a:pathLst>
                  <a:path w="19399" h="2106" extrusionOk="0">
                    <a:moveTo>
                      <a:pt x="1053" y="0"/>
                    </a:moveTo>
                    <a:cubicBezTo>
                      <a:pt x="476" y="0"/>
                      <a:pt x="0" y="476"/>
                      <a:pt x="0" y="1053"/>
                    </a:cubicBezTo>
                    <a:cubicBezTo>
                      <a:pt x="0" y="1629"/>
                      <a:pt x="476" y="2105"/>
                      <a:pt x="1053" y="2105"/>
                    </a:cubicBezTo>
                    <a:lnTo>
                      <a:pt x="18346" y="2105"/>
                    </a:lnTo>
                    <a:cubicBezTo>
                      <a:pt x="18923" y="2105"/>
                      <a:pt x="19399" y="1629"/>
                      <a:pt x="19399" y="1053"/>
                    </a:cubicBezTo>
                    <a:cubicBezTo>
                      <a:pt x="19399" y="476"/>
                      <a:pt x="18923" y="0"/>
                      <a:pt x="18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3889;p88">
                <a:extLst>
                  <a:ext uri="{FF2B5EF4-FFF2-40B4-BE49-F238E27FC236}">
                    <a16:creationId xmlns:a16="http://schemas.microsoft.com/office/drawing/2014/main" id="{9A8AB85D-599B-11E1-AAA3-CA2ADADCA3B8}"/>
                  </a:ext>
                </a:extLst>
              </p:cNvPr>
              <p:cNvSpPr/>
              <p:nvPr/>
            </p:nvSpPr>
            <p:spPr>
              <a:xfrm>
                <a:off x="4833943" y="1484067"/>
                <a:ext cx="362571" cy="49934"/>
              </a:xfrm>
              <a:custGeom>
                <a:avLst/>
                <a:gdLst/>
                <a:ahLst/>
                <a:cxnLst/>
                <a:rect l="l" t="t" r="r" b="b"/>
                <a:pathLst>
                  <a:path w="20026" h="2758" extrusionOk="0">
                    <a:moveTo>
                      <a:pt x="18672" y="627"/>
                    </a:moveTo>
                    <a:cubicBezTo>
                      <a:pt x="19073" y="627"/>
                      <a:pt x="19399" y="978"/>
                      <a:pt x="19399" y="1379"/>
                    </a:cubicBezTo>
                    <a:cubicBezTo>
                      <a:pt x="19399" y="1780"/>
                      <a:pt x="19073" y="2131"/>
                      <a:pt x="18672" y="2131"/>
                    </a:cubicBezTo>
                    <a:lnTo>
                      <a:pt x="1379" y="2131"/>
                    </a:lnTo>
                    <a:cubicBezTo>
                      <a:pt x="978" y="2131"/>
                      <a:pt x="627" y="1780"/>
                      <a:pt x="627" y="1379"/>
                    </a:cubicBezTo>
                    <a:cubicBezTo>
                      <a:pt x="627" y="978"/>
                      <a:pt x="978" y="627"/>
                      <a:pt x="1379" y="627"/>
                    </a:cubicBezTo>
                    <a:close/>
                    <a:moveTo>
                      <a:pt x="1379" y="0"/>
                    </a:moveTo>
                    <a:cubicBezTo>
                      <a:pt x="627" y="0"/>
                      <a:pt x="0" y="627"/>
                      <a:pt x="0" y="1379"/>
                    </a:cubicBezTo>
                    <a:cubicBezTo>
                      <a:pt x="0" y="2131"/>
                      <a:pt x="627" y="2757"/>
                      <a:pt x="1379" y="2757"/>
                    </a:cubicBezTo>
                    <a:lnTo>
                      <a:pt x="18672" y="2757"/>
                    </a:lnTo>
                    <a:cubicBezTo>
                      <a:pt x="19424" y="2757"/>
                      <a:pt x="20026" y="2131"/>
                      <a:pt x="20026" y="1379"/>
                    </a:cubicBezTo>
                    <a:cubicBezTo>
                      <a:pt x="20026" y="627"/>
                      <a:pt x="19424" y="0"/>
                      <a:pt x="186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5" name="Google Shape;3890;p88">
              <a:extLst>
                <a:ext uri="{FF2B5EF4-FFF2-40B4-BE49-F238E27FC236}">
                  <a16:creationId xmlns:a16="http://schemas.microsoft.com/office/drawing/2014/main" id="{A4B0AA88-1F4F-DA22-63CD-570D0F6561B4}"/>
                </a:ext>
              </a:extLst>
            </p:cNvPr>
            <p:cNvGrpSpPr/>
            <p:nvPr/>
          </p:nvGrpSpPr>
          <p:grpSpPr>
            <a:xfrm>
              <a:off x="7366591" y="1484067"/>
              <a:ext cx="49481" cy="49934"/>
              <a:chOff x="5532741" y="1484067"/>
              <a:chExt cx="49481" cy="49934"/>
            </a:xfrm>
          </p:grpSpPr>
          <p:sp>
            <p:nvSpPr>
              <p:cNvPr id="1239" name="Google Shape;3891;p88">
                <a:extLst>
                  <a:ext uri="{FF2B5EF4-FFF2-40B4-BE49-F238E27FC236}">
                    <a16:creationId xmlns:a16="http://schemas.microsoft.com/office/drawing/2014/main" id="{145E1772-B406-5F48-952E-316F30220840}"/>
                  </a:ext>
                </a:extLst>
              </p:cNvPr>
              <p:cNvSpPr/>
              <p:nvPr/>
            </p:nvSpPr>
            <p:spPr>
              <a:xfrm>
                <a:off x="5538173" y="1489969"/>
                <a:ext cx="38600" cy="38129"/>
              </a:xfrm>
              <a:custGeom>
                <a:avLst/>
                <a:gdLst/>
                <a:ahLst/>
                <a:cxnLst/>
                <a:rect l="l" t="t" r="r" b="b"/>
                <a:pathLst>
                  <a:path w="2132" h="2106" extrusionOk="0">
                    <a:moveTo>
                      <a:pt x="1079" y="0"/>
                    </a:moveTo>
                    <a:cubicBezTo>
                      <a:pt x="477" y="0"/>
                      <a:pt x="1" y="476"/>
                      <a:pt x="1" y="1053"/>
                    </a:cubicBezTo>
                    <a:cubicBezTo>
                      <a:pt x="1" y="1629"/>
                      <a:pt x="477" y="2105"/>
                      <a:pt x="1079" y="2105"/>
                    </a:cubicBezTo>
                    <a:cubicBezTo>
                      <a:pt x="1655" y="2105"/>
                      <a:pt x="2131" y="1629"/>
                      <a:pt x="2131" y="1053"/>
                    </a:cubicBezTo>
                    <a:cubicBezTo>
                      <a:pt x="2131" y="476"/>
                      <a:pt x="1655" y="0"/>
                      <a:pt x="10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3892;p88">
                <a:extLst>
                  <a:ext uri="{FF2B5EF4-FFF2-40B4-BE49-F238E27FC236}">
                    <a16:creationId xmlns:a16="http://schemas.microsoft.com/office/drawing/2014/main" id="{B9FEAC8F-8AED-527A-B95A-2F6802C630E0}"/>
                  </a:ext>
                </a:extLst>
              </p:cNvPr>
              <p:cNvSpPr/>
              <p:nvPr/>
            </p:nvSpPr>
            <p:spPr>
              <a:xfrm>
                <a:off x="5532741" y="1484067"/>
                <a:ext cx="49481" cy="49934"/>
              </a:xfrm>
              <a:custGeom>
                <a:avLst/>
                <a:gdLst/>
                <a:ahLst/>
                <a:cxnLst/>
                <a:rect l="l" t="t" r="r" b="b"/>
                <a:pathLst>
                  <a:path w="2733" h="2758" extrusionOk="0">
                    <a:moveTo>
                      <a:pt x="1379" y="627"/>
                    </a:moveTo>
                    <a:cubicBezTo>
                      <a:pt x="1780" y="627"/>
                      <a:pt x="2105" y="978"/>
                      <a:pt x="2105" y="1379"/>
                    </a:cubicBezTo>
                    <a:cubicBezTo>
                      <a:pt x="2105" y="1780"/>
                      <a:pt x="1780" y="2131"/>
                      <a:pt x="1379" y="2131"/>
                    </a:cubicBezTo>
                    <a:cubicBezTo>
                      <a:pt x="953" y="2131"/>
                      <a:pt x="627" y="1780"/>
                      <a:pt x="627" y="1379"/>
                    </a:cubicBezTo>
                    <a:cubicBezTo>
                      <a:pt x="627" y="978"/>
                      <a:pt x="953" y="627"/>
                      <a:pt x="1379" y="627"/>
                    </a:cubicBezTo>
                    <a:close/>
                    <a:moveTo>
                      <a:pt x="1379" y="0"/>
                    </a:moveTo>
                    <a:cubicBezTo>
                      <a:pt x="602" y="0"/>
                      <a:pt x="0" y="627"/>
                      <a:pt x="0" y="1379"/>
                    </a:cubicBezTo>
                    <a:cubicBezTo>
                      <a:pt x="0" y="2131"/>
                      <a:pt x="602" y="2757"/>
                      <a:pt x="1379" y="2757"/>
                    </a:cubicBezTo>
                    <a:cubicBezTo>
                      <a:pt x="2131" y="2757"/>
                      <a:pt x="2732" y="2131"/>
                      <a:pt x="2732" y="1379"/>
                    </a:cubicBezTo>
                    <a:cubicBezTo>
                      <a:pt x="2732" y="627"/>
                      <a:pt x="2131" y="0"/>
                      <a:pt x="1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6" name="Google Shape;3893;p88">
              <a:extLst>
                <a:ext uri="{FF2B5EF4-FFF2-40B4-BE49-F238E27FC236}">
                  <a16:creationId xmlns:a16="http://schemas.microsoft.com/office/drawing/2014/main" id="{EF971B1B-ADA4-51F7-E90C-419AA6249E91}"/>
                </a:ext>
              </a:extLst>
            </p:cNvPr>
            <p:cNvGrpSpPr/>
            <p:nvPr/>
          </p:nvGrpSpPr>
          <p:grpSpPr>
            <a:xfrm>
              <a:off x="6656955" y="3584004"/>
              <a:ext cx="362571" cy="49934"/>
              <a:chOff x="4833943" y="1484067"/>
              <a:chExt cx="362571" cy="49934"/>
            </a:xfrm>
          </p:grpSpPr>
          <p:sp>
            <p:nvSpPr>
              <p:cNvPr id="1237" name="Google Shape;3894;p88">
                <a:extLst>
                  <a:ext uri="{FF2B5EF4-FFF2-40B4-BE49-F238E27FC236}">
                    <a16:creationId xmlns:a16="http://schemas.microsoft.com/office/drawing/2014/main" id="{34F7F6C9-7354-5F4A-D7CC-A60491062E8C}"/>
                  </a:ext>
                </a:extLst>
              </p:cNvPr>
              <p:cNvSpPr/>
              <p:nvPr/>
            </p:nvSpPr>
            <p:spPr>
              <a:xfrm>
                <a:off x="4839845" y="1489969"/>
                <a:ext cx="351219" cy="38129"/>
              </a:xfrm>
              <a:custGeom>
                <a:avLst/>
                <a:gdLst/>
                <a:ahLst/>
                <a:cxnLst/>
                <a:rect l="l" t="t" r="r" b="b"/>
                <a:pathLst>
                  <a:path w="19399" h="2106" extrusionOk="0">
                    <a:moveTo>
                      <a:pt x="1053" y="0"/>
                    </a:moveTo>
                    <a:cubicBezTo>
                      <a:pt x="476" y="0"/>
                      <a:pt x="0" y="476"/>
                      <a:pt x="0" y="1053"/>
                    </a:cubicBezTo>
                    <a:cubicBezTo>
                      <a:pt x="0" y="1629"/>
                      <a:pt x="476" y="2105"/>
                      <a:pt x="1053" y="2105"/>
                    </a:cubicBezTo>
                    <a:lnTo>
                      <a:pt x="18346" y="2105"/>
                    </a:lnTo>
                    <a:cubicBezTo>
                      <a:pt x="18923" y="2105"/>
                      <a:pt x="19399" y="1629"/>
                      <a:pt x="19399" y="1053"/>
                    </a:cubicBezTo>
                    <a:cubicBezTo>
                      <a:pt x="19399" y="476"/>
                      <a:pt x="18923" y="0"/>
                      <a:pt x="18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3895;p88">
                <a:extLst>
                  <a:ext uri="{FF2B5EF4-FFF2-40B4-BE49-F238E27FC236}">
                    <a16:creationId xmlns:a16="http://schemas.microsoft.com/office/drawing/2014/main" id="{13418AB4-7652-04F0-0266-F152B4A19FC1}"/>
                  </a:ext>
                </a:extLst>
              </p:cNvPr>
              <p:cNvSpPr/>
              <p:nvPr/>
            </p:nvSpPr>
            <p:spPr>
              <a:xfrm>
                <a:off x="4833943" y="1484067"/>
                <a:ext cx="362571" cy="49934"/>
              </a:xfrm>
              <a:custGeom>
                <a:avLst/>
                <a:gdLst/>
                <a:ahLst/>
                <a:cxnLst/>
                <a:rect l="l" t="t" r="r" b="b"/>
                <a:pathLst>
                  <a:path w="20026" h="2758" extrusionOk="0">
                    <a:moveTo>
                      <a:pt x="18672" y="627"/>
                    </a:moveTo>
                    <a:cubicBezTo>
                      <a:pt x="19073" y="627"/>
                      <a:pt x="19399" y="978"/>
                      <a:pt x="19399" y="1379"/>
                    </a:cubicBezTo>
                    <a:cubicBezTo>
                      <a:pt x="19399" y="1780"/>
                      <a:pt x="19073" y="2131"/>
                      <a:pt x="18672" y="2131"/>
                    </a:cubicBezTo>
                    <a:lnTo>
                      <a:pt x="1379" y="2131"/>
                    </a:lnTo>
                    <a:cubicBezTo>
                      <a:pt x="978" y="2131"/>
                      <a:pt x="627" y="1780"/>
                      <a:pt x="627" y="1379"/>
                    </a:cubicBezTo>
                    <a:cubicBezTo>
                      <a:pt x="627" y="978"/>
                      <a:pt x="978" y="627"/>
                      <a:pt x="1379" y="627"/>
                    </a:cubicBezTo>
                    <a:close/>
                    <a:moveTo>
                      <a:pt x="1379" y="0"/>
                    </a:moveTo>
                    <a:cubicBezTo>
                      <a:pt x="627" y="0"/>
                      <a:pt x="0" y="627"/>
                      <a:pt x="0" y="1379"/>
                    </a:cubicBezTo>
                    <a:cubicBezTo>
                      <a:pt x="0" y="2131"/>
                      <a:pt x="627" y="2757"/>
                      <a:pt x="1379" y="2757"/>
                    </a:cubicBezTo>
                    <a:lnTo>
                      <a:pt x="18672" y="2757"/>
                    </a:lnTo>
                    <a:cubicBezTo>
                      <a:pt x="19424" y="2757"/>
                      <a:pt x="20026" y="2131"/>
                      <a:pt x="20026" y="1379"/>
                    </a:cubicBezTo>
                    <a:cubicBezTo>
                      <a:pt x="20026" y="627"/>
                      <a:pt x="19424" y="0"/>
                      <a:pt x="186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518" name="TextBox 1517">
            <a:extLst>
              <a:ext uri="{FF2B5EF4-FFF2-40B4-BE49-F238E27FC236}">
                <a16:creationId xmlns:a16="http://schemas.microsoft.com/office/drawing/2014/main" id="{D7A5EA85-22C8-2CC4-FB7C-B392EDD22284}"/>
              </a:ext>
            </a:extLst>
          </p:cNvPr>
          <p:cNvSpPr txBox="1"/>
          <p:nvPr/>
        </p:nvSpPr>
        <p:spPr>
          <a:xfrm>
            <a:off x="130163" y="3692113"/>
            <a:ext cx="4225596" cy="1292662"/>
          </a:xfrm>
          <a:prstGeom prst="rect">
            <a:avLst/>
          </a:prstGeom>
          <a:noFill/>
        </p:spPr>
        <p:txBody>
          <a:bodyPr wrap="square" rtlCol="0">
            <a:spAutoFit/>
          </a:bodyPr>
          <a:lstStyle/>
          <a:p>
            <a:r>
              <a:rPr lang="en-US" sz="1800" b="1" dirty="0">
                <a:solidFill>
                  <a:schemeClr val="bg2">
                    <a:lumMod val="90000"/>
                    <a:lumOff val="10000"/>
                  </a:schemeClr>
                </a:solidFill>
                <a:latin typeface="Times New Roman" panose="02020603050405020304" pitchFamily="18" charset="0"/>
                <a:cs typeface="Times New Roman" panose="02020603050405020304" pitchFamily="18" charset="0"/>
              </a:rPr>
              <a:t>By team …..</a:t>
            </a:r>
            <a:endParaRPr lang="en-US" dirty="0">
              <a:solidFill>
                <a:schemeClr val="bg2">
                  <a:lumMod val="90000"/>
                  <a:lumOff val="10000"/>
                </a:schemeClr>
              </a:solidFill>
            </a:endParaRPr>
          </a:p>
          <a:p>
            <a:r>
              <a:rPr lang="en-US" sz="6000" dirty="0">
                <a:solidFill>
                  <a:schemeClr val="accent5">
                    <a:lumMod val="50000"/>
                  </a:schemeClr>
                </a:solidFill>
                <a:latin typeface="Algerian" panose="04020705040A02060702" pitchFamily="82" charset="0"/>
              </a:rPr>
              <a:t>Coders</a:t>
            </a:r>
            <a:r>
              <a:rPr lang="en-US" sz="6000" dirty="0">
                <a:latin typeface="Algerian" panose="04020705040A02060702" pitchFamily="82" charset="0"/>
              </a:rPr>
              <a:t> </a:t>
            </a:r>
            <a:endParaRPr lang="en-IN" sz="6000" dirty="0">
              <a:latin typeface="Algerian" panose="04020705040A02060702" pitchFamily="82"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74"/>
        <p:cNvGrpSpPr/>
        <p:nvPr/>
      </p:nvGrpSpPr>
      <p:grpSpPr>
        <a:xfrm>
          <a:off x="0" y="0"/>
          <a:ext cx="0" cy="0"/>
          <a:chOff x="0" y="0"/>
          <a:chExt cx="0" cy="0"/>
        </a:xfrm>
      </p:grpSpPr>
      <p:sp>
        <p:nvSpPr>
          <p:cNvPr id="9" name="Google Shape;1450;p54">
            <a:extLst>
              <a:ext uri="{FF2B5EF4-FFF2-40B4-BE49-F238E27FC236}">
                <a16:creationId xmlns:a16="http://schemas.microsoft.com/office/drawing/2014/main" id="{5650EE13-585C-F22B-04E6-6235540C9DBC}"/>
              </a:ext>
            </a:extLst>
          </p:cNvPr>
          <p:cNvSpPr/>
          <p:nvPr/>
        </p:nvSpPr>
        <p:spPr>
          <a:xfrm>
            <a:off x="720000" y="134832"/>
            <a:ext cx="7704000" cy="522295"/>
          </a:xfrm>
          <a:prstGeom prst="roundRect">
            <a:avLst>
              <a:gd name="adj" fmla="val 16667"/>
            </a:avLst>
          </a:prstGeom>
          <a:ln>
            <a:headEnd type="none" w="sm" len="sm"/>
            <a:tailEnd type="none" w="sm" len="s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3200" b="1" dirty="0">
                <a:solidFill>
                  <a:schemeClr val="bg2"/>
                </a:solidFill>
                <a:latin typeface="Cambria Math" panose="02040503050406030204" pitchFamily="18" charset="0"/>
                <a:ea typeface="Cambria Math" panose="02040503050406030204" pitchFamily="18" charset="0"/>
                <a:cs typeface="Times New Roman" panose="02020603050405020304" pitchFamily="18" charset="0"/>
              </a:rPr>
              <a:t>Live demo </a:t>
            </a:r>
            <a:endParaRPr lang="en-IN" sz="3200" b="1" dirty="0">
              <a:solidFill>
                <a:schemeClr val="bg2"/>
              </a:solidFill>
              <a:latin typeface="Cambria Math" panose="02040503050406030204" pitchFamily="18" charset="0"/>
              <a:ea typeface="Cambria Math" panose="02040503050406030204" pitchFamily="18" charset="0"/>
              <a:cs typeface="Times New Roman" panose="02020603050405020304" pitchFamily="18" charset="0"/>
            </a:endParaRPr>
          </a:p>
        </p:txBody>
      </p:sp>
      <p:grpSp>
        <p:nvGrpSpPr>
          <p:cNvPr id="2" name="Google Shape;1490;p55">
            <a:extLst>
              <a:ext uri="{FF2B5EF4-FFF2-40B4-BE49-F238E27FC236}">
                <a16:creationId xmlns:a16="http://schemas.microsoft.com/office/drawing/2014/main" id="{466CD16B-3C80-9910-BE6A-F6C92143DEA4}"/>
              </a:ext>
            </a:extLst>
          </p:cNvPr>
          <p:cNvGrpSpPr/>
          <p:nvPr/>
        </p:nvGrpSpPr>
        <p:grpSpPr>
          <a:xfrm>
            <a:off x="831010" y="335941"/>
            <a:ext cx="636814" cy="120078"/>
            <a:chOff x="8209059" y="198000"/>
            <a:chExt cx="636814" cy="120078"/>
          </a:xfrm>
        </p:grpSpPr>
        <p:sp>
          <p:nvSpPr>
            <p:cNvPr id="3" name="Google Shape;1491;p55">
              <a:extLst>
                <a:ext uri="{FF2B5EF4-FFF2-40B4-BE49-F238E27FC236}">
                  <a16:creationId xmlns:a16="http://schemas.microsoft.com/office/drawing/2014/main" id="{B53F8EF5-D365-A16F-5300-1C1A3D49CEEB}"/>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 name="Google Shape;1492;p55">
              <a:extLst>
                <a:ext uri="{FF2B5EF4-FFF2-40B4-BE49-F238E27FC236}">
                  <a16:creationId xmlns:a16="http://schemas.microsoft.com/office/drawing/2014/main" id="{406E6F5D-19FE-DC41-B54E-05BA2C280B8F}"/>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5" name="Google Shape;1493;p55">
              <a:extLst>
                <a:ext uri="{FF2B5EF4-FFF2-40B4-BE49-F238E27FC236}">
                  <a16:creationId xmlns:a16="http://schemas.microsoft.com/office/drawing/2014/main" id="{096AD2E6-870F-716F-C419-4804EAF9E9A2}"/>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grpSp>
        <p:nvGrpSpPr>
          <p:cNvPr id="6" name="Google Shape;1490;p55">
            <a:extLst>
              <a:ext uri="{FF2B5EF4-FFF2-40B4-BE49-F238E27FC236}">
                <a16:creationId xmlns:a16="http://schemas.microsoft.com/office/drawing/2014/main" id="{7270F900-BABF-6287-3FC9-73521C41247D}"/>
              </a:ext>
            </a:extLst>
          </p:cNvPr>
          <p:cNvGrpSpPr/>
          <p:nvPr/>
        </p:nvGrpSpPr>
        <p:grpSpPr>
          <a:xfrm>
            <a:off x="7676176" y="335941"/>
            <a:ext cx="636814" cy="120078"/>
            <a:chOff x="8209059" y="198000"/>
            <a:chExt cx="636814" cy="120078"/>
          </a:xfrm>
        </p:grpSpPr>
        <p:sp>
          <p:nvSpPr>
            <p:cNvPr id="7" name="Google Shape;1491;p55">
              <a:extLst>
                <a:ext uri="{FF2B5EF4-FFF2-40B4-BE49-F238E27FC236}">
                  <a16:creationId xmlns:a16="http://schemas.microsoft.com/office/drawing/2014/main" id="{14C0F07E-1582-036D-23AF-635CF85A3651}"/>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8" name="Google Shape;1492;p55">
              <a:extLst>
                <a:ext uri="{FF2B5EF4-FFF2-40B4-BE49-F238E27FC236}">
                  <a16:creationId xmlns:a16="http://schemas.microsoft.com/office/drawing/2014/main" id="{1E1CC052-93D7-500A-DECC-F64E19D73937}"/>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10" name="Google Shape;1493;p55">
              <a:extLst>
                <a:ext uri="{FF2B5EF4-FFF2-40B4-BE49-F238E27FC236}">
                  <a16:creationId xmlns:a16="http://schemas.microsoft.com/office/drawing/2014/main" id="{A3869E59-B4FC-A795-1E09-07D69EABE00E}"/>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spTree>
    <p:extLst>
      <p:ext uri="{BB962C8B-B14F-4D97-AF65-F5344CB8AC3E}">
        <p14:creationId xmlns:p14="http://schemas.microsoft.com/office/powerpoint/2010/main" val="3369135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74"/>
        <p:cNvGrpSpPr/>
        <p:nvPr/>
      </p:nvGrpSpPr>
      <p:grpSpPr>
        <a:xfrm>
          <a:off x="0" y="0"/>
          <a:ext cx="0" cy="0"/>
          <a:chOff x="0" y="0"/>
          <a:chExt cx="0" cy="0"/>
        </a:xfrm>
      </p:grpSpPr>
      <p:sp>
        <p:nvSpPr>
          <p:cNvPr id="4" name="Google Shape;1450;p54">
            <a:extLst>
              <a:ext uri="{FF2B5EF4-FFF2-40B4-BE49-F238E27FC236}">
                <a16:creationId xmlns:a16="http://schemas.microsoft.com/office/drawing/2014/main" id="{6ED25111-108C-D01D-E1D5-9584C7B3B491}"/>
              </a:ext>
            </a:extLst>
          </p:cNvPr>
          <p:cNvSpPr/>
          <p:nvPr/>
        </p:nvSpPr>
        <p:spPr>
          <a:xfrm>
            <a:off x="667961" y="204974"/>
            <a:ext cx="7704000" cy="522295"/>
          </a:xfrm>
          <a:prstGeom prst="roundRect">
            <a:avLst>
              <a:gd name="adj" fmla="val 16667"/>
            </a:avLst>
          </a:prstGeom>
          <a:ln>
            <a:headEnd type="none" w="sm" len="sm"/>
            <a:tailEnd type="none" w="sm" len="sm"/>
          </a:ln>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ctr" anchorCtr="0">
            <a:noAutofit/>
          </a:bodyPr>
          <a:lstStyle/>
          <a:p>
            <a:pPr algn="ctr"/>
            <a:endParaRPr lang="en-IN" sz="3200" b="1" dirty="0">
              <a:solidFill>
                <a:schemeClr val="tx2">
                  <a:lumMod val="75000"/>
                </a:schemeClr>
              </a:solidFill>
              <a:latin typeface="Cambria Math" panose="02040503050406030204" pitchFamily="18" charset="0"/>
              <a:ea typeface="Cambria Math" panose="02040503050406030204" pitchFamily="18" charset="0"/>
            </a:endParaRPr>
          </a:p>
          <a:p>
            <a:pPr algn="ctr"/>
            <a:r>
              <a:rPr lang="en-IN" sz="3200" b="1" dirty="0">
                <a:solidFill>
                  <a:schemeClr val="tx2">
                    <a:lumMod val="75000"/>
                  </a:schemeClr>
                </a:solidFill>
                <a:latin typeface="Cambria Math" panose="02040503050406030204" pitchFamily="18" charset="0"/>
                <a:ea typeface="Cambria Math" panose="02040503050406030204" pitchFamily="18" charset="0"/>
              </a:rPr>
              <a:t>Conclusion </a:t>
            </a:r>
          </a:p>
          <a:p>
            <a:pPr marL="0" lvl="0" indent="0" algn="ctr" rtl="0">
              <a:spcBef>
                <a:spcPts val="0"/>
              </a:spcBef>
              <a:spcAft>
                <a:spcPts val="0"/>
              </a:spcAft>
              <a:buNone/>
            </a:pPr>
            <a:endParaRPr lang="en-IN" sz="3200" b="1" dirty="0">
              <a:solidFill>
                <a:schemeClr val="bg2"/>
              </a:solidFill>
              <a:latin typeface="Cambria Math" panose="02040503050406030204" pitchFamily="18" charset="0"/>
              <a:ea typeface="Cambria Math" panose="02040503050406030204" pitchFamily="18" charset="0"/>
              <a:cs typeface="Times New Roman" panose="02020603050405020304" pitchFamily="18" charset="0"/>
            </a:endParaRPr>
          </a:p>
        </p:txBody>
      </p:sp>
      <p:grpSp>
        <p:nvGrpSpPr>
          <p:cNvPr id="5" name="Google Shape;1490;p55">
            <a:extLst>
              <a:ext uri="{FF2B5EF4-FFF2-40B4-BE49-F238E27FC236}">
                <a16:creationId xmlns:a16="http://schemas.microsoft.com/office/drawing/2014/main" id="{A14C9DCD-23EB-CAE9-B825-BE8880DF2CB2}"/>
              </a:ext>
            </a:extLst>
          </p:cNvPr>
          <p:cNvGrpSpPr/>
          <p:nvPr/>
        </p:nvGrpSpPr>
        <p:grpSpPr>
          <a:xfrm>
            <a:off x="782978" y="406082"/>
            <a:ext cx="636814" cy="120078"/>
            <a:chOff x="8209059" y="198000"/>
            <a:chExt cx="636814" cy="120078"/>
          </a:xfrm>
        </p:grpSpPr>
        <p:sp>
          <p:nvSpPr>
            <p:cNvPr id="6" name="Google Shape;1491;p55">
              <a:extLst>
                <a:ext uri="{FF2B5EF4-FFF2-40B4-BE49-F238E27FC236}">
                  <a16:creationId xmlns:a16="http://schemas.microsoft.com/office/drawing/2014/main" id="{5A52DD92-FA07-CC0B-2F94-9AAB8B7EAAB7}"/>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7" name="Google Shape;1492;p55">
              <a:extLst>
                <a:ext uri="{FF2B5EF4-FFF2-40B4-BE49-F238E27FC236}">
                  <a16:creationId xmlns:a16="http://schemas.microsoft.com/office/drawing/2014/main" id="{4147715B-8BD0-4967-1FCE-F34A7F63A2E8}"/>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8" name="Google Shape;1493;p55">
              <a:extLst>
                <a:ext uri="{FF2B5EF4-FFF2-40B4-BE49-F238E27FC236}">
                  <a16:creationId xmlns:a16="http://schemas.microsoft.com/office/drawing/2014/main" id="{B82422E9-FCB2-CAB4-A282-B91D3201656E}"/>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grpSp>
        <p:nvGrpSpPr>
          <p:cNvPr id="10" name="Google Shape;1490;p55">
            <a:extLst>
              <a:ext uri="{FF2B5EF4-FFF2-40B4-BE49-F238E27FC236}">
                <a16:creationId xmlns:a16="http://schemas.microsoft.com/office/drawing/2014/main" id="{E59B772A-4570-99B2-E7B9-041A5A678CE6}"/>
              </a:ext>
            </a:extLst>
          </p:cNvPr>
          <p:cNvGrpSpPr/>
          <p:nvPr/>
        </p:nvGrpSpPr>
        <p:grpSpPr>
          <a:xfrm>
            <a:off x="7676176" y="406082"/>
            <a:ext cx="636814" cy="120078"/>
            <a:chOff x="8209059" y="198000"/>
            <a:chExt cx="636814" cy="120078"/>
          </a:xfrm>
        </p:grpSpPr>
        <p:sp>
          <p:nvSpPr>
            <p:cNvPr id="11" name="Google Shape;1491;p55">
              <a:extLst>
                <a:ext uri="{FF2B5EF4-FFF2-40B4-BE49-F238E27FC236}">
                  <a16:creationId xmlns:a16="http://schemas.microsoft.com/office/drawing/2014/main" id="{A6E4EA40-69D1-12AF-6ACB-8EE4BE9153E8}"/>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12" name="Google Shape;1492;p55">
              <a:extLst>
                <a:ext uri="{FF2B5EF4-FFF2-40B4-BE49-F238E27FC236}">
                  <a16:creationId xmlns:a16="http://schemas.microsoft.com/office/drawing/2014/main" id="{AC9D3C47-C802-53C9-D8D7-5A154139EED7}"/>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13" name="Google Shape;1493;p55">
              <a:extLst>
                <a:ext uri="{FF2B5EF4-FFF2-40B4-BE49-F238E27FC236}">
                  <a16:creationId xmlns:a16="http://schemas.microsoft.com/office/drawing/2014/main" id="{5879F6B5-6170-31AC-8828-51DDF7941EFA}"/>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sp>
        <p:nvSpPr>
          <p:cNvPr id="14" name="TextBox 13">
            <a:extLst>
              <a:ext uri="{FF2B5EF4-FFF2-40B4-BE49-F238E27FC236}">
                <a16:creationId xmlns:a16="http://schemas.microsoft.com/office/drawing/2014/main" id="{5A0F9FF0-D99E-84FF-FDCA-B9DF857B4E0E}"/>
              </a:ext>
            </a:extLst>
          </p:cNvPr>
          <p:cNvSpPr txBox="1"/>
          <p:nvPr/>
        </p:nvSpPr>
        <p:spPr>
          <a:xfrm>
            <a:off x="669073" y="1225642"/>
            <a:ext cx="7805853" cy="3600986"/>
          </a:xfrm>
          <a:prstGeom prst="rect">
            <a:avLst/>
          </a:prstGeom>
          <a:noFill/>
        </p:spPr>
        <p:txBody>
          <a:bodyPr wrap="square" rtlCol="0">
            <a:spAutoFit/>
          </a:bodyPr>
          <a:lstStyle/>
          <a:p>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Onkaam is transforming the way people find and hire reliable service providers. Our platform simplifies the process by connecting users with verified and trustworthy technicians for tasks like appliance repair, electrical work, plumbing, and more. Using location-based services, users can quickly access detailed contact information for nearby experts, making it easier to find the right professional for their needs. Additionally, Onkaam's innovative AR features allow users to visualize renovations, custom furniture, and paint colors in their own space before committing, ensuring the final results meet their expectations. By addressing common challenges and reducing the stress of home repairs, Onkaam provides a seamless and efficient solution for users, whether they are new to an area or seeking better management of their home maintenance needs.</a:t>
            </a:r>
            <a:endParaRPr lang="en-IN" sz="1900" b="1" dirty="0">
              <a:solidFill>
                <a:schemeClr val="accent6">
                  <a:lumMod val="90000"/>
                  <a:lumOff val="10000"/>
                </a:schemeClr>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493997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9"/>
        <p:cNvGrpSpPr/>
        <p:nvPr/>
      </p:nvGrpSpPr>
      <p:grpSpPr>
        <a:xfrm>
          <a:off x="0" y="0"/>
          <a:ext cx="0" cy="0"/>
          <a:chOff x="0" y="0"/>
          <a:chExt cx="0" cy="0"/>
        </a:xfrm>
      </p:grpSpPr>
      <p:grpSp>
        <p:nvGrpSpPr>
          <p:cNvPr id="1980" name="Google Shape;1980;p63"/>
          <p:cNvGrpSpPr/>
          <p:nvPr/>
        </p:nvGrpSpPr>
        <p:grpSpPr>
          <a:xfrm>
            <a:off x="1504079" y="913116"/>
            <a:ext cx="6557041" cy="2029522"/>
            <a:chOff x="4572000" y="496500"/>
            <a:chExt cx="3846900" cy="469800"/>
          </a:xfrm>
        </p:grpSpPr>
        <p:sp>
          <p:nvSpPr>
            <p:cNvPr id="1981" name="Google Shape;1981;p63"/>
            <p:cNvSpPr/>
            <p:nvPr/>
          </p:nvSpPr>
          <p:spPr>
            <a:xfrm>
              <a:off x="4572000" y="496500"/>
              <a:ext cx="3846900" cy="469800"/>
            </a:xfrm>
            <a:prstGeom prst="roundRect">
              <a:avLst>
                <a:gd name="adj" fmla="val 16667"/>
              </a:avLst>
            </a:prstGeom>
            <a:ln>
              <a:headEnd type="none" w="sm" len="sm"/>
              <a:tailEnd type="none" w="sm" len="sm"/>
            </a:ln>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5500" dirty="0">
                  <a:solidFill>
                    <a:schemeClr val="accent6">
                      <a:lumMod val="75000"/>
                      <a:lumOff val="25000"/>
                    </a:schemeClr>
                  </a:solidFill>
                </a:rPr>
                <a:t>Thank you </a:t>
              </a:r>
              <a:endParaRPr sz="5500" dirty="0">
                <a:solidFill>
                  <a:schemeClr val="accent6">
                    <a:lumMod val="75000"/>
                    <a:lumOff val="25000"/>
                  </a:schemeClr>
                </a:solidFill>
              </a:endParaRPr>
            </a:p>
          </p:txBody>
        </p:sp>
        <p:grpSp>
          <p:nvGrpSpPr>
            <p:cNvPr id="1982" name="Google Shape;1982;p63"/>
            <p:cNvGrpSpPr/>
            <p:nvPr/>
          </p:nvGrpSpPr>
          <p:grpSpPr>
            <a:xfrm>
              <a:off x="7631947" y="671363"/>
              <a:ext cx="636814" cy="120078"/>
              <a:chOff x="8209059" y="198000"/>
              <a:chExt cx="636814" cy="120078"/>
            </a:xfrm>
          </p:grpSpPr>
          <p:sp>
            <p:nvSpPr>
              <p:cNvPr id="1983" name="Google Shape;1983;p63"/>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ln>
                <a:headEnd type="none" w="sm" len="sm"/>
                <a:tailEnd type="none" w="sm" len="s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4" name="Google Shape;1984;p63"/>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ln>
                <a:headEnd type="none" w="sm" len="sm"/>
                <a:tailEnd type="none" w="sm" len="s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5" name="Google Shape;1985;p63"/>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ln>
                <a:headEnd type="none" w="sm" len="sm"/>
                <a:tailEnd type="none" w="sm" len="s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3" name="Google Shape;3921;p90">
            <a:extLst>
              <a:ext uri="{FF2B5EF4-FFF2-40B4-BE49-F238E27FC236}">
                <a16:creationId xmlns:a16="http://schemas.microsoft.com/office/drawing/2014/main" id="{C61129B9-6789-84FC-0401-3A1CEAF3D29D}"/>
              </a:ext>
            </a:extLst>
          </p:cNvPr>
          <p:cNvGrpSpPr/>
          <p:nvPr/>
        </p:nvGrpSpPr>
        <p:grpSpPr>
          <a:xfrm>
            <a:off x="-673789" y="3376257"/>
            <a:ext cx="3129548" cy="2763350"/>
            <a:chOff x="731265" y="1666404"/>
            <a:chExt cx="3129548" cy="2763350"/>
          </a:xfrm>
        </p:grpSpPr>
        <p:sp>
          <p:nvSpPr>
            <p:cNvPr id="4" name="Google Shape;3922;p90">
              <a:extLst>
                <a:ext uri="{FF2B5EF4-FFF2-40B4-BE49-F238E27FC236}">
                  <a16:creationId xmlns:a16="http://schemas.microsoft.com/office/drawing/2014/main" id="{272B286A-E234-525C-0ED1-AD7B57290E58}"/>
                </a:ext>
              </a:extLst>
            </p:cNvPr>
            <p:cNvSpPr/>
            <p:nvPr/>
          </p:nvSpPr>
          <p:spPr>
            <a:xfrm>
              <a:off x="2206140" y="2280093"/>
              <a:ext cx="1649878" cy="1650438"/>
            </a:xfrm>
            <a:custGeom>
              <a:avLst/>
              <a:gdLst/>
              <a:ahLst/>
              <a:cxnLst/>
              <a:rect l="l" t="t" r="r" b="b"/>
              <a:pathLst>
                <a:path w="50038" h="50055" extrusionOk="0">
                  <a:moveTo>
                    <a:pt x="25031" y="9128"/>
                  </a:moveTo>
                  <a:cubicBezTo>
                    <a:pt x="27079" y="9128"/>
                    <a:pt x="29144" y="9525"/>
                    <a:pt x="31113" y="10341"/>
                  </a:cubicBezTo>
                  <a:cubicBezTo>
                    <a:pt x="37035" y="12804"/>
                    <a:pt x="40910" y="18599"/>
                    <a:pt x="40910" y="25028"/>
                  </a:cubicBezTo>
                  <a:cubicBezTo>
                    <a:pt x="40910" y="33793"/>
                    <a:pt x="33811" y="40928"/>
                    <a:pt x="25028" y="40928"/>
                  </a:cubicBezTo>
                  <a:lnTo>
                    <a:pt x="25028" y="40910"/>
                  </a:lnTo>
                  <a:cubicBezTo>
                    <a:pt x="18599" y="40910"/>
                    <a:pt x="12804" y="37034"/>
                    <a:pt x="10359" y="31094"/>
                  </a:cubicBezTo>
                  <a:cubicBezTo>
                    <a:pt x="7896" y="25154"/>
                    <a:pt x="9255" y="18327"/>
                    <a:pt x="13800" y="13782"/>
                  </a:cubicBezTo>
                  <a:cubicBezTo>
                    <a:pt x="16839" y="10743"/>
                    <a:pt x="20899" y="9128"/>
                    <a:pt x="25031" y="9128"/>
                  </a:cubicBezTo>
                  <a:close/>
                  <a:moveTo>
                    <a:pt x="20863" y="0"/>
                  </a:moveTo>
                  <a:lnTo>
                    <a:pt x="19649" y="5089"/>
                  </a:lnTo>
                  <a:cubicBezTo>
                    <a:pt x="17929" y="5560"/>
                    <a:pt x="16281" y="6248"/>
                    <a:pt x="14742" y="7136"/>
                  </a:cubicBezTo>
                  <a:lnTo>
                    <a:pt x="10287" y="4383"/>
                  </a:lnTo>
                  <a:lnTo>
                    <a:pt x="7335" y="7335"/>
                  </a:lnTo>
                  <a:lnTo>
                    <a:pt x="4401" y="10269"/>
                  </a:lnTo>
                  <a:lnTo>
                    <a:pt x="7136" y="14742"/>
                  </a:lnTo>
                  <a:cubicBezTo>
                    <a:pt x="6248" y="16281"/>
                    <a:pt x="5560" y="17929"/>
                    <a:pt x="5108" y="19631"/>
                  </a:cubicBezTo>
                  <a:lnTo>
                    <a:pt x="1" y="20863"/>
                  </a:lnTo>
                  <a:lnTo>
                    <a:pt x="1" y="29193"/>
                  </a:lnTo>
                  <a:lnTo>
                    <a:pt x="5108" y="30406"/>
                  </a:lnTo>
                  <a:cubicBezTo>
                    <a:pt x="5560" y="32127"/>
                    <a:pt x="6248" y="33775"/>
                    <a:pt x="7136" y="35314"/>
                  </a:cubicBezTo>
                  <a:lnTo>
                    <a:pt x="4401" y="39769"/>
                  </a:lnTo>
                  <a:lnTo>
                    <a:pt x="7335" y="42721"/>
                  </a:lnTo>
                  <a:lnTo>
                    <a:pt x="10287" y="45654"/>
                  </a:lnTo>
                  <a:lnTo>
                    <a:pt x="14742" y="42920"/>
                  </a:lnTo>
                  <a:cubicBezTo>
                    <a:pt x="16281" y="43807"/>
                    <a:pt x="17929" y="44495"/>
                    <a:pt x="19649" y="44948"/>
                  </a:cubicBezTo>
                  <a:lnTo>
                    <a:pt x="20863" y="50055"/>
                  </a:lnTo>
                  <a:lnTo>
                    <a:pt x="29193" y="50055"/>
                  </a:lnTo>
                  <a:lnTo>
                    <a:pt x="30407" y="44948"/>
                  </a:lnTo>
                  <a:cubicBezTo>
                    <a:pt x="32127" y="44495"/>
                    <a:pt x="33757" y="43807"/>
                    <a:pt x="35296" y="42920"/>
                  </a:cubicBezTo>
                  <a:lnTo>
                    <a:pt x="39769" y="45672"/>
                  </a:lnTo>
                  <a:lnTo>
                    <a:pt x="42721" y="42739"/>
                  </a:lnTo>
                  <a:lnTo>
                    <a:pt x="45655" y="39787"/>
                  </a:lnTo>
                  <a:lnTo>
                    <a:pt x="42920" y="35314"/>
                  </a:lnTo>
                  <a:cubicBezTo>
                    <a:pt x="43808" y="33775"/>
                    <a:pt x="44478" y="32145"/>
                    <a:pt x="44948" y="30424"/>
                  </a:cubicBezTo>
                  <a:lnTo>
                    <a:pt x="50037" y="29211"/>
                  </a:lnTo>
                  <a:lnTo>
                    <a:pt x="50037" y="20863"/>
                  </a:lnTo>
                  <a:lnTo>
                    <a:pt x="44948" y="19649"/>
                  </a:lnTo>
                  <a:cubicBezTo>
                    <a:pt x="44478" y="17929"/>
                    <a:pt x="43808" y="16281"/>
                    <a:pt x="42902" y="14742"/>
                  </a:cubicBezTo>
                  <a:lnTo>
                    <a:pt x="45655" y="10269"/>
                  </a:lnTo>
                  <a:lnTo>
                    <a:pt x="42721" y="7335"/>
                  </a:lnTo>
                  <a:lnTo>
                    <a:pt x="39769" y="4383"/>
                  </a:lnTo>
                  <a:lnTo>
                    <a:pt x="35296" y="7136"/>
                  </a:lnTo>
                  <a:cubicBezTo>
                    <a:pt x="33757" y="6248"/>
                    <a:pt x="32127" y="5560"/>
                    <a:pt x="30407" y="5107"/>
                  </a:cubicBezTo>
                  <a:lnTo>
                    <a:pt x="291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3923;p90">
              <a:extLst>
                <a:ext uri="{FF2B5EF4-FFF2-40B4-BE49-F238E27FC236}">
                  <a16:creationId xmlns:a16="http://schemas.microsoft.com/office/drawing/2014/main" id="{D3EB6E87-D0DD-3DD6-6FAA-85D3D75A1AD5}"/>
                </a:ext>
              </a:extLst>
            </p:cNvPr>
            <p:cNvSpPr/>
            <p:nvPr/>
          </p:nvSpPr>
          <p:spPr>
            <a:xfrm>
              <a:off x="2202579" y="2276499"/>
              <a:ext cx="1657000" cy="1657626"/>
            </a:xfrm>
            <a:custGeom>
              <a:avLst/>
              <a:gdLst/>
              <a:ahLst/>
              <a:cxnLst/>
              <a:rect l="l" t="t" r="r" b="b"/>
              <a:pathLst>
                <a:path w="50254" h="50273" extrusionOk="0">
                  <a:moveTo>
                    <a:pt x="25136" y="9363"/>
                  </a:moveTo>
                  <a:cubicBezTo>
                    <a:pt x="33847" y="9381"/>
                    <a:pt x="40891" y="16426"/>
                    <a:pt x="40909" y="25137"/>
                  </a:cubicBezTo>
                  <a:cubicBezTo>
                    <a:pt x="40909" y="31511"/>
                    <a:pt x="37070" y="37270"/>
                    <a:pt x="31166" y="39715"/>
                  </a:cubicBezTo>
                  <a:cubicBezTo>
                    <a:pt x="29220" y="40517"/>
                    <a:pt x="27174" y="40908"/>
                    <a:pt x="25144" y="40908"/>
                  </a:cubicBezTo>
                  <a:cubicBezTo>
                    <a:pt x="21038" y="40908"/>
                    <a:pt x="16998" y="39310"/>
                    <a:pt x="13981" y="36292"/>
                  </a:cubicBezTo>
                  <a:cubicBezTo>
                    <a:pt x="9471" y="31783"/>
                    <a:pt x="8131" y="24992"/>
                    <a:pt x="10558" y="19106"/>
                  </a:cubicBezTo>
                  <a:cubicBezTo>
                    <a:pt x="13003" y="13203"/>
                    <a:pt x="18761" y="9363"/>
                    <a:pt x="25136" y="9363"/>
                  </a:cubicBezTo>
                  <a:close/>
                  <a:moveTo>
                    <a:pt x="25139" y="9139"/>
                  </a:moveTo>
                  <a:cubicBezTo>
                    <a:pt x="20976" y="9139"/>
                    <a:pt x="16882" y="10766"/>
                    <a:pt x="13818" y="13818"/>
                  </a:cubicBezTo>
                  <a:cubicBezTo>
                    <a:pt x="9254" y="18400"/>
                    <a:pt x="7878" y="25282"/>
                    <a:pt x="10359" y="31258"/>
                  </a:cubicBezTo>
                  <a:cubicBezTo>
                    <a:pt x="12822" y="37234"/>
                    <a:pt x="18671" y="41127"/>
                    <a:pt x="25136" y="41127"/>
                  </a:cubicBezTo>
                  <a:cubicBezTo>
                    <a:pt x="33973" y="41127"/>
                    <a:pt x="41127" y="33974"/>
                    <a:pt x="41127" y="25137"/>
                  </a:cubicBezTo>
                  <a:cubicBezTo>
                    <a:pt x="41127" y="18672"/>
                    <a:pt x="37233" y="12840"/>
                    <a:pt x="31257" y="10359"/>
                  </a:cubicBezTo>
                  <a:cubicBezTo>
                    <a:pt x="29278" y="9538"/>
                    <a:pt x="27200" y="9139"/>
                    <a:pt x="25139" y="9139"/>
                  </a:cubicBezTo>
                  <a:close/>
                  <a:moveTo>
                    <a:pt x="29211" y="236"/>
                  </a:moveTo>
                  <a:lnTo>
                    <a:pt x="30424" y="5307"/>
                  </a:lnTo>
                  <a:lnTo>
                    <a:pt x="30478" y="5325"/>
                  </a:lnTo>
                  <a:cubicBezTo>
                    <a:pt x="32199" y="5778"/>
                    <a:pt x="33829" y="6466"/>
                    <a:pt x="35350" y="7353"/>
                  </a:cubicBezTo>
                  <a:lnTo>
                    <a:pt x="35422" y="7389"/>
                  </a:lnTo>
                  <a:lnTo>
                    <a:pt x="39859" y="4655"/>
                  </a:lnTo>
                  <a:lnTo>
                    <a:pt x="45618" y="10414"/>
                  </a:lnTo>
                  <a:lnTo>
                    <a:pt x="42883" y="14851"/>
                  </a:lnTo>
                  <a:lnTo>
                    <a:pt x="42920" y="14923"/>
                  </a:lnTo>
                  <a:cubicBezTo>
                    <a:pt x="43807" y="16444"/>
                    <a:pt x="44477" y="18074"/>
                    <a:pt x="44948" y="19794"/>
                  </a:cubicBezTo>
                  <a:lnTo>
                    <a:pt x="44966" y="19849"/>
                  </a:lnTo>
                  <a:lnTo>
                    <a:pt x="50037" y="21062"/>
                  </a:lnTo>
                  <a:lnTo>
                    <a:pt x="50037" y="29211"/>
                  </a:lnTo>
                  <a:lnTo>
                    <a:pt x="44966" y="30425"/>
                  </a:lnTo>
                  <a:lnTo>
                    <a:pt x="44948" y="30497"/>
                  </a:lnTo>
                  <a:cubicBezTo>
                    <a:pt x="44477" y="32199"/>
                    <a:pt x="43807" y="33829"/>
                    <a:pt x="42920" y="35369"/>
                  </a:cubicBezTo>
                  <a:lnTo>
                    <a:pt x="42883" y="35423"/>
                  </a:lnTo>
                  <a:lnTo>
                    <a:pt x="45618" y="39860"/>
                  </a:lnTo>
                  <a:lnTo>
                    <a:pt x="39859" y="45637"/>
                  </a:lnTo>
                  <a:lnTo>
                    <a:pt x="35422" y="42902"/>
                  </a:lnTo>
                  <a:lnTo>
                    <a:pt x="35350" y="42920"/>
                  </a:lnTo>
                  <a:cubicBezTo>
                    <a:pt x="33829" y="43807"/>
                    <a:pt x="32199" y="44496"/>
                    <a:pt x="30478" y="44948"/>
                  </a:cubicBezTo>
                  <a:lnTo>
                    <a:pt x="30424" y="44966"/>
                  </a:lnTo>
                  <a:lnTo>
                    <a:pt x="29211" y="50037"/>
                  </a:lnTo>
                  <a:lnTo>
                    <a:pt x="21061" y="50037"/>
                  </a:lnTo>
                  <a:lnTo>
                    <a:pt x="19848" y="44966"/>
                  </a:lnTo>
                  <a:lnTo>
                    <a:pt x="19794" y="44948"/>
                  </a:lnTo>
                  <a:cubicBezTo>
                    <a:pt x="18073" y="44496"/>
                    <a:pt x="16443" y="43807"/>
                    <a:pt x="14904" y="42920"/>
                  </a:cubicBezTo>
                  <a:lnTo>
                    <a:pt x="14850" y="42902"/>
                  </a:lnTo>
                  <a:lnTo>
                    <a:pt x="10413" y="45637"/>
                  </a:lnTo>
                  <a:lnTo>
                    <a:pt x="4654" y="39860"/>
                  </a:lnTo>
                  <a:lnTo>
                    <a:pt x="7371" y="35423"/>
                  </a:lnTo>
                  <a:lnTo>
                    <a:pt x="7352" y="35369"/>
                  </a:lnTo>
                  <a:cubicBezTo>
                    <a:pt x="6465" y="33829"/>
                    <a:pt x="5777" y="32199"/>
                    <a:pt x="5324" y="30497"/>
                  </a:cubicBezTo>
                  <a:lnTo>
                    <a:pt x="5306" y="30425"/>
                  </a:lnTo>
                  <a:lnTo>
                    <a:pt x="235" y="29211"/>
                  </a:lnTo>
                  <a:lnTo>
                    <a:pt x="235" y="21062"/>
                  </a:lnTo>
                  <a:lnTo>
                    <a:pt x="5306" y="19849"/>
                  </a:lnTo>
                  <a:lnTo>
                    <a:pt x="5324" y="19794"/>
                  </a:lnTo>
                  <a:cubicBezTo>
                    <a:pt x="5777" y="18074"/>
                    <a:pt x="6465" y="16444"/>
                    <a:pt x="7352" y="14923"/>
                  </a:cubicBezTo>
                  <a:lnTo>
                    <a:pt x="7371" y="14851"/>
                  </a:lnTo>
                  <a:lnTo>
                    <a:pt x="4654" y="10414"/>
                  </a:lnTo>
                  <a:lnTo>
                    <a:pt x="10413" y="4655"/>
                  </a:lnTo>
                  <a:lnTo>
                    <a:pt x="14850" y="7389"/>
                  </a:lnTo>
                  <a:lnTo>
                    <a:pt x="14904" y="7353"/>
                  </a:lnTo>
                  <a:cubicBezTo>
                    <a:pt x="16443" y="6466"/>
                    <a:pt x="18073" y="5778"/>
                    <a:pt x="19794" y="5325"/>
                  </a:cubicBezTo>
                  <a:lnTo>
                    <a:pt x="19848" y="5307"/>
                  </a:lnTo>
                  <a:lnTo>
                    <a:pt x="21061" y="236"/>
                  </a:lnTo>
                  <a:close/>
                  <a:moveTo>
                    <a:pt x="20880" y="1"/>
                  </a:moveTo>
                  <a:lnTo>
                    <a:pt x="19667" y="5126"/>
                  </a:lnTo>
                  <a:cubicBezTo>
                    <a:pt x="17983" y="5579"/>
                    <a:pt x="16371" y="6249"/>
                    <a:pt x="14850" y="7118"/>
                  </a:cubicBezTo>
                  <a:lnTo>
                    <a:pt x="10377" y="4365"/>
                  </a:lnTo>
                  <a:lnTo>
                    <a:pt x="4364" y="10378"/>
                  </a:lnTo>
                  <a:lnTo>
                    <a:pt x="7117" y="14851"/>
                  </a:lnTo>
                  <a:cubicBezTo>
                    <a:pt x="6248" y="16372"/>
                    <a:pt x="5578" y="17983"/>
                    <a:pt x="5125" y="19668"/>
                  </a:cubicBezTo>
                  <a:lnTo>
                    <a:pt x="0" y="20881"/>
                  </a:lnTo>
                  <a:lnTo>
                    <a:pt x="0" y="29392"/>
                  </a:lnTo>
                  <a:lnTo>
                    <a:pt x="5125" y="30606"/>
                  </a:lnTo>
                  <a:cubicBezTo>
                    <a:pt x="5578" y="32290"/>
                    <a:pt x="6248" y="33902"/>
                    <a:pt x="7117" y="35405"/>
                  </a:cubicBezTo>
                  <a:lnTo>
                    <a:pt x="4364" y="39896"/>
                  </a:lnTo>
                  <a:lnTo>
                    <a:pt x="10377" y="45908"/>
                  </a:lnTo>
                  <a:lnTo>
                    <a:pt x="14850" y="43156"/>
                  </a:lnTo>
                  <a:cubicBezTo>
                    <a:pt x="16371" y="44025"/>
                    <a:pt x="17983" y="44695"/>
                    <a:pt x="19667" y="45148"/>
                  </a:cubicBezTo>
                  <a:lnTo>
                    <a:pt x="20880" y="50273"/>
                  </a:lnTo>
                  <a:lnTo>
                    <a:pt x="29392" y="50273"/>
                  </a:lnTo>
                  <a:lnTo>
                    <a:pt x="30605" y="45148"/>
                  </a:lnTo>
                  <a:cubicBezTo>
                    <a:pt x="32289" y="44695"/>
                    <a:pt x="33901" y="44025"/>
                    <a:pt x="35404" y="43156"/>
                  </a:cubicBezTo>
                  <a:lnTo>
                    <a:pt x="39895" y="45908"/>
                  </a:lnTo>
                  <a:lnTo>
                    <a:pt x="45908" y="39896"/>
                  </a:lnTo>
                  <a:lnTo>
                    <a:pt x="43155" y="35405"/>
                  </a:lnTo>
                  <a:cubicBezTo>
                    <a:pt x="44024" y="33902"/>
                    <a:pt x="44694" y="32290"/>
                    <a:pt x="45147" y="30606"/>
                  </a:cubicBezTo>
                  <a:lnTo>
                    <a:pt x="50254" y="29392"/>
                  </a:lnTo>
                  <a:lnTo>
                    <a:pt x="50254" y="20881"/>
                  </a:lnTo>
                  <a:lnTo>
                    <a:pt x="45147" y="19668"/>
                  </a:lnTo>
                  <a:cubicBezTo>
                    <a:pt x="44694" y="17983"/>
                    <a:pt x="44024" y="16372"/>
                    <a:pt x="43155" y="14851"/>
                  </a:cubicBezTo>
                  <a:lnTo>
                    <a:pt x="45908" y="10378"/>
                  </a:lnTo>
                  <a:lnTo>
                    <a:pt x="39895" y="4365"/>
                  </a:lnTo>
                  <a:lnTo>
                    <a:pt x="35404" y="7118"/>
                  </a:lnTo>
                  <a:cubicBezTo>
                    <a:pt x="33901" y="6249"/>
                    <a:pt x="32289" y="5579"/>
                    <a:pt x="30605" y="5126"/>
                  </a:cubicBezTo>
                  <a:lnTo>
                    <a:pt x="2939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3924;p90">
              <a:extLst>
                <a:ext uri="{FF2B5EF4-FFF2-40B4-BE49-F238E27FC236}">
                  <a16:creationId xmlns:a16="http://schemas.microsoft.com/office/drawing/2014/main" id="{7E8ABE60-6DCB-DE32-24E9-0CAA090CC42A}"/>
                </a:ext>
              </a:extLst>
            </p:cNvPr>
            <p:cNvSpPr/>
            <p:nvPr/>
          </p:nvSpPr>
          <p:spPr>
            <a:xfrm>
              <a:off x="2848055" y="2280687"/>
              <a:ext cx="136770" cy="169611"/>
            </a:xfrm>
            <a:custGeom>
              <a:avLst/>
              <a:gdLst/>
              <a:ahLst/>
              <a:cxnLst/>
              <a:rect l="l" t="t" r="r" b="b"/>
              <a:pathLst>
                <a:path w="4148" h="5144" extrusionOk="0">
                  <a:moveTo>
                    <a:pt x="1395" y="1"/>
                  </a:moveTo>
                  <a:lnTo>
                    <a:pt x="181" y="5089"/>
                  </a:lnTo>
                  <a:lnTo>
                    <a:pt x="0" y="5144"/>
                  </a:lnTo>
                  <a:cubicBezTo>
                    <a:pt x="815" y="4908"/>
                    <a:pt x="1648" y="4727"/>
                    <a:pt x="2481" y="4600"/>
                  </a:cubicBezTo>
                  <a:lnTo>
                    <a:pt x="4147" y="1"/>
                  </a:ln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3925;p90">
              <a:extLst>
                <a:ext uri="{FF2B5EF4-FFF2-40B4-BE49-F238E27FC236}">
                  <a16:creationId xmlns:a16="http://schemas.microsoft.com/office/drawing/2014/main" id="{F5C68E13-1DA7-8A0B-7C0B-81F52758D17C}"/>
                </a:ext>
              </a:extLst>
            </p:cNvPr>
            <p:cNvSpPr/>
            <p:nvPr/>
          </p:nvSpPr>
          <p:spPr>
            <a:xfrm>
              <a:off x="2846868" y="2277093"/>
              <a:ext cx="143331" cy="176799"/>
            </a:xfrm>
            <a:custGeom>
              <a:avLst/>
              <a:gdLst/>
              <a:ahLst/>
              <a:cxnLst/>
              <a:rect l="l" t="t" r="r" b="b"/>
              <a:pathLst>
                <a:path w="4347" h="5362" extrusionOk="0">
                  <a:moveTo>
                    <a:pt x="4020" y="218"/>
                  </a:moveTo>
                  <a:lnTo>
                    <a:pt x="2427" y="4619"/>
                  </a:lnTo>
                  <a:cubicBezTo>
                    <a:pt x="1739" y="4727"/>
                    <a:pt x="1051" y="4872"/>
                    <a:pt x="362" y="5035"/>
                  </a:cubicBezTo>
                  <a:lnTo>
                    <a:pt x="1521" y="218"/>
                  </a:lnTo>
                  <a:close/>
                  <a:moveTo>
                    <a:pt x="1340" y="1"/>
                  </a:moveTo>
                  <a:lnTo>
                    <a:pt x="127" y="5108"/>
                  </a:lnTo>
                  <a:lnTo>
                    <a:pt x="73" y="5108"/>
                  </a:lnTo>
                  <a:lnTo>
                    <a:pt x="0" y="5144"/>
                  </a:lnTo>
                  <a:lnTo>
                    <a:pt x="55" y="5361"/>
                  </a:lnTo>
                  <a:lnTo>
                    <a:pt x="55" y="5343"/>
                  </a:lnTo>
                  <a:cubicBezTo>
                    <a:pt x="869" y="5126"/>
                    <a:pt x="1684" y="4945"/>
                    <a:pt x="2517" y="4818"/>
                  </a:cubicBezTo>
                  <a:lnTo>
                    <a:pt x="2590" y="4818"/>
                  </a:lnTo>
                  <a:lnTo>
                    <a:pt x="434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3926;p90">
              <a:extLst>
                <a:ext uri="{FF2B5EF4-FFF2-40B4-BE49-F238E27FC236}">
                  <a16:creationId xmlns:a16="http://schemas.microsoft.com/office/drawing/2014/main" id="{00CA953D-421A-DFFC-FEC8-BCC321E79F14}"/>
                </a:ext>
              </a:extLst>
            </p:cNvPr>
            <p:cNvSpPr/>
            <p:nvPr/>
          </p:nvSpPr>
          <p:spPr>
            <a:xfrm>
              <a:off x="3369949" y="2425207"/>
              <a:ext cx="211980" cy="132582"/>
            </a:xfrm>
            <a:custGeom>
              <a:avLst/>
              <a:gdLst/>
              <a:ahLst/>
              <a:cxnLst/>
              <a:rect l="l" t="t" r="r" b="b"/>
              <a:pathLst>
                <a:path w="6429" h="4021" extrusionOk="0">
                  <a:moveTo>
                    <a:pt x="4473" y="0"/>
                  </a:moveTo>
                  <a:lnTo>
                    <a:pt x="0" y="2735"/>
                  </a:lnTo>
                  <a:cubicBezTo>
                    <a:pt x="688" y="3133"/>
                    <a:pt x="1340" y="3568"/>
                    <a:pt x="1974" y="4020"/>
                  </a:cubicBezTo>
                  <a:lnTo>
                    <a:pt x="6429" y="1938"/>
                  </a:lnTo>
                  <a:lnTo>
                    <a:pt x="4473" y="0"/>
                  </a:ln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3927;p90">
              <a:extLst>
                <a:ext uri="{FF2B5EF4-FFF2-40B4-BE49-F238E27FC236}">
                  <a16:creationId xmlns:a16="http://schemas.microsoft.com/office/drawing/2014/main" id="{A091D3A2-B0A8-C591-71FF-7E773BBE9C9C}"/>
                </a:ext>
              </a:extLst>
            </p:cNvPr>
            <p:cNvSpPr/>
            <p:nvPr/>
          </p:nvSpPr>
          <p:spPr>
            <a:xfrm>
              <a:off x="3368135" y="2420426"/>
              <a:ext cx="220388" cy="141551"/>
            </a:xfrm>
            <a:custGeom>
              <a:avLst/>
              <a:gdLst/>
              <a:ahLst/>
              <a:cxnLst/>
              <a:rect l="l" t="t" r="r" b="b"/>
              <a:pathLst>
                <a:path w="6684" h="4293" extrusionOk="0">
                  <a:moveTo>
                    <a:pt x="4510" y="272"/>
                  </a:moveTo>
                  <a:lnTo>
                    <a:pt x="6285" y="2047"/>
                  </a:lnTo>
                  <a:lnTo>
                    <a:pt x="2047" y="4039"/>
                  </a:lnTo>
                  <a:cubicBezTo>
                    <a:pt x="1486" y="3622"/>
                    <a:pt x="888" y="3242"/>
                    <a:pt x="291" y="2880"/>
                  </a:cubicBezTo>
                  <a:lnTo>
                    <a:pt x="4510" y="272"/>
                  </a:lnTo>
                  <a:close/>
                  <a:moveTo>
                    <a:pt x="4546" y="0"/>
                  </a:moveTo>
                  <a:lnTo>
                    <a:pt x="1" y="2789"/>
                  </a:lnTo>
                  <a:lnTo>
                    <a:pt x="55" y="2861"/>
                  </a:lnTo>
                  <a:lnTo>
                    <a:pt x="1" y="2970"/>
                  </a:lnTo>
                  <a:lnTo>
                    <a:pt x="37" y="2988"/>
                  </a:lnTo>
                  <a:lnTo>
                    <a:pt x="73" y="3006"/>
                  </a:lnTo>
                  <a:cubicBezTo>
                    <a:pt x="725" y="3387"/>
                    <a:pt x="1359" y="3803"/>
                    <a:pt x="1957" y="4256"/>
                  </a:cubicBezTo>
                  <a:lnTo>
                    <a:pt x="2011" y="4292"/>
                  </a:lnTo>
                  <a:lnTo>
                    <a:pt x="6683" y="2119"/>
                  </a:lnTo>
                  <a:lnTo>
                    <a:pt x="454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3928;p90">
              <a:extLst>
                <a:ext uri="{FF2B5EF4-FFF2-40B4-BE49-F238E27FC236}">
                  <a16:creationId xmlns:a16="http://schemas.microsoft.com/office/drawing/2014/main" id="{3381B43D-F8BD-7BF6-B41C-ABE96992F9A3}"/>
                </a:ext>
              </a:extLst>
            </p:cNvPr>
            <p:cNvSpPr/>
            <p:nvPr/>
          </p:nvSpPr>
          <p:spPr>
            <a:xfrm>
              <a:off x="2206733" y="3151894"/>
              <a:ext cx="169611" cy="136770"/>
            </a:xfrm>
            <a:custGeom>
              <a:avLst/>
              <a:gdLst/>
              <a:ahLst/>
              <a:cxnLst/>
              <a:rect l="l" t="t" r="r" b="b"/>
              <a:pathLst>
                <a:path w="5144" h="4148" extrusionOk="0">
                  <a:moveTo>
                    <a:pt x="1" y="0"/>
                  </a:moveTo>
                  <a:lnTo>
                    <a:pt x="1" y="2753"/>
                  </a:lnTo>
                  <a:lnTo>
                    <a:pt x="5090" y="3966"/>
                  </a:lnTo>
                  <a:cubicBezTo>
                    <a:pt x="5108" y="4039"/>
                    <a:pt x="5126" y="4093"/>
                    <a:pt x="5144" y="4147"/>
                  </a:cubicBezTo>
                  <a:cubicBezTo>
                    <a:pt x="4908" y="3332"/>
                    <a:pt x="4727" y="2499"/>
                    <a:pt x="4601" y="1666"/>
                  </a:cubicBezTo>
                  <a:lnTo>
                    <a:pt x="1" y="0"/>
                  </a:ln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3929;p90">
              <a:extLst>
                <a:ext uri="{FF2B5EF4-FFF2-40B4-BE49-F238E27FC236}">
                  <a16:creationId xmlns:a16="http://schemas.microsoft.com/office/drawing/2014/main" id="{FB5B2CCA-E35C-65DE-87F0-66D1D3E149AA}"/>
                </a:ext>
              </a:extLst>
            </p:cNvPr>
            <p:cNvSpPr/>
            <p:nvPr/>
          </p:nvSpPr>
          <p:spPr>
            <a:xfrm>
              <a:off x="2202579" y="3146519"/>
              <a:ext cx="177359" cy="143331"/>
            </a:xfrm>
            <a:custGeom>
              <a:avLst/>
              <a:gdLst/>
              <a:ahLst/>
              <a:cxnLst/>
              <a:rect l="l" t="t" r="r" b="b"/>
              <a:pathLst>
                <a:path w="5379" h="4347" extrusionOk="0">
                  <a:moveTo>
                    <a:pt x="217" y="326"/>
                  </a:moveTo>
                  <a:lnTo>
                    <a:pt x="4618" y="1920"/>
                  </a:lnTo>
                  <a:cubicBezTo>
                    <a:pt x="4727" y="2608"/>
                    <a:pt x="4871" y="3296"/>
                    <a:pt x="5053" y="3984"/>
                  </a:cubicBezTo>
                  <a:lnTo>
                    <a:pt x="235" y="2825"/>
                  </a:lnTo>
                  <a:lnTo>
                    <a:pt x="217" y="326"/>
                  </a:lnTo>
                  <a:close/>
                  <a:moveTo>
                    <a:pt x="0" y="0"/>
                  </a:moveTo>
                  <a:lnTo>
                    <a:pt x="0" y="3006"/>
                  </a:lnTo>
                  <a:lnTo>
                    <a:pt x="5125" y="4220"/>
                  </a:lnTo>
                  <a:lnTo>
                    <a:pt x="5125" y="4274"/>
                  </a:lnTo>
                  <a:lnTo>
                    <a:pt x="5161" y="4346"/>
                  </a:lnTo>
                  <a:lnTo>
                    <a:pt x="5379" y="4292"/>
                  </a:lnTo>
                  <a:cubicBezTo>
                    <a:pt x="5143" y="3477"/>
                    <a:pt x="4962" y="2644"/>
                    <a:pt x="4835" y="1811"/>
                  </a:cubicBezTo>
                  <a:lnTo>
                    <a:pt x="4835" y="1757"/>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3930;p90">
              <a:extLst>
                <a:ext uri="{FF2B5EF4-FFF2-40B4-BE49-F238E27FC236}">
                  <a16:creationId xmlns:a16="http://schemas.microsoft.com/office/drawing/2014/main" id="{F307279E-077C-101A-A2F3-42BB53ED64F4}"/>
                </a:ext>
              </a:extLst>
            </p:cNvPr>
            <p:cNvSpPr/>
            <p:nvPr/>
          </p:nvSpPr>
          <p:spPr>
            <a:xfrm>
              <a:off x="2351253" y="2554757"/>
              <a:ext cx="132582" cy="212013"/>
            </a:xfrm>
            <a:custGeom>
              <a:avLst/>
              <a:gdLst/>
              <a:ahLst/>
              <a:cxnLst/>
              <a:rect l="l" t="t" r="r" b="b"/>
              <a:pathLst>
                <a:path w="4021" h="6430" extrusionOk="0">
                  <a:moveTo>
                    <a:pt x="1938" y="1"/>
                  </a:moveTo>
                  <a:lnTo>
                    <a:pt x="0" y="1957"/>
                  </a:lnTo>
                  <a:lnTo>
                    <a:pt x="2735" y="6430"/>
                  </a:lnTo>
                  <a:cubicBezTo>
                    <a:pt x="3133" y="5741"/>
                    <a:pt x="3568" y="5071"/>
                    <a:pt x="4021" y="4438"/>
                  </a:cubicBezTo>
                  <a:lnTo>
                    <a:pt x="1938" y="1"/>
                  </a:ln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3931;p90">
              <a:extLst>
                <a:ext uri="{FF2B5EF4-FFF2-40B4-BE49-F238E27FC236}">
                  <a16:creationId xmlns:a16="http://schemas.microsoft.com/office/drawing/2014/main" id="{34B28E19-5645-B0E8-66E0-828DC9337ED3}"/>
                </a:ext>
              </a:extLst>
            </p:cNvPr>
            <p:cNvSpPr/>
            <p:nvPr/>
          </p:nvSpPr>
          <p:spPr>
            <a:xfrm>
              <a:off x="2346472" y="2548789"/>
              <a:ext cx="141551" cy="219762"/>
            </a:xfrm>
            <a:custGeom>
              <a:avLst/>
              <a:gdLst/>
              <a:ahLst/>
              <a:cxnLst/>
              <a:rect l="l" t="t" r="r" b="b"/>
              <a:pathLst>
                <a:path w="4293" h="6665" extrusionOk="0">
                  <a:moveTo>
                    <a:pt x="2047" y="363"/>
                  </a:moveTo>
                  <a:lnTo>
                    <a:pt x="4039" y="4619"/>
                  </a:lnTo>
                  <a:cubicBezTo>
                    <a:pt x="3622" y="5180"/>
                    <a:pt x="3242" y="5760"/>
                    <a:pt x="2880" y="6375"/>
                  </a:cubicBezTo>
                  <a:lnTo>
                    <a:pt x="290" y="2138"/>
                  </a:lnTo>
                  <a:lnTo>
                    <a:pt x="2047" y="363"/>
                  </a:lnTo>
                  <a:close/>
                  <a:moveTo>
                    <a:pt x="2119" y="1"/>
                  </a:moveTo>
                  <a:lnTo>
                    <a:pt x="0" y="2120"/>
                  </a:lnTo>
                  <a:lnTo>
                    <a:pt x="2789" y="6665"/>
                  </a:lnTo>
                  <a:lnTo>
                    <a:pt x="2880" y="6611"/>
                  </a:lnTo>
                  <a:lnTo>
                    <a:pt x="2970" y="6665"/>
                  </a:lnTo>
                  <a:lnTo>
                    <a:pt x="2970" y="6647"/>
                  </a:lnTo>
                  <a:lnTo>
                    <a:pt x="3007" y="6593"/>
                  </a:lnTo>
                  <a:cubicBezTo>
                    <a:pt x="3387" y="5941"/>
                    <a:pt x="3803" y="5307"/>
                    <a:pt x="4256" y="4709"/>
                  </a:cubicBezTo>
                  <a:lnTo>
                    <a:pt x="4292" y="4655"/>
                  </a:lnTo>
                  <a:lnTo>
                    <a:pt x="211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3932;p90">
              <a:extLst>
                <a:ext uri="{FF2B5EF4-FFF2-40B4-BE49-F238E27FC236}">
                  <a16:creationId xmlns:a16="http://schemas.microsoft.com/office/drawing/2014/main" id="{50C726C2-286F-FA64-55FC-39064F8980F5}"/>
                </a:ext>
              </a:extLst>
            </p:cNvPr>
            <p:cNvSpPr/>
            <p:nvPr/>
          </p:nvSpPr>
          <p:spPr>
            <a:xfrm>
              <a:off x="3686422" y="2922008"/>
              <a:ext cx="169611" cy="136770"/>
            </a:xfrm>
            <a:custGeom>
              <a:avLst/>
              <a:gdLst/>
              <a:ahLst/>
              <a:cxnLst/>
              <a:rect l="l" t="t" r="r" b="b"/>
              <a:pathLst>
                <a:path w="5144" h="4148" extrusionOk="0">
                  <a:moveTo>
                    <a:pt x="0" y="0"/>
                  </a:moveTo>
                  <a:lnTo>
                    <a:pt x="0" y="0"/>
                  </a:lnTo>
                  <a:cubicBezTo>
                    <a:pt x="236" y="815"/>
                    <a:pt x="417" y="1648"/>
                    <a:pt x="525" y="2481"/>
                  </a:cubicBezTo>
                  <a:lnTo>
                    <a:pt x="5143" y="4147"/>
                  </a:lnTo>
                  <a:lnTo>
                    <a:pt x="5143" y="1395"/>
                  </a:lnTo>
                  <a:lnTo>
                    <a:pt x="54" y="181"/>
                  </a:lnTo>
                  <a:cubicBezTo>
                    <a:pt x="36" y="109"/>
                    <a:pt x="18" y="54"/>
                    <a:pt x="0" y="0"/>
                  </a:cubicBez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3933;p90">
              <a:extLst>
                <a:ext uri="{FF2B5EF4-FFF2-40B4-BE49-F238E27FC236}">
                  <a16:creationId xmlns:a16="http://schemas.microsoft.com/office/drawing/2014/main" id="{9B72157D-147D-EB3A-D6C3-CDE6482E3823}"/>
                </a:ext>
              </a:extLst>
            </p:cNvPr>
            <p:cNvSpPr/>
            <p:nvPr/>
          </p:nvSpPr>
          <p:spPr>
            <a:xfrm>
              <a:off x="3683421" y="2920788"/>
              <a:ext cx="177392" cy="143364"/>
            </a:xfrm>
            <a:custGeom>
              <a:avLst/>
              <a:gdLst/>
              <a:ahLst/>
              <a:cxnLst/>
              <a:rect l="l" t="t" r="r" b="b"/>
              <a:pathLst>
                <a:path w="5380" h="4348" extrusionOk="0">
                  <a:moveTo>
                    <a:pt x="308" y="381"/>
                  </a:moveTo>
                  <a:lnTo>
                    <a:pt x="5126" y="1522"/>
                  </a:lnTo>
                  <a:lnTo>
                    <a:pt x="5126" y="4021"/>
                  </a:lnTo>
                  <a:lnTo>
                    <a:pt x="725" y="2428"/>
                  </a:lnTo>
                  <a:cubicBezTo>
                    <a:pt x="616" y="1739"/>
                    <a:pt x="490" y="1051"/>
                    <a:pt x="308" y="381"/>
                  </a:cubicBezTo>
                  <a:close/>
                  <a:moveTo>
                    <a:pt x="236" y="1"/>
                  </a:moveTo>
                  <a:lnTo>
                    <a:pt x="1" y="73"/>
                  </a:lnTo>
                  <a:cubicBezTo>
                    <a:pt x="236" y="870"/>
                    <a:pt x="399" y="1703"/>
                    <a:pt x="544" y="2536"/>
                  </a:cubicBezTo>
                  <a:lnTo>
                    <a:pt x="544" y="2609"/>
                  </a:lnTo>
                  <a:lnTo>
                    <a:pt x="5361" y="4347"/>
                  </a:lnTo>
                  <a:lnTo>
                    <a:pt x="5379" y="1341"/>
                  </a:lnTo>
                  <a:lnTo>
                    <a:pt x="254" y="128"/>
                  </a:lnTo>
                  <a:lnTo>
                    <a:pt x="254" y="91"/>
                  </a:lnTo>
                  <a:lnTo>
                    <a:pt x="2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3934;p90">
              <a:extLst>
                <a:ext uri="{FF2B5EF4-FFF2-40B4-BE49-F238E27FC236}">
                  <a16:creationId xmlns:a16="http://schemas.microsoft.com/office/drawing/2014/main" id="{46108A69-7D16-0323-0748-9128C13CD45A}"/>
                </a:ext>
              </a:extLst>
            </p:cNvPr>
            <p:cNvSpPr/>
            <p:nvPr/>
          </p:nvSpPr>
          <p:spPr>
            <a:xfrm>
              <a:off x="2466493" y="2581630"/>
              <a:ext cx="1088587" cy="1047371"/>
            </a:xfrm>
            <a:custGeom>
              <a:avLst/>
              <a:gdLst/>
              <a:ahLst/>
              <a:cxnLst/>
              <a:rect l="l" t="t" r="r" b="b"/>
              <a:pathLst>
                <a:path w="33015" h="31765" extrusionOk="0">
                  <a:moveTo>
                    <a:pt x="17141" y="2419"/>
                  </a:moveTo>
                  <a:cubicBezTo>
                    <a:pt x="18872" y="2419"/>
                    <a:pt x="20616" y="2753"/>
                    <a:pt x="22275" y="3442"/>
                  </a:cubicBezTo>
                  <a:cubicBezTo>
                    <a:pt x="27310" y="5524"/>
                    <a:pt x="30587" y="10432"/>
                    <a:pt x="30587" y="15883"/>
                  </a:cubicBezTo>
                  <a:cubicBezTo>
                    <a:pt x="30587" y="23326"/>
                    <a:pt x="24557" y="29356"/>
                    <a:pt x="17132" y="29356"/>
                  </a:cubicBezTo>
                  <a:cubicBezTo>
                    <a:pt x="11681" y="29356"/>
                    <a:pt x="6773" y="26078"/>
                    <a:pt x="4691" y="21044"/>
                  </a:cubicBezTo>
                  <a:cubicBezTo>
                    <a:pt x="2608" y="16009"/>
                    <a:pt x="3749" y="10214"/>
                    <a:pt x="7606" y="6357"/>
                  </a:cubicBezTo>
                  <a:cubicBezTo>
                    <a:pt x="10188" y="3788"/>
                    <a:pt x="13638" y="2419"/>
                    <a:pt x="17141" y="2419"/>
                  </a:cubicBezTo>
                  <a:close/>
                  <a:moveTo>
                    <a:pt x="17132" y="1"/>
                  </a:moveTo>
                  <a:cubicBezTo>
                    <a:pt x="10703" y="1"/>
                    <a:pt x="4908" y="3876"/>
                    <a:pt x="2463" y="9798"/>
                  </a:cubicBezTo>
                  <a:cubicBezTo>
                    <a:pt x="0" y="15738"/>
                    <a:pt x="1359" y="22565"/>
                    <a:pt x="5904" y="27111"/>
                  </a:cubicBezTo>
                  <a:cubicBezTo>
                    <a:pt x="8943" y="30150"/>
                    <a:pt x="13003" y="31764"/>
                    <a:pt x="17135" y="31764"/>
                  </a:cubicBezTo>
                  <a:cubicBezTo>
                    <a:pt x="19183" y="31764"/>
                    <a:pt x="21248" y="31367"/>
                    <a:pt x="23217" y="30551"/>
                  </a:cubicBezTo>
                  <a:cubicBezTo>
                    <a:pt x="29139" y="28107"/>
                    <a:pt x="33014" y="22312"/>
                    <a:pt x="33014" y="15883"/>
                  </a:cubicBezTo>
                  <a:cubicBezTo>
                    <a:pt x="33014" y="7118"/>
                    <a:pt x="25897" y="1"/>
                    <a:pt x="17132" y="1"/>
                  </a:cubicBez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3935;p90">
              <a:extLst>
                <a:ext uri="{FF2B5EF4-FFF2-40B4-BE49-F238E27FC236}">
                  <a16:creationId xmlns:a16="http://schemas.microsoft.com/office/drawing/2014/main" id="{23C8A149-6309-0AD4-9BA2-E8A6A5EB2943}"/>
                </a:ext>
              </a:extLst>
            </p:cNvPr>
            <p:cNvSpPr/>
            <p:nvPr/>
          </p:nvSpPr>
          <p:spPr>
            <a:xfrm>
              <a:off x="2462305" y="2577838"/>
              <a:ext cx="1096336" cy="1054757"/>
            </a:xfrm>
            <a:custGeom>
              <a:avLst/>
              <a:gdLst/>
              <a:ahLst/>
              <a:cxnLst/>
              <a:rect l="l" t="t" r="r" b="b"/>
              <a:pathLst>
                <a:path w="33250" h="31989" extrusionOk="0">
                  <a:moveTo>
                    <a:pt x="17259" y="2633"/>
                  </a:moveTo>
                  <a:lnTo>
                    <a:pt x="17259" y="2651"/>
                  </a:lnTo>
                  <a:cubicBezTo>
                    <a:pt x="24630" y="2651"/>
                    <a:pt x="30606" y="8627"/>
                    <a:pt x="30606" y="15998"/>
                  </a:cubicBezTo>
                  <a:cubicBezTo>
                    <a:pt x="30606" y="21394"/>
                    <a:pt x="27364" y="26266"/>
                    <a:pt x="22366" y="28330"/>
                  </a:cubicBezTo>
                  <a:cubicBezTo>
                    <a:pt x="20717" y="29014"/>
                    <a:pt x="18984" y="29346"/>
                    <a:pt x="17263" y="29346"/>
                  </a:cubicBezTo>
                  <a:cubicBezTo>
                    <a:pt x="13786" y="29346"/>
                    <a:pt x="10362" y="27989"/>
                    <a:pt x="7806" y="25433"/>
                  </a:cubicBezTo>
                  <a:cubicBezTo>
                    <a:pt x="3985" y="21612"/>
                    <a:pt x="2844" y="15871"/>
                    <a:pt x="4926" y="10891"/>
                  </a:cubicBezTo>
                  <a:cubicBezTo>
                    <a:pt x="6991" y="5893"/>
                    <a:pt x="11862" y="2633"/>
                    <a:pt x="17259" y="2633"/>
                  </a:cubicBezTo>
                  <a:close/>
                  <a:moveTo>
                    <a:pt x="17264" y="2414"/>
                  </a:moveTo>
                  <a:cubicBezTo>
                    <a:pt x="13729" y="2414"/>
                    <a:pt x="10253" y="3795"/>
                    <a:pt x="7661" y="6400"/>
                  </a:cubicBezTo>
                  <a:cubicBezTo>
                    <a:pt x="3767" y="10275"/>
                    <a:pt x="2608" y="16124"/>
                    <a:pt x="4709" y="21195"/>
                  </a:cubicBezTo>
                  <a:cubicBezTo>
                    <a:pt x="6810" y="26266"/>
                    <a:pt x="11772" y="29580"/>
                    <a:pt x="17259" y="29580"/>
                  </a:cubicBezTo>
                  <a:cubicBezTo>
                    <a:pt x="24756" y="29580"/>
                    <a:pt x="30841" y="23495"/>
                    <a:pt x="30841" y="15998"/>
                  </a:cubicBezTo>
                  <a:cubicBezTo>
                    <a:pt x="30841" y="10511"/>
                    <a:pt x="27527" y="5549"/>
                    <a:pt x="22456" y="3448"/>
                  </a:cubicBezTo>
                  <a:cubicBezTo>
                    <a:pt x="20778" y="2752"/>
                    <a:pt x="19014" y="2414"/>
                    <a:pt x="17264" y="2414"/>
                  </a:cubicBezTo>
                  <a:close/>
                  <a:moveTo>
                    <a:pt x="17259" y="224"/>
                  </a:moveTo>
                  <a:cubicBezTo>
                    <a:pt x="25970" y="242"/>
                    <a:pt x="33014" y="7287"/>
                    <a:pt x="33032" y="15998"/>
                  </a:cubicBezTo>
                  <a:cubicBezTo>
                    <a:pt x="33032" y="22372"/>
                    <a:pt x="29193" y="28131"/>
                    <a:pt x="23289" y="30576"/>
                  </a:cubicBezTo>
                  <a:cubicBezTo>
                    <a:pt x="21343" y="31378"/>
                    <a:pt x="19297" y="31769"/>
                    <a:pt x="17267" y="31769"/>
                  </a:cubicBezTo>
                  <a:cubicBezTo>
                    <a:pt x="13161" y="31769"/>
                    <a:pt x="9121" y="30171"/>
                    <a:pt x="6104" y="27153"/>
                  </a:cubicBezTo>
                  <a:cubicBezTo>
                    <a:pt x="1594" y="22644"/>
                    <a:pt x="254" y="15853"/>
                    <a:pt x="2681" y="9967"/>
                  </a:cubicBezTo>
                  <a:cubicBezTo>
                    <a:pt x="5126" y="4064"/>
                    <a:pt x="10884" y="224"/>
                    <a:pt x="17259" y="224"/>
                  </a:cubicBezTo>
                  <a:close/>
                  <a:moveTo>
                    <a:pt x="17262" y="0"/>
                  </a:moveTo>
                  <a:cubicBezTo>
                    <a:pt x="13099" y="0"/>
                    <a:pt x="9005" y="1627"/>
                    <a:pt x="5941" y="4679"/>
                  </a:cubicBezTo>
                  <a:cubicBezTo>
                    <a:pt x="1377" y="9261"/>
                    <a:pt x="1" y="16143"/>
                    <a:pt x="2482" y="22119"/>
                  </a:cubicBezTo>
                  <a:cubicBezTo>
                    <a:pt x="4945" y="28095"/>
                    <a:pt x="10794" y="31988"/>
                    <a:pt x="17259" y="31988"/>
                  </a:cubicBezTo>
                  <a:cubicBezTo>
                    <a:pt x="26096" y="31988"/>
                    <a:pt x="33250" y="24835"/>
                    <a:pt x="33250" y="15998"/>
                  </a:cubicBezTo>
                  <a:cubicBezTo>
                    <a:pt x="33250" y="9533"/>
                    <a:pt x="29356" y="3701"/>
                    <a:pt x="23380" y="1220"/>
                  </a:cubicBezTo>
                  <a:cubicBezTo>
                    <a:pt x="21401" y="399"/>
                    <a:pt x="19323" y="0"/>
                    <a:pt x="172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3936;p90">
              <a:extLst>
                <a:ext uri="{FF2B5EF4-FFF2-40B4-BE49-F238E27FC236}">
                  <a16:creationId xmlns:a16="http://schemas.microsoft.com/office/drawing/2014/main" id="{E0BFEA9F-BBE7-E644-D6C8-9220998732CA}"/>
                </a:ext>
              </a:extLst>
            </p:cNvPr>
            <p:cNvSpPr/>
            <p:nvPr/>
          </p:nvSpPr>
          <p:spPr>
            <a:xfrm>
              <a:off x="1341526" y="1764168"/>
              <a:ext cx="1042590" cy="1042590"/>
            </a:xfrm>
            <a:custGeom>
              <a:avLst/>
              <a:gdLst/>
              <a:ahLst/>
              <a:cxnLst/>
              <a:rect l="l" t="t" r="r" b="b"/>
              <a:pathLst>
                <a:path w="31620" h="31620" extrusionOk="0">
                  <a:moveTo>
                    <a:pt x="15802" y="5770"/>
                  </a:moveTo>
                  <a:cubicBezTo>
                    <a:pt x="17098" y="5770"/>
                    <a:pt x="18404" y="6021"/>
                    <a:pt x="19649" y="6538"/>
                  </a:cubicBezTo>
                  <a:cubicBezTo>
                    <a:pt x="23398" y="8096"/>
                    <a:pt x="25842" y="11754"/>
                    <a:pt x="25842" y="15829"/>
                  </a:cubicBezTo>
                  <a:cubicBezTo>
                    <a:pt x="25842" y="21370"/>
                    <a:pt x="21351" y="25861"/>
                    <a:pt x="15810" y="25861"/>
                  </a:cubicBezTo>
                  <a:cubicBezTo>
                    <a:pt x="11735" y="25843"/>
                    <a:pt x="8077" y="23398"/>
                    <a:pt x="6538" y="19650"/>
                  </a:cubicBezTo>
                  <a:cubicBezTo>
                    <a:pt x="4980" y="15901"/>
                    <a:pt x="5831" y="11591"/>
                    <a:pt x="8711" y="8712"/>
                  </a:cubicBezTo>
                  <a:cubicBezTo>
                    <a:pt x="10634" y="6788"/>
                    <a:pt x="13196" y="5770"/>
                    <a:pt x="15802" y="5770"/>
                  </a:cubicBezTo>
                  <a:close/>
                  <a:moveTo>
                    <a:pt x="13166" y="1"/>
                  </a:moveTo>
                  <a:lnTo>
                    <a:pt x="12405" y="3224"/>
                  </a:lnTo>
                  <a:cubicBezTo>
                    <a:pt x="11319" y="3514"/>
                    <a:pt x="10286" y="3949"/>
                    <a:pt x="9308" y="4510"/>
                  </a:cubicBezTo>
                  <a:lnTo>
                    <a:pt x="6483" y="2772"/>
                  </a:lnTo>
                  <a:lnTo>
                    <a:pt x="4618" y="4619"/>
                  </a:lnTo>
                  <a:lnTo>
                    <a:pt x="2771" y="6484"/>
                  </a:lnTo>
                  <a:lnTo>
                    <a:pt x="4491" y="9309"/>
                  </a:lnTo>
                  <a:cubicBezTo>
                    <a:pt x="3930" y="10287"/>
                    <a:pt x="3513" y="11337"/>
                    <a:pt x="3224" y="12424"/>
                  </a:cubicBezTo>
                  <a:lnTo>
                    <a:pt x="0" y="13203"/>
                  </a:lnTo>
                  <a:lnTo>
                    <a:pt x="0" y="18454"/>
                  </a:lnTo>
                  <a:lnTo>
                    <a:pt x="3224" y="19215"/>
                  </a:lnTo>
                  <a:cubicBezTo>
                    <a:pt x="3513" y="20302"/>
                    <a:pt x="3930" y="21334"/>
                    <a:pt x="4509" y="22312"/>
                  </a:cubicBezTo>
                  <a:lnTo>
                    <a:pt x="2771" y="25137"/>
                  </a:lnTo>
                  <a:lnTo>
                    <a:pt x="4618" y="27002"/>
                  </a:lnTo>
                  <a:lnTo>
                    <a:pt x="6483" y="28849"/>
                  </a:lnTo>
                  <a:lnTo>
                    <a:pt x="9308" y="27111"/>
                  </a:lnTo>
                  <a:cubicBezTo>
                    <a:pt x="10286" y="27672"/>
                    <a:pt x="11319" y="28107"/>
                    <a:pt x="12405" y="28397"/>
                  </a:cubicBezTo>
                  <a:lnTo>
                    <a:pt x="13166" y="31620"/>
                  </a:lnTo>
                  <a:lnTo>
                    <a:pt x="18436" y="31620"/>
                  </a:lnTo>
                  <a:lnTo>
                    <a:pt x="19196" y="28397"/>
                  </a:lnTo>
                  <a:cubicBezTo>
                    <a:pt x="20283" y="28107"/>
                    <a:pt x="21333" y="27672"/>
                    <a:pt x="22293" y="27111"/>
                  </a:cubicBezTo>
                  <a:lnTo>
                    <a:pt x="25118" y="28849"/>
                  </a:lnTo>
                  <a:lnTo>
                    <a:pt x="26983" y="26984"/>
                  </a:lnTo>
                  <a:lnTo>
                    <a:pt x="28849" y="25137"/>
                  </a:lnTo>
                  <a:lnTo>
                    <a:pt x="27110" y="22312"/>
                  </a:lnTo>
                  <a:cubicBezTo>
                    <a:pt x="27671" y="21334"/>
                    <a:pt x="28106" y="20302"/>
                    <a:pt x="28396" y="19215"/>
                  </a:cubicBezTo>
                  <a:lnTo>
                    <a:pt x="31619" y="18454"/>
                  </a:lnTo>
                  <a:lnTo>
                    <a:pt x="31619" y="13185"/>
                  </a:lnTo>
                  <a:lnTo>
                    <a:pt x="28396" y="12424"/>
                  </a:lnTo>
                  <a:cubicBezTo>
                    <a:pt x="28106" y="11337"/>
                    <a:pt x="27671" y="10305"/>
                    <a:pt x="27110" y="9327"/>
                  </a:cubicBezTo>
                  <a:lnTo>
                    <a:pt x="28849" y="6502"/>
                  </a:lnTo>
                  <a:lnTo>
                    <a:pt x="26983" y="4637"/>
                  </a:lnTo>
                  <a:lnTo>
                    <a:pt x="25118" y="2790"/>
                  </a:lnTo>
                  <a:lnTo>
                    <a:pt x="22311" y="4510"/>
                  </a:lnTo>
                  <a:cubicBezTo>
                    <a:pt x="21333" y="3949"/>
                    <a:pt x="20283" y="3514"/>
                    <a:pt x="19214" y="3224"/>
                  </a:cubicBezTo>
                  <a:lnTo>
                    <a:pt x="184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3937;p90">
              <a:extLst>
                <a:ext uri="{FF2B5EF4-FFF2-40B4-BE49-F238E27FC236}">
                  <a16:creationId xmlns:a16="http://schemas.microsoft.com/office/drawing/2014/main" id="{036443B6-CD96-D55D-0137-F9C15199DE6D}"/>
                </a:ext>
              </a:extLst>
            </p:cNvPr>
            <p:cNvSpPr/>
            <p:nvPr/>
          </p:nvSpPr>
          <p:spPr>
            <a:xfrm>
              <a:off x="1337339" y="1761201"/>
              <a:ext cx="1050339" cy="1049745"/>
            </a:xfrm>
            <a:custGeom>
              <a:avLst/>
              <a:gdLst/>
              <a:ahLst/>
              <a:cxnLst/>
              <a:rect l="l" t="t" r="r" b="b"/>
              <a:pathLst>
                <a:path w="31855" h="31837" extrusionOk="0">
                  <a:moveTo>
                    <a:pt x="15937" y="5977"/>
                  </a:moveTo>
                  <a:cubicBezTo>
                    <a:pt x="21406" y="5977"/>
                    <a:pt x="25861" y="10431"/>
                    <a:pt x="25861" y="15919"/>
                  </a:cubicBezTo>
                  <a:cubicBezTo>
                    <a:pt x="25861" y="19921"/>
                    <a:pt x="23434" y="23543"/>
                    <a:pt x="19722" y="25082"/>
                  </a:cubicBezTo>
                  <a:cubicBezTo>
                    <a:pt x="18498" y="25586"/>
                    <a:pt x="17212" y="25831"/>
                    <a:pt x="15935" y="25831"/>
                  </a:cubicBezTo>
                  <a:cubicBezTo>
                    <a:pt x="13354" y="25831"/>
                    <a:pt x="10812" y="24829"/>
                    <a:pt x="8910" y="22927"/>
                  </a:cubicBezTo>
                  <a:cubicBezTo>
                    <a:pt x="6067" y="20084"/>
                    <a:pt x="5234" y="15810"/>
                    <a:pt x="6755" y="12097"/>
                  </a:cubicBezTo>
                  <a:cubicBezTo>
                    <a:pt x="8294" y="8403"/>
                    <a:pt x="11916" y="5977"/>
                    <a:pt x="15937" y="5977"/>
                  </a:cubicBezTo>
                  <a:close/>
                  <a:moveTo>
                    <a:pt x="15940" y="5744"/>
                  </a:moveTo>
                  <a:cubicBezTo>
                    <a:pt x="13296" y="5744"/>
                    <a:pt x="10697" y="6779"/>
                    <a:pt x="8747" y="8729"/>
                  </a:cubicBezTo>
                  <a:cubicBezTo>
                    <a:pt x="5850" y="11627"/>
                    <a:pt x="4980" y="15991"/>
                    <a:pt x="6556" y="19794"/>
                  </a:cubicBezTo>
                  <a:cubicBezTo>
                    <a:pt x="8131" y="23579"/>
                    <a:pt x="11826" y="26060"/>
                    <a:pt x="15937" y="26060"/>
                  </a:cubicBezTo>
                  <a:cubicBezTo>
                    <a:pt x="21533" y="26042"/>
                    <a:pt x="26078" y="21514"/>
                    <a:pt x="26078" y="15919"/>
                  </a:cubicBezTo>
                  <a:cubicBezTo>
                    <a:pt x="26096" y="11808"/>
                    <a:pt x="23615" y="8095"/>
                    <a:pt x="19830" y="6520"/>
                  </a:cubicBezTo>
                  <a:cubicBezTo>
                    <a:pt x="18571" y="5998"/>
                    <a:pt x="17250" y="5744"/>
                    <a:pt x="15940" y="5744"/>
                  </a:cubicBezTo>
                  <a:close/>
                  <a:moveTo>
                    <a:pt x="18472" y="200"/>
                  </a:moveTo>
                  <a:lnTo>
                    <a:pt x="19233" y="3405"/>
                  </a:lnTo>
                  <a:lnTo>
                    <a:pt x="19305" y="3423"/>
                  </a:lnTo>
                  <a:cubicBezTo>
                    <a:pt x="20374" y="3713"/>
                    <a:pt x="21406" y="4147"/>
                    <a:pt x="22366" y="4691"/>
                  </a:cubicBezTo>
                  <a:lnTo>
                    <a:pt x="22438" y="4727"/>
                  </a:lnTo>
                  <a:lnTo>
                    <a:pt x="25227" y="3007"/>
                  </a:lnTo>
                  <a:lnTo>
                    <a:pt x="28813" y="6592"/>
                  </a:lnTo>
                  <a:lnTo>
                    <a:pt x="27092" y="9399"/>
                  </a:lnTo>
                  <a:lnTo>
                    <a:pt x="27128" y="9454"/>
                  </a:lnTo>
                  <a:cubicBezTo>
                    <a:pt x="27690" y="10431"/>
                    <a:pt x="28106" y="11464"/>
                    <a:pt x="28396" y="12532"/>
                  </a:cubicBezTo>
                  <a:lnTo>
                    <a:pt x="28414" y="12605"/>
                  </a:lnTo>
                  <a:lnTo>
                    <a:pt x="31620" y="13365"/>
                  </a:lnTo>
                  <a:lnTo>
                    <a:pt x="31620" y="18454"/>
                  </a:lnTo>
                  <a:lnTo>
                    <a:pt x="28432" y="19214"/>
                  </a:lnTo>
                  <a:lnTo>
                    <a:pt x="28414" y="19269"/>
                  </a:lnTo>
                  <a:cubicBezTo>
                    <a:pt x="28124" y="20355"/>
                    <a:pt x="27690" y="21388"/>
                    <a:pt x="27146" y="22347"/>
                  </a:cubicBezTo>
                  <a:lnTo>
                    <a:pt x="27110" y="22402"/>
                  </a:lnTo>
                  <a:lnTo>
                    <a:pt x="28831" y="25209"/>
                  </a:lnTo>
                  <a:lnTo>
                    <a:pt x="25227" y="28794"/>
                  </a:lnTo>
                  <a:lnTo>
                    <a:pt x="22438" y="27074"/>
                  </a:lnTo>
                  <a:lnTo>
                    <a:pt x="22366" y="27110"/>
                  </a:lnTo>
                  <a:cubicBezTo>
                    <a:pt x="21406" y="27672"/>
                    <a:pt x="20374" y="28088"/>
                    <a:pt x="19305" y="28378"/>
                  </a:cubicBezTo>
                  <a:lnTo>
                    <a:pt x="19233" y="28396"/>
                  </a:lnTo>
                  <a:lnTo>
                    <a:pt x="18472" y="31601"/>
                  </a:lnTo>
                  <a:lnTo>
                    <a:pt x="13383" y="31601"/>
                  </a:lnTo>
                  <a:lnTo>
                    <a:pt x="12623" y="28396"/>
                  </a:lnTo>
                  <a:lnTo>
                    <a:pt x="12568" y="28378"/>
                  </a:lnTo>
                  <a:cubicBezTo>
                    <a:pt x="11482" y="28088"/>
                    <a:pt x="10450" y="27672"/>
                    <a:pt x="9490" y="27110"/>
                  </a:cubicBezTo>
                  <a:lnTo>
                    <a:pt x="9435" y="27074"/>
                  </a:lnTo>
                  <a:lnTo>
                    <a:pt x="6628" y="28812"/>
                  </a:lnTo>
                  <a:lnTo>
                    <a:pt x="3043" y="25209"/>
                  </a:lnTo>
                  <a:lnTo>
                    <a:pt x="4763" y="22402"/>
                  </a:lnTo>
                  <a:lnTo>
                    <a:pt x="4727" y="22347"/>
                  </a:lnTo>
                  <a:cubicBezTo>
                    <a:pt x="4166" y="21388"/>
                    <a:pt x="3731" y="20355"/>
                    <a:pt x="3459" y="19269"/>
                  </a:cubicBezTo>
                  <a:lnTo>
                    <a:pt x="3441" y="19214"/>
                  </a:lnTo>
                  <a:lnTo>
                    <a:pt x="236" y="18454"/>
                  </a:lnTo>
                  <a:lnTo>
                    <a:pt x="236" y="13365"/>
                  </a:lnTo>
                  <a:lnTo>
                    <a:pt x="3441" y="12605"/>
                  </a:lnTo>
                  <a:lnTo>
                    <a:pt x="3459" y="12532"/>
                  </a:lnTo>
                  <a:cubicBezTo>
                    <a:pt x="3749" y="11464"/>
                    <a:pt x="4166" y="10431"/>
                    <a:pt x="4727" y="9472"/>
                  </a:cubicBezTo>
                  <a:lnTo>
                    <a:pt x="4763" y="9399"/>
                  </a:lnTo>
                  <a:lnTo>
                    <a:pt x="3043" y="6610"/>
                  </a:lnTo>
                  <a:lnTo>
                    <a:pt x="6628" y="3007"/>
                  </a:lnTo>
                  <a:lnTo>
                    <a:pt x="9435" y="4727"/>
                  </a:lnTo>
                  <a:lnTo>
                    <a:pt x="9490" y="4691"/>
                  </a:lnTo>
                  <a:cubicBezTo>
                    <a:pt x="10450" y="4147"/>
                    <a:pt x="11482" y="3713"/>
                    <a:pt x="12568" y="3423"/>
                  </a:cubicBezTo>
                  <a:lnTo>
                    <a:pt x="12623" y="3405"/>
                  </a:lnTo>
                  <a:lnTo>
                    <a:pt x="13383" y="200"/>
                  </a:lnTo>
                  <a:close/>
                  <a:moveTo>
                    <a:pt x="13220" y="0"/>
                  </a:moveTo>
                  <a:lnTo>
                    <a:pt x="12442" y="3242"/>
                  </a:lnTo>
                  <a:cubicBezTo>
                    <a:pt x="11391" y="3514"/>
                    <a:pt x="10377" y="3930"/>
                    <a:pt x="9435" y="4473"/>
                  </a:cubicBezTo>
                  <a:lnTo>
                    <a:pt x="6592" y="2735"/>
                  </a:lnTo>
                  <a:lnTo>
                    <a:pt x="2753" y="6574"/>
                  </a:lnTo>
                  <a:lnTo>
                    <a:pt x="4491" y="9417"/>
                  </a:lnTo>
                  <a:cubicBezTo>
                    <a:pt x="3948" y="10359"/>
                    <a:pt x="3532" y="11373"/>
                    <a:pt x="3242" y="12423"/>
                  </a:cubicBezTo>
                  <a:lnTo>
                    <a:pt x="0" y="13202"/>
                  </a:lnTo>
                  <a:lnTo>
                    <a:pt x="0" y="18635"/>
                  </a:lnTo>
                  <a:lnTo>
                    <a:pt x="3242" y="19396"/>
                  </a:lnTo>
                  <a:cubicBezTo>
                    <a:pt x="3532" y="20446"/>
                    <a:pt x="3948" y="21460"/>
                    <a:pt x="4491" y="22402"/>
                  </a:cubicBezTo>
                  <a:lnTo>
                    <a:pt x="2753" y="25245"/>
                  </a:lnTo>
                  <a:lnTo>
                    <a:pt x="6592" y="29084"/>
                  </a:lnTo>
                  <a:lnTo>
                    <a:pt x="9435" y="27346"/>
                  </a:lnTo>
                  <a:cubicBezTo>
                    <a:pt x="10377" y="27871"/>
                    <a:pt x="11391" y="28305"/>
                    <a:pt x="12442" y="28595"/>
                  </a:cubicBezTo>
                  <a:lnTo>
                    <a:pt x="13220" y="31837"/>
                  </a:lnTo>
                  <a:lnTo>
                    <a:pt x="18653" y="31837"/>
                  </a:lnTo>
                  <a:lnTo>
                    <a:pt x="19414" y="28595"/>
                  </a:lnTo>
                  <a:cubicBezTo>
                    <a:pt x="20464" y="28305"/>
                    <a:pt x="21478" y="27889"/>
                    <a:pt x="22420" y="27346"/>
                  </a:cubicBezTo>
                  <a:lnTo>
                    <a:pt x="25263" y="29084"/>
                  </a:lnTo>
                  <a:lnTo>
                    <a:pt x="29102" y="25245"/>
                  </a:lnTo>
                  <a:lnTo>
                    <a:pt x="27364" y="22402"/>
                  </a:lnTo>
                  <a:cubicBezTo>
                    <a:pt x="27889" y="21460"/>
                    <a:pt x="28324" y="20446"/>
                    <a:pt x="28613" y="19396"/>
                  </a:cubicBezTo>
                  <a:lnTo>
                    <a:pt x="31855" y="18635"/>
                  </a:lnTo>
                  <a:lnTo>
                    <a:pt x="31855" y="13202"/>
                  </a:lnTo>
                  <a:lnTo>
                    <a:pt x="28613" y="12423"/>
                  </a:lnTo>
                  <a:cubicBezTo>
                    <a:pt x="28324" y="11373"/>
                    <a:pt x="27907" y="10359"/>
                    <a:pt x="27364" y="9417"/>
                  </a:cubicBezTo>
                  <a:lnTo>
                    <a:pt x="29120" y="6574"/>
                  </a:lnTo>
                  <a:lnTo>
                    <a:pt x="25263" y="2735"/>
                  </a:lnTo>
                  <a:lnTo>
                    <a:pt x="22420" y="4473"/>
                  </a:lnTo>
                  <a:cubicBezTo>
                    <a:pt x="21478" y="3948"/>
                    <a:pt x="20482" y="3514"/>
                    <a:pt x="19432" y="3242"/>
                  </a:cubicBezTo>
                  <a:lnTo>
                    <a:pt x="18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3938;p90">
              <a:extLst>
                <a:ext uri="{FF2B5EF4-FFF2-40B4-BE49-F238E27FC236}">
                  <a16:creationId xmlns:a16="http://schemas.microsoft.com/office/drawing/2014/main" id="{8D06C6A3-7CE8-BD83-CC10-86B663D0CB6B}"/>
                </a:ext>
              </a:extLst>
            </p:cNvPr>
            <p:cNvSpPr/>
            <p:nvPr/>
          </p:nvSpPr>
          <p:spPr>
            <a:xfrm>
              <a:off x="2011120" y="1764168"/>
              <a:ext cx="86619" cy="107523"/>
            </a:xfrm>
            <a:custGeom>
              <a:avLst/>
              <a:gdLst/>
              <a:ahLst/>
              <a:cxnLst/>
              <a:rect l="l" t="t" r="r" b="b"/>
              <a:pathLst>
                <a:path w="2627" h="3261" extrusionOk="0">
                  <a:moveTo>
                    <a:pt x="870" y="1"/>
                  </a:moveTo>
                  <a:lnTo>
                    <a:pt x="109" y="3224"/>
                  </a:lnTo>
                  <a:lnTo>
                    <a:pt x="0" y="3261"/>
                  </a:lnTo>
                  <a:cubicBezTo>
                    <a:pt x="508" y="3116"/>
                    <a:pt x="1033" y="2989"/>
                    <a:pt x="1558" y="2917"/>
                  </a:cubicBezTo>
                  <a:lnTo>
                    <a:pt x="2626" y="1"/>
                  </a:ln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3939;p90">
              <a:extLst>
                <a:ext uri="{FF2B5EF4-FFF2-40B4-BE49-F238E27FC236}">
                  <a16:creationId xmlns:a16="http://schemas.microsoft.com/office/drawing/2014/main" id="{365BE527-2296-A970-4F19-570F3606B499}"/>
                </a:ext>
              </a:extLst>
            </p:cNvPr>
            <p:cNvSpPr/>
            <p:nvPr/>
          </p:nvSpPr>
          <p:spPr>
            <a:xfrm>
              <a:off x="2009933" y="1760607"/>
              <a:ext cx="92587" cy="114678"/>
            </a:xfrm>
            <a:custGeom>
              <a:avLst/>
              <a:gdLst/>
              <a:ahLst/>
              <a:cxnLst/>
              <a:rect l="l" t="t" r="r" b="b"/>
              <a:pathLst>
                <a:path w="2808" h="3478" extrusionOk="0">
                  <a:moveTo>
                    <a:pt x="2499" y="218"/>
                  </a:moveTo>
                  <a:lnTo>
                    <a:pt x="1521" y="2916"/>
                  </a:lnTo>
                  <a:cubicBezTo>
                    <a:pt x="1105" y="2988"/>
                    <a:pt x="706" y="3079"/>
                    <a:pt x="290" y="3169"/>
                  </a:cubicBezTo>
                  <a:lnTo>
                    <a:pt x="996" y="236"/>
                  </a:lnTo>
                  <a:lnTo>
                    <a:pt x="2499" y="218"/>
                  </a:lnTo>
                  <a:close/>
                  <a:moveTo>
                    <a:pt x="815" y="0"/>
                  </a:moveTo>
                  <a:lnTo>
                    <a:pt x="36" y="3242"/>
                  </a:lnTo>
                  <a:lnTo>
                    <a:pt x="0" y="3260"/>
                  </a:lnTo>
                  <a:lnTo>
                    <a:pt x="55" y="3477"/>
                  </a:lnTo>
                  <a:cubicBezTo>
                    <a:pt x="562" y="3332"/>
                    <a:pt x="1087" y="3206"/>
                    <a:pt x="1612" y="3133"/>
                  </a:cubicBezTo>
                  <a:lnTo>
                    <a:pt x="1684" y="3133"/>
                  </a:lnTo>
                  <a:lnTo>
                    <a:pt x="280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3940;p90">
              <a:extLst>
                <a:ext uri="{FF2B5EF4-FFF2-40B4-BE49-F238E27FC236}">
                  <a16:creationId xmlns:a16="http://schemas.microsoft.com/office/drawing/2014/main" id="{A97C9E15-4C7B-54E5-0A96-594F105F1C43}"/>
                </a:ext>
              </a:extLst>
            </p:cNvPr>
            <p:cNvSpPr/>
            <p:nvPr/>
          </p:nvSpPr>
          <p:spPr>
            <a:xfrm>
              <a:off x="2077183" y="1855536"/>
              <a:ext cx="133176" cy="84245"/>
            </a:xfrm>
            <a:custGeom>
              <a:avLst/>
              <a:gdLst/>
              <a:ahLst/>
              <a:cxnLst/>
              <a:rect l="l" t="t" r="r" b="b"/>
              <a:pathLst>
                <a:path w="4039" h="2555" extrusionOk="0">
                  <a:moveTo>
                    <a:pt x="2807" y="1"/>
                  </a:moveTo>
                  <a:lnTo>
                    <a:pt x="0" y="1739"/>
                  </a:lnTo>
                  <a:cubicBezTo>
                    <a:pt x="417" y="1975"/>
                    <a:pt x="833" y="2246"/>
                    <a:pt x="1231" y="2554"/>
                  </a:cubicBezTo>
                  <a:lnTo>
                    <a:pt x="4038" y="1232"/>
                  </a:lnTo>
                  <a:lnTo>
                    <a:pt x="2807" y="1"/>
                  </a:ln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3941;p90">
              <a:extLst>
                <a:ext uri="{FF2B5EF4-FFF2-40B4-BE49-F238E27FC236}">
                  <a16:creationId xmlns:a16="http://schemas.microsoft.com/office/drawing/2014/main" id="{4DD3790A-E7A1-1416-806A-C52D1CE20C75}"/>
                </a:ext>
              </a:extLst>
            </p:cNvPr>
            <p:cNvSpPr/>
            <p:nvPr/>
          </p:nvSpPr>
          <p:spPr>
            <a:xfrm>
              <a:off x="2074776" y="1850755"/>
              <a:ext cx="142144" cy="93180"/>
            </a:xfrm>
            <a:custGeom>
              <a:avLst/>
              <a:gdLst/>
              <a:ahLst/>
              <a:cxnLst/>
              <a:rect l="l" t="t" r="r" b="b"/>
              <a:pathLst>
                <a:path w="4311" h="2826" extrusionOk="0">
                  <a:moveTo>
                    <a:pt x="2862" y="291"/>
                  </a:moveTo>
                  <a:lnTo>
                    <a:pt x="3930" y="1341"/>
                  </a:lnTo>
                  <a:lnTo>
                    <a:pt x="1323" y="2554"/>
                  </a:lnTo>
                  <a:cubicBezTo>
                    <a:pt x="997" y="2337"/>
                    <a:pt x="634" y="2083"/>
                    <a:pt x="290" y="1884"/>
                  </a:cubicBezTo>
                  <a:lnTo>
                    <a:pt x="2862" y="291"/>
                  </a:lnTo>
                  <a:close/>
                  <a:moveTo>
                    <a:pt x="2898" y="1"/>
                  </a:moveTo>
                  <a:lnTo>
                    <a:pt x="1" y="1776"/>
                  </a:lnTo>
                  <a:lnTo>
                    <a:pt x="55" y="1866"/>
                  </a:lnTo>
                  <a:lnTo>
                    <a:pt x="1" y="1975"/>
                  </a:lnTo>
                  <a:cubicBezTo>
                    <a:pt x="435" y="2228"/>
                    <a:pt x="852" y="2500"/>
                    <a:pt x="1232" y="2790"/>
                  </a:cubicBezTo>
                  <a:lnTo>
                    <a:pt x="1286" y="2826"/>
                  </a:lnTo>
                  <a:lnTo>
                    <a:pt x="4311" y="1413"/>
                  </a:lnTo>
                  <a:lnTo>
                    <a:pt x="289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3942;p90">
              <a:extLst>
                <a:ext uri="{FF2B5EF4-FFF2-40B4-BE49-F238E27FC236}">
                  <a16:creationId xmlns:a16="http://schemas.microsoft.com/office/drawing/2014/main" id="{C0A1B590-D45F-907F-FF0E-D48C19221368}"/>
                </a:ext>
              </a:extLst>
            </p:cNvPr>
            <p:cNvSpPr/>
            <p:nvPr/>
          </p:nvSpPr>
          <p:spPr>
            <a:xfrm>
              <a:off x="1341526" y="2314715"/>
              <a:ext cx="106897" cy="86619"/>
            </a:xfrm>
            <a:custGeom>
              <a:avLst/>
              <a:gdLst/>
              <a:ahLst/>
              <a:cxnLst/>
              <a:rect l="l" t="t" r="r" b="b"/>
              <a:pathLst>
                <a:path w="3242" h="2627" extrusionOk="0">
                  <a:moveTo>
                    <a:pt x="0" y="1"/>
                  </a:moveTo>
                  <a:lnTo>
                    <a:pt x="0" y="1757"/>
                  </a:lnTo>
                  <a:lnTo>
                    <a:pt x="3210" y="2515"/>
                  </a:lnTo>
                  <a:lnTo>
                    <a:pt x="3210" y="2515"/>
                  </a:lnTo>
                  <a:cubicBezTo>
                    <a:pt x="3081" y="2043"/>
                    <a:pt x="2983" y="1556"/>
                    <a:pt x="2916" y="1069"/>
                  </a:cubicBezTo>
                  <a:lnTo>
                    <a:pt x="0" y="1"/>
                  </a:lnTo>
                  <a:close/>
                  <a:moveTo>
                    <a:pt x="3210" y="2515"/>
                  </a:moveTo>
                  <a:cubicBezTo>
                    <a:pt x="3221" y="2552"/>
                    <a:pt x="3231" y="2590"/>
                    <a:pt x="3242" y="2627"/>
                  </a:cubicBezTo>
                  <a:lnTo>
                    <a:pt x="3224" y="2518"/>
                  </a:lnTo>
                  <a:lnTo>
                    <a:pt x="3210" y="2515"/>
                  </a:ln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3943;p90">
              <a:extLst>
                <a:ext uri="{FF2B5EF4-FFF2-40B4-BE49-F238E27FC236}">
                  <a16:creationId xmlns:a16="http://schemas.microsoft.com/office/drawing/2014/main" id="{189CCCCB-18A3-6BA2-2ED0-AC0F63D5462C}"/>
                </a:ext>
              </a:extLst>
            </p:cNvPr>
            <p:cNvSpPr/>
            <p:nvPr/>
          </p:nvSpPr>
          <p:spPr>
            <a:xfrm>
              <a:off x="1337339" y="2309934"/>
              <a:ext cx="114678" cy="92587"/>
            </a:xfrm>
            <a:custGeom>
              <a:avLst/>
              <a:gdLst/>
              <a:ahLst/>
              <a:cxnLst/>
              <a:rect l="l" t="t" r="r" b="b"/>
              <a:pathLst>
                <a:path w="3478" h="2808" extrusionOk="0">
                  <a:moveTo>
                    <a:pt x="218" y="309"/>
                  </a:moveTo>
                  <a:lnTo>
                    <a:pt x="2934" y="1287"/>
                  </a:lnTo>
                  <a:cubicBezTo>
                    <a:pt x="2988" y="1703"/>
                    <a:pt x="3079" y="2102"/>
                    <a:pt x="3169" y="2500"/>
                  </a:cubicBezTo>
                  <a:lnTo>
                    <a:pt x="236" y="1812"/>
                  </a:lnTo>
                  <a:lnTo>
                    <a:pt x="218" y="309"/>
                  </a:lnTo>
                  <a:close/>
                  <a:moveTo>
                    <a:pt x="0" y="1"/>
                  </a:moveTo>
                  <a:lnTo>
                    <a:pt x="0" y="1993"/>
                  </a:lnTo>
                  <a:lnTo>
                    <a:pt x="3260" y="2754"/>
                  </a:lnTo>
                  <a:lnTo>
                    <a:pt x="3260" y="2808"/>
                  </a:lnTo>
                  <a:lnTo>
                    <a:pt x="3477" y="2754"/>
                  </a:lnTo>
                  <a:cubicBezTo>
                    <a:pt x="3332" y="2228"/>
                    <a:pt x="3224" y="1721"/>
                    <a:pt x="3151" y="1196"/>
                  </a:cubicBezTo>
                  <a:lnTo>
                    <a:pt x="3133" y="1124"/>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3944;p90">
              <a:extLst>
                <a:ext uri="{FF2B5EF4-FFF2-40B4-BE49-F238E27FC236}">
                  <a16:creationId xmlns:a16="http://schemas.microsoft.com/office/drawing/2014/main" id="{742CF452-3D6D-8807-4B5D-B053BB15C28B}"/>
                </a:ext>
              </a:extLst>
            </p:cNvPr>
            <p:cNvSpPr/>
            <p:nvPr/>
          </p:nvSpPr>
          <p:spPr>
            <a:xfrm>
              <a:off x="1432861" y="1937935"/>
              <a:ext cx="83651" cy="133209"/>
            </a:xfrm>
            <a:custGeom>
              <a:avLst/>
              <a:gdLst/>
              <a:ahLst/>
              <a:cxnLst/>
              <a:rect l="l" t="t" r="r" b="b"/>
              <a:pathLst>
                <a:path w="2537" h="4040" extrusionOk="0">
                  <a:moveTo>
                    <a:pt x="1232" y="1"/>
                  </a:moveTo>
                  <a:lnTo>
                    <a:pt x="1" y="1232"/>
                  </a:lnTo>
                  <a:lnTo>
                    <a:pt x="1721" y="4039"/>
                  </a:lnTo>
                  <a:cubicBezTo>
                    <a:pt x="1975" y="3623"/>
                    <a:pt x="2246" y="3206"/>
                    <a:pt x="2536" y="2790"/>
                  </a:cubicBezTo>
                  <a:lnTo>
                    <a:pt x="1232" y="1"/>
                  </a:ln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3945;p90">
              <a:extLst>
                <a:ext uri="{FF2B5EF4-FFF2-40B4-BE49-F238E27FC236}">
                  <a16:creationId xmlns:a16="http://schemas.microsoft.com/office/drawing/2014/main" id="{7D67293C-F0B1-5ACE-9631-0237AF374654}"/>
                </a:ext>
              </a:extLst>
            </p:cNvPr>
            <p:cNvSpPr/>
            <p:nvPr/>
          </p:nvSpPr>
          <p:spPr>
            <a:xfrm>
              <a:off x="1428080" y="1931373"/>
              <a:ext cx="93213" cy="142144"/>
            </a:xfrm>
            <a:custGeom>
              <a:avLst/>
              <a:gdLst/>
              <a:ahLst/>
              <a:cxnLst/>
              <a:rect l="l" t="t" r="r" b="b"/>
              <a:pathLst>
                <a:path w="2827" h="4311" extrusionOk="0">
                  <a:moveTo>
                    <a:pt x="1323" y="381"/>
                  </a:moveTo>
                  <a:lnTo>
                    <a:pt x="2536" y="2989"/>
                  </a:lnTo>
                  <a:cubicBezTo>
                    <a:pt x="2319" y="3315"/>
                    <a:pt x="2084" y="3659"/>
                    <a:pt x="1866" y="4021"/>
                  </a:cubicBezTo>
                  <a:lnTo>
                    <a:pt x="273" y="1449"/>
                  </a:lnTo>
                  <a:lnTo>
                    <a:pt x="1323" y="381"/>
                  </a:lnTo>
                  <a:close/>
                  <a:moveTo>
                    <a:pt x="1414" y="1"/>
                  </a:moveTo>
                  <a:lnTo>
                    <a:pt x="1" y="1413"/>
                  </a:lnTo>
                  <a:lnTo>
                    <a:pt x="1776" y="4311"/>
                  </a:lnTo>
                  <a:lnTo>
                    <a:pt x="1866" y="4256"/>
                  </a:lnTo>
                  <a:lnTo>
                    <a:pt x="1975" y="4311"/>
                  </a:lnTo>
                  <a:lnTo>
                    <a:pt x="1993" y="4293"/>
                  </a:lnTo>
                  <a:lnTo>
                    <a:pt x="2011" y="4238"/>
                  </a:lnTo>
                  <a:cubicBezTo>
                    <a:pt x="2247" y="3840"/>
                    <a:pt x="2500" y="3441"/>
                    <a:pt x="2772" y="3079"/>
                  </a:cubicBezTo>
                  <a:lnTo>
                    <a:pt x="2826" y="3025"/>
                  </a:lnTo>
                  <a:lnTo>
                    <a:pt x="141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3946;p90">
              <a:extLst>
                <a:ext uri="{FF2B5EF4-FFF2-40B4-BE49-F238E27FC236}">
                  <a16:creationId xmlns:a16="http://schemas.microsoft.com/office/drawing/2014/main" id="{0B36C755-EB7C-041C-8EE2-9D7AD4DBC871}"/>
                </a:ext>
              </a:extLst>
            </p:cNvPr>
            <p:cNvSpPr/>
            <p:nvPr/>
          </p:nvSpPr>
          <p:spPr>
            <a:xfrm>
              <a:off x="2276603" y="2170228"/>
              <a:ext cx="107523" cy="86025"/>
            </a:xfrm>
            <a:custGeom>
              <a:avLst/>
              <a:gdLst/>
              <a:ahLst/>
              <a:cxnLst/>
              <a:rect l="l" t="t" r="r" b="b"/>
              <a:pathLst>
                <a:path w="3261" h="2609" extrusionOk="0">
                  <a:moveTo>
                    <a:pt x="1" y="0"/>
                  </a:moveTo>
                  <a:lnTo>
                    <a:pt x="1" y="0"/>
                  </a:lnTo>
                  <a:cubicBezTo>
                    <a:pt x="145" y="507"/>
                    <a:pt x="254" y="1033"/>
                    <a:pt x="345" y="1558"/>
                  </a:cubicBezTo>
                  <a:lnTo>
                    <a:pt x="3260" y="2608"/>
                  </a:lnTo>
                  <a:lnTo>
                    <a:pt x="3260" y="870"/>
                  </a:lnTo>
                  <a:lnTo>
                    <a:pt x="37" y="109"/>
                  </a:lnTo>
                  <a:cubicBezTo>
                    <a:pt x="37" y="73"/>
                    <a:pt x="19" y="37"/>
                    <a:pt x="1" y="0"/>
                  </a:cubicBez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3947;p90">
              <a:extLst>
                <a:ext uri="{FF2B5EF4-FFF2-40B4-BE49-F238E27FC236}">
                  <a16:creationId xmlns:a16="http://schemas.microsoft.com/office/drawing/2014/main" id="{0702C7C8-F6BD-4E17-DB06-AF6B558ED29F}"/>
                </a:ext>
              </a:extLst>
            </p:cNvPr>
            <p:cNvSpPr/>
            <p:nvPr/>
          </p:nvSpPr>
          <p:spPr>
            <a:xfrm>
              <a:off x="2273008" y="2169041"/>
              <a:ext cx="114678" cy="92587"/>
            </a:xfrm>
            <a:custGeom>
              <a:avLst/>
              <a:gdLst/>
              <a:ahLst/>
              <a:cxnLst/>
              <a:rect l="l" t="t" r="r" b="b"/>
              <a:pathLst>
                <a:path w="3478" h="2808" extrusionOk="0">
                  <a:moveTo>
                    <a:pt x="309" y="290"/>
                  </a:moveTo>
                  <a:lnTo>
                    <a:pt x="3243" y="996"/>
                  </a:lnTo>
                  <a:lnTo>
                    <a:pt x="3243" y="2481"/>
                  </a:lnTo>
                  <a:lnTo>
                    <a:pt x="544" y="1503"/>
                  </a:lnTo>
                  <a:cubicBezTo>
                    <a:pt x="490" y="1105"/>
                    <a:pt x="399" y="688"/>
                    <a:pt x="309" y="290"/>
                  </a:cubicBezTo>
                  <a:close/>
                  <a:moveTo>
                    <a:pt x="236" y="0"/>
                  </a:moveTo>
                  <a:lnTo>
                    <a:pt x="1" y="54"/>
                  </a:lnTo>
                  <a:cubicBezTo>
                    <a:pt x="146" y="562"/>
                    <a:pt x="254" y="1087"/>
                    <a:pt x="345" y="1612"/>
                  </a:cubicBezTo>
                  <a:lnTo>
                    <a:pt x="345" y="1684"/>
                  </a:lnTo>
                  <a:lnTo>
                    <a:pt x="3478" y="2807"/>
                  </a:lnTo>
                  <a:lnTo>
                    <a:pt x="3478" y="833"/>
                  </a:lnTo>
                  <a:lnTo>
                    <a:pt x="254" y="54"/>
                  </a:lnTo>
                  <a:lnTo>
                    <a:pt x="2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948;p90">
              <a:extLst>
                <a:ext uri="{FF2B5EF4-FFF2-40B4-BE49-F238E27FC236}">
                  <a16:creationId xmlns:a16="http://schemas.microsoft.com/office/drawing/2014/main" id="{E00EB60C-F68D-4B53-86AB-699EB628C478}"/>
                </a:ext>
              </a:extLst>
            </p:cNvPr>
            <p:cNvSpPr/>
            <p:nvPr/>
          </p:nvSpPr>
          <p:spPr>
            <a:xfrm>
              <a:off x="1505731" y="1954652"/>
              <a:ext cx="687905" cy="661923"/>
            </a:xfrm>
            <a:custGeom>
              <a:avLst/>
              <a:gdLst/>
              <a:ahLst/>
              <a:cxnLst/>
              <a:rect l="l" t="t" r="r" b="b"/>
              <a:pathLst>
                <a:path w="20863" h="20075" extrusionOk="0">
                  <a:moveTo>
                    <a:pt x="10823" y="1522"/>
                  </a:moveTo>
                  <a:cubicBezTo>
                    <a:pt x="11923" y="1522"/>
                    <a:pt x="13032" y="1735"/>
                    <a:pt x="14089" y="2174"/>
                  </a:cubicBezTo>
                  <a:cubicBezTo>
                    <a:pt x="17259" y="3496"/>
                    <a:pt x="19341" y="6593"/>
                    <a:pt x="19341" y="10052"/>
                  </a:cubicBezTo>
                  <a:cubicBezTo>
                    <a:pt x="19323" y="14742"/>
                    <a:pt x="15520" y="18545"/>
                    <a:pt x="10830" y="18545"/>
                  </a:cubicBezTo>
                  <a:cubicBezTo>
                    <a:pt x="7389" y="18545"/>
                    <a:pt x="4274" y="16480"/>
                    <a:pt x="2952" y="13293"/>
                  </a:cubicBezTo>
                  <a:cubicBezTo>
                    <a:pt x="1648" y="10106"/>
                    <a:pt x="2373" y="6448"/>
                    <a:pt x="4799" y="4021"/>
                  </a:cubicBezTo>
                  <a:cubicBezTo>
                    <a:pt x="6433" y="2387"/>
                    <a:pt x="8608" y="1522"/>
                    <a:pt x="10823" y="1522"/>
                  </a:cubicBezTo>
                  <a:close/>
                  <a:moveTo>
                    <a:pt x="10830" y="1"/>
                  </a:moveTo>
                  <a:cubicBezTo>
                    <a:pt x="6773" y="1"/>
                    <a:pt x="3097" y="2446"/>
                    <a:pt x="1558" y="6194"/>
                  </a:cubicBezTo>
                  <a:cubicBezTo>
                    <a:pt x="0" y="9943"/>
                    <a:pt x="851" y="14271"/>
                    <a:pt x="3731" y="17132"/>
                  </a:cubicBezTo>
                  <a:cubicBezTo>
                    <a:pt x="5642" y="19056"/>
                    <a:pt x="8208" y="20074"/>
                    <a:pt x="10818" y="20074"/>
                  </a:cubicBezTo>
                  <a:cubicBezTo>
                    <a:pt x="12116" y="20074"/>
                    <a:pt x="13424" y="19823"/>
                    <a:pt x="14669" y="19305"/>
                  </a:cubicBezTo>
                  <a:cubicBezTo>
                    <a:pt x="18418" y="17766"/>
                    <a:pt x="20862" y="14108"/>
                    <a:pt x="20862" y="10052"/>
                  </a:cubicBezTo>
                  <a:cubicBezTo>
                    <a:pt x="20862" y="4492"/>
                    <a:pt x="16371" y="1"/>
                    <a:pt x="10830" y="1"/>
                  </a:cubicBezTo>
                  <a:close/>
                </a:path>
              </a:pathLst>
            </a:custGeom>
            <a:solidFill>
              <a:srgbClr val="BB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949;p90">
              <a:extLst>
                <a:ext uri="{FF2B5EF4-FFF2-40B4-BE49-F238E27FC236}">
                  <a16:creationId xmlns:a16="http://schemas.microsoft.com/office/drawing/2014/main" id="{9ABC8612-5F59-67A3-E58C-31DC424ECBB2}"/>
                </a:ext>
              </a:extLst>
            </p:cNvPr>
            <p:cNvSpPr/>
            <p:nvPr/>
          </p:nvSpPr>
          <p:spPr>
            <a:xfrm>
              <a:off x="1501543" y="1950596"/>
              <a:ext cx="696280" cy="669869"/>
            </a:xfrm>
            <a:custGeom>
              <a:avLst/>
              <a:gdLst/>
              <a:ahLst/>
              <a:cxnLst/>
              <a:rect l="l" t="t" r="r" b="b"/>
              <a:pathLst>
                <a:path w="21117" h="20316" extrusionOk="0">
                  <a:moveTo>
                    <a:pt x="10912" y="1772"/>
                  </a:moveTo>
                  <a:cubicBezTo>
                    <a:pt x="10927" y="1772"/>
                    <a:pt x="10942" y="1772"/>
                    <a:pt x="10957" y="1772"/>
                  </a:cubicBezTo>
                  <a:cubicBezTo>
                    <a:pt x="15593" y="1772"/>
                    <a:pt x="19341" y="5520"/>
                    <a:pt x="19341" y="10175"/>
                  </a:cubicBezTo>
                  <a:cubicBezTo>
                    <a:pt x="19341" y="13561"/>
                    <a:pt x="17295" y="16622"/>
                    <a:pt x="14162" y="17925"/>
                  </a:cubicBezTo>
                  <a:cubicBezTo>
                    <a:pt x="13126" y="18351"/>
                    <a:pt x="12037" y="18558"/>
                    <a:pt x="10956" y="18558"/>
                  </a:cubicBezTo>
                  <a:cubicBezTo>
                    <a:pt x="8768" y="18558"/>
                    <a:pt x="6617" y="17708"/>
                    <a:pt x="5017" y="16096"/>
                  </a:cubicBezTo>
                  <a:cubicBezTo>
                    <a:pt x="2608" y="13688"/>
                    <a:pt x="1884" y="10084"/>
                    <a:pt x="3188" y="6951"/>
                  </a:cubicBezTo>
                  <a:cubicBezTo>
                    <a:pt x="4486" y="3814"/>
                    <a:pt x="7525" y="1772"/>
                    <a:pt x="10912" y="1772"/>
                  </a:cubicBezTo>
                  <a:close/>
                  <a:moveTo>
                    <a:pt x="10951" y="1529"/>
                  </a:moveTo>
                  <a:cubicBezTo>
                    <a:pt x="8707" y="1529"/>
                    <a:pt x="6501" y="2407"/>
                    <a:pt x="4854" y="4054"/>
                  </a:cubicBezTo>
                  <a:cubicBezTo>
                    <a:pt x="2391" y="6516"/>
                    <a:pt x="1648" y="10229"/>
                    <a:pt x="2989" y="13452"/>
                  </a:cubicBezTo>
                  <a:cubicBezTo>
                    <a:pt x="4310" y="16676"/>
                    <a:pt x="7462" y="18777"/>
                    <a:pt x="10957" y="18777"/>
                  </a:cubicBezTo>
                  <a:cubicBezTo>
                    <a:pt x="15701" y="18777"/>
                    <a:pt x="19559" y="14919"/>
                    <a:pt x="19577" y="10175"/>
                  </a:cubicBezTo>
                  <a:cubicBezTo>
                    <a:pt x="19577" y="6679"/>
                    <a:pt x="17476" y="3528"/>
                    <a:pt x="14253" y="2188"/>
                  </a:cubicBezTo>
                  <a:cubicBezTo>
                    <a:pt x="13185" y="1744"/>
                    <a:pt x="12063" y="1529"/>
                    <a:pt x="10951" y="1529"/>
                  </a:cubicBezTo>
                  <a:close/>
                  <a:moveTo>
                    <a:pt x="10957" y="233"/>
                  </a:moveTo>
                  <a:cubicBezTo>
                    <a:pt x="16426" y="233"/>
                    <a:pt x="20881" y="4687"/>
                    <a:pt x="20881" y="10175"/>
                  </a:cubicBezTo>
                  <a:cubicBezTo>
                    <a:pt x="20881" y="14177"/>
                    <a:pt x="18454" y="17799"/>
                    <a:pt x="14742" y="19338"/>
                  </a:cubicBezTo>
                  <a:cubicBezTo>
                    <a:pt x="13518" y="19842"/>
                    <a:pt x="12232" y="20087"/>
                    <a:pt x="10955" y="20087"/>
                  </a:cubicBezTo>
                  <a:cubicBezTo>
                    <a:pt x="8374" y="20087"/>
                    <a:pt x="5832" y="19085"/>
                    <a:pt x="3930" y="17183"/>
                  </a:cubicBezTo>
                  <a:cubicBezTo>
                    <a:pt x="1087" y="14340"/>
                    <a:pt x="254" y="10066"/>
                    <a:pt x="1775" y="6353"/>
                  </a:cubicBezTo>
                  <a:cubicBezTo>
                    <a:pt x="3314" y="2659"/>
                    <a:pt x="6936" y="233"/>
                    <a:pt x="10957" y="233"/>
                  </a:cubicBezTo>
                  <a:close/>
                  <a:moveTo>
                    <a:pt x="10960" y="0"/>
                  </a:moveTo>
                  <a:cubicBezTo>
                    <a:pt x="8316" y="0"/>
                    <a:pt x="5717" y="1035"/>
                    <a:pt x="3767" y="2985"/>
                  </a:cubicBezTo>
                  <a:cubicBezTo>
                    <a:pt x="870" y="5883"/>
                    <a:pt x="0" y="10247"/>
                    <a:pt x="1576" y="14050"/>
                  </a:cubicBezTo>
                  <a:cubicBezTo>
                    <a:pt x="3151" y="17835"/>
                    <a:pt x="6846" y="20316"/>
                    <a:pt x="10957" y="20316"/>
                  </a:cubicBezTo>
                  <a:cubicBezTo>
                    <a:pt x="16553" y="20298"/>
                    <a:pt x="21098" y="15770"/>
                    <a:pt x="21098" y="10175"/>
                  </a:cubicBezTo>
                  <a:cubicBezTo>
                    <a:pt x="21116" y="6064"/>
                    <a:pt x="18635" y="2351"/>
                    <a:pt x="14850" y="776"/>
                  </a:cubicBezTo>
                  <a:cubicBezTo>
                    <a:pt x="13591" y="254"/>
                    <a:pt x="12270" y="0"/>
                    <a:pt x="109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950;p90">
              <a:extLst>
                <a:ext uri="{FF2B5EF4-FFF2-40B4-BE49-F238E27FC236}">
                  <a16:creationId xmlns:a16="http://schemas.microsoft.com/office/drawing/2014/main" id="{760C190A-1163-44BA-5609-0CE766ACBACD}"/>
                </a:ext>
              </a:extLst>
            </p:cNvPr>
            <p:cNvSpPr/>
            <p:nvPr/>
          </p:nvSpPr>
          <p:spPr>
            <a:xfrm>
              <a:off x="1254939" y="2683153"/>
              <a:ext cx="2019467" cy="1256351"/>
            </a:xfrm>
            <a:custGeom>
              <a:avLst/>
              <a:gdLst/>
              <a:ahLst/>
              <a:cxnLst/>
              <a:rect l="l" t="t" r="r" b="b"/>
              <a:pathLst>
                <a:path w="61247" h="38103" extrusionOk="0">
                  <a:moveTo>
                    <a:pt x="61247" y="35766"/>
                  </a:moveTo>
                  <a:cubicBezTo>
                    <a:pt x="61247" y="37052"/>
                    <a:pt x="60178" y="38103"/>
                    <a:pt x="58892" y="38103"/>
                  </a:cubicBezTo>
                  <a:lnTo>
                    <a:pt x="2354" y="38103"/>
                  </a:lnTo>
                  <a:cubicBezTo>
                    <a:pt x="1051" y="38103"/>
                    <a:pt x="0" y="37052"/>
                    <a:pt x="0" y="35766"/>
                  </a:cubicBezTo>
                  <a:lnTo>
                    <a:pt x="0" y="2355"/>
                  </a:lnTo>
                  <a:cubicBezTo>
                    <a:pt x="0" y="1051"/>
                    <a:pt x="1051" y="0"/>
                    <a:pt x="2354" y="0"/>
                  </a:cubicBezTo>
                  <a:lnTo>
                    <a:pt x="58892" y="0"/>
                  </a:lnTo>
                  <a:cubicBezTo>
                    <a:pt x="60178" y="0"/>
                    <a:pt x="61247" y="1051"/>
                    <a:pt x="61247" y="23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951;p90">
              <a:extLst>
                <a:ext uri="{FF2B5EF4-FFF2-40B4-BE49-F238E27FC236}">
                  <a16:creationId xmlns:a16="http://schemas.microsoft.com/office/drawing/2014/main" id="{99DF04C3-41E9-8C51-6592-35B64292E51A}"/>
                </a:ext>
              </a:extLst>
            </p:cNvPr>
            <p:cNvSpPr/>
            <p:nvPr/>
          </p:nvSpPr>
          <p:spPr>
            <a:xfrm>
              <a:off x="1250752" y="2679559"/>
              <a:ext cx="2027248" cy="1264133"/>
            </a:xfrm>
            <a:custGeom>
              <a:avLst/>
              <a:gdLst/>
              <a:ahLst/>
              <a:cxnLst/>
              <a:rect l="l" t="t" r="r" b="b"/>
              <a:pathLst>
                <a:path w="61483" h="38339" extrusionOk="0">
                  <a:moveTo>
                    <a:pt x="59019" y="218"/>
                  </a:moveTo>
                  <a:cubicBezTo>
                    <a:pt x="60251" y="218"/>
                    <a:pt x="61247" y="1214"/>
                    <a:pt x="61265" y="2464"/>
                  </a:cubicBezTo>
                  <a:lnTo>
                    <a:pt x="61265" y="35875"/>
                  </a:lnTo>
                  <a:cubicBezTo>
                    <a:pt x="61247" y="37107"/>
                    <a:pt x="60251" y="38103"/>
                    <a:pt x="59019" y="38103"/>
                  </a:cubicBezTo>
                  <a:lnTo>
                    <a:pt x="2481" y="38103"/>
                  </a:lnTo>
                  <a:cubicBezTo>
                    <a:pt x="1232" y="38103"/>
                    <a:pt x="236" y="37107"/>
                    <a:pt x="236" y="35875"/>
                  </a:cubicBezTo>
                  <a:lnTo>
                    <a:pt x="236" y="2464"/>
                  </a:lnTo>
                  <a:cubicBezTo>
                    <a:pt x="236" y="1214"/>
                    <a:pt x="1232" y="218"/>
                    <a:pt x="2481" y="218"/>
                  </a:cubicBezTo>
                  <a:close/>
                  <a:moveTo>
                    <a:pt x="2448" y="0"/>
                  </a:moveTo>
                  <a:cubicBezTo>
                    <a:pt x="1087" y="0"/>
                    <a:pt x="0" y="1098"/>
                    <a:pt x="0" y="2464"/>
                  </a:cubicBezTo>
                  <a:lnTo>
                    <a:pt x="0" y="35875"/>
                  </a:lnTo>
                  <a:cubicBezTo>
                    <a:pt x="0" y="37234"/>
                    <a:pt x="1105" y="38338"/>
                    <a:pt x="2481" y="38338"/>
                  </a:cubicBezTo>
                  <a:lnTo>
                    <a:pt x="59019" y="38338"/>
                  </a:lnTo>
                  <a:cubicBezTo>
                    <a:pt x="60378" y="38338"/>
                    <a:pt x="61482" y="37234"/>
                    <a:pt x="61482" y="35875"/>
                  </a:cubicBezTo>
                  <a:lnTo>
                    <a:pt x="61482" y="2464"/>
                  </a:lnTo>
                  <a:cubicBezTo>
                    <a:pt x="61482" y="1098"/>
                    <a:pt x="60395" y="0"/>
                    <a:pt x="59052" y="0"/>
                  </a:cubicBezTo>
                  <a:cubicBezTo>
                    <a:pt x="59041" y="0"/>
                    <a:pt x="59030" y="1"/>
                    <a:pt x="59019" y="1"/>
                  </a:cubicBezTo>
                  <a:lnTo>
                    <a:pt x="2481" y="1"/>
                  </a:lnTo>
                  <a:cubicBezTo>
                    <a:pt x="2470" y="1"/>
                    <a:pt x="2459" y="0"/>
                    <a:pt x="24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952;p90">
              <a:extLst>
                <a:ext uri="{FF2B5EF4-FFF2-40B4-BE49-F238E27FC236}">
                  <a16:creationId xmlns:a16="http://schemas.microsoft.com/office/drawing/2014/main" id="{532928BD-B4F2-4708-5A3C-D26763C9258B}"/>
                </a:ext>
              </a:extLst>
            </p:cNvPr>
            <p:cNvSpPr/>
            <p:nvPr/>
          </p:nvSpPr>
          <p:spPr>
            <a:xfrm>
              <a:off x="937873" y="3872019"/>
              <a:ext cx="2641064" cy="504578"/>
            </a:xfrm>
            <a:custGeom>
              <a:avLst/>
              <a:gdLst/>
              <a:ahLst/>
              <a:cxnLst/>
              <a:rect l="l" t="t" r="r" b="b"/>
              <a:pathLst>
                <a:path w="80099" h="15303" extrusionOk="0">
                  <a:moveTo>
                    <a:pt x="9580" y="91"/>
                  </a:moveTo>
                  <a:lnTo>
                    <a:pt x="0" y="15303"/>
                  </a:lnTo>
                  <a:lnTo>
                    <a:pt x="80098" y="15176"/>
                  </a:lnTo>
                  <a:lnTo>
                    <a:pt x="70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953;p90">
              <a:extLst>
                <a:ext uri="{FF2B5EF4-FFF2-40B4-BE49-F238E27FC236}">
                  <a16:creationId xmlns:a16="http://schemas.microsoft.com/office/drawing/2014/main" id="{FDED5C6C-81AB-0FDF-6C88-CE7616C6B7DB}"/>
                </a:ext>
              </a:extLst>
            </p:cNvPr>
            <p:cNvSpPr/>
            <p:nvPr/>
          </p:nvSpPr>
          <p:spPr>
            <a:xfrm>
              <a:off x="931278" y="3868425"/>
              <a:ext cx="2654220" cy="512360"/>
            </a:xfrm>
            <a:custGeom>
              <a:avLst/>
              <a:gdLst/>
              <a:ahLst/>
              <a:cxnLst/>
              <a:rect l="l" t="t" r="r" b="b"/>
              <a:pathLst>
                <a:path w="80498" h="15539" extrusionOk="0">
                  <a:moveTo>
                    <a:pt x="71008" y="218"/>
                  </a:moveTo>
                  <a:lnTo>
                    <a:pt x="80081" y="15158"/>
                  </a:lnTo>
                  <a:lnTo>
                    <a:pt x="399" y="15303"/>
                  </a:lnTo>
                  <a:lnTo>
                    <a:pt x="9852" y="326"/>
                  </a:lnTo>
                  <a:lnTo>
                    <a:pt x="71008" y="218"/>
                  </a:lnTo>
                  <a:close/>
                  <a:moveTo>
                    <a:pt x="71153" y="1"/>
                  </a:moveTo>
                  <a:lnTo>
                    <a:pt x="9798" y="91"/>
                  </a:lnTo>
                  <a:lnTo>
                    <a:pt x="9726" y="91"/>
                  </a:lnTo>
                  <a:lnTo>
                    <a:pt x="1" y="15538"/>
                  </a:lnTo>
                  <a:lnTo>
                    <a:pt x="80298" y="15375"/>
                  </a:lnTo>
                  <a:lnTo>
                    <a:pt x="80498" y="15375"/>
                  </a:lnTo>
                  <a:lnTo>
                    <a:pt x="71171" y="55"/>
                  </a:lnTo>
                  <a:lnTo>
                    <a:pt x="7115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954;p90">
              <a:extLst>
                <a:ext uri="{FF2B5EF4-FFF2-40B4-BE49-F238E27FC236}">
                  <a16:creationId xmlns:a16="http://schemas.microsoft.com/office/drawing/2014/main" id="{4DD3AB02-F0C7-568C-1E4D-615A396D3E19}"/>
                </a:ext>
              </a:extLst>
            </p:cNvPr>
            <p:cNvSpPr/>
            <p:nvPr/>
          </p:nvSpPr>
          <p:spPr>
            <a:xfrm>
              <a:off x="940840" y="4374788"/>
              <a:ext cx="2641064" cy="50778"/>
            </a:xfrm>
            <a:custGeom>
              <a:avLst/>
              <a:gdLst/>
              <a:ahLst/>
              <a:cxnLst/>
              <a:rect l="l" t="t" r="r" b="b"/>
              <a:pathLst>
                <a:path w="80099" h="1540" extrusionOk="0">
                  <a:moveTo>
                    <a:pt x="80099" y="0"/>
                  </a:moveTo>
                  <a:lnTo>
                    <a:pt x="80099" y="0"/>
                  </a:lnTo>
                  <a:cubicBezTo>
                    <a:pt x="80099" y="851"/>
                    <a:pt x="79194" y="1540"/>
                    <a:pt x="78071" y="1540"/>
                  </a:cubicBezTo>
                  <a:lnTo>
                    <a:pt x="2029" y="1540"/>
                  </a:lnTo>
                  <a:cubicBezTo>
                    <a:pt x="906" y="1540"/>
                    <a:pt x="1" y="851"/>
                    <a:pt x="1" y="0"/>
                  </a:cubicBezTo>
                  <a:lnTo>
                    <a:pt x="1" y="0"/>
                  </a:ln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955;p90">
              <a:extLst>
                <a:ext uri="{FF2B5EF4-FFF2-40B4-BE49-F238E27FC236}">
                  <a16:creationId xmlns:a16="http://schemas.microsoft.com/office/drawing/2014/main" id="{C2914D06-7F85-58B6-A7C7-F67D2E3D78EE}"/>
                </a:ext>
              </a:extLst>
            </p:cNvPr>
            <p:cNvSpPr/>
            <p:nvPr/>
          </p:nvSpPr>
          <p:spPr>
            <a:xfrm>
              <a:off x="937246" y="4374788"/>
              <a:ext cx="2648252" cy="54965"/>
            </a:xfrm>
            <a:custGeom>
              <a:avLst/>
              <a:gdLst/>
              <a:ahLst/>
              <a:cxnLst/>
              <a:rect l="l" t="t" r="r" b="b"/>
              <a:pathLst>
                <a:path w="80317" h="1667" extrusionOk="0">
                  <a:moveTo>
                    <a:pt x="1" y="0"/>
                  </a:moveTo>
                  <a:cubicBezTo>
                    <a:pt x="1" y="906"/>
                    <a:pt x="961" y="1666"/>
                    <a:pt x="2138" y="1666"/>
                  </a:cubicBezTo>
                  <a:lnTo>
                    <a:pt x="78180" y="1666"/>
                  </a:lnTo>
                  <a:cubicBezTo>
                    <a:pt x="79357" y="1666"/>
                    <a:pt x="80317" y="906"/>
                    <a:pt x="80317" y="0"/>
                  </a:cubicBezTo>
                  <a:lnTo>
                    <a:pt x="80099" y="0"/>
                  </a:lnTo>
                  <a:cubicBezTo>
                    <a:pt x="80099" y="779"/>
                    <a:pt x="79230" y="1431"/>
                    <a:pt x="78180" y="1431"/>
                  </a:cubicBezTo>
                  <a:lnTo>
                    <a:pt x="2138" y="1431"/>
                  </a:lnTo>
                  <a:cubicBezTo>
                    <a:pt x="1088" y="1431"/>
                    <a:pt x="236" y="779"/>
                    <a:pt x="2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956;p90">
              <a:extLst>
                <a:ext uri="{FF2B5EF4-FFF2-40B4-BE49-F238E27FC236}">
                  <a16:creationId xmlns:a16="http://schemas.microsoft.com/office/drawing/2014/main" id="{20ECB23F-5F00-34EF-A854-4ECB3B219833}"/>
                </a:ext>
              </a:extLst>
            </p:cNvPr>
            <p:cNvSpPr/>
            <p:nvPr/>
          </p:nvSpPr>
          <p:spPr>
            <a:xfrm>
              <a:off x="1367179" y="2784049"/>
              <a:ext cx="1795583" cy="996627"/>
            </a:xfrm>
            <a:custGeom>
              <a:avLst/>
              <a:gdLst/>
              <a:ahLst/>
              <a:cxnLst/>
              <a:rect l="l" t="t" r="r" b="b"/>
              <a:pathLst>
                <a:path w="54457" h="30226" extrusionOk="0">
                  <a:moveTo>
                    <a:pt x="30334" y="1"/>
                  </a:moveTo>
                  <a:lnTo>
                    <a:pt x="19885" y="1"/>
                  </a:lnTo>
                  <a:lnTo>
                    <a:pt x="1" y="1"/>
                  </a:lnTo>
                  <a:lnTo>
                    <a:pt x="1" y="19813"/>
                  </a:lnTo>
                  <a:lnTo>
                    <a:pt x="1" y="30225"/>
                  </a:lnTo>
                  <a:lnTo>
                    <a:pt x="1" y="30225"/>
                  </a:lnTo>
                  <a:lnTo>
                    <a:pt x="29664" y="30225"/>
                  </a:lnTo>
                  <a:lnTo>
                    <a:pt x="54456" y="30225"/>
                  </a:lnTo>
                  <a:lnTo>
                    <a:pt x="54456" y="5506"/>
                  </a:lnTo>
                  <a:lnTo>
                    <a:pt x="544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57;p90">
              <a:extLst>
                <a:ext uri="{FF2B5EF4-FFF2-40B4-BE49-F238E27FC236}">
                  <a16:creationId xmlns:a16="http://schemas.microsoft.com/office/drawing/2014/main" id="{07CF52A0-BF88-1E26-D9C4-5825F6989DA2}"/>
                </a:ext>
              </a:extLst>
            </p:cNvPr>
            <p:cNvSpPr/>
            <p:nvPr/>
          </p:nvSpPr>
          <p:spPr>
            <a:xfrm>
              <a:off x="1363618" y="2780488"/>
              <a:ext cx="1802705" cy="1003782"/>
            </a:xfrm>
            <a:custGeom>
              <a:avLst/>
              <a:gdLst/>
              <a:ahLst/>
              <a:cxnLst/>
              <a:rect l="l" t="t" r="r" b="b"/>
              <a:pathLst>
                <a:path w="54673" h="30443" extrusionOk="0">
                  <a:moveTo>
                    <a:pt x="54455" y="217"/>
                  </a:moveTo>
                  <a:lnTo>
                    <a:pt x="54455" y="30225"/>
                  </a:lnTo>
                  <a:lnTo>
                    <a:pt x="217" y="30225"/>
                  </a:lnTo>
                  <a:lnTo>
                    <a:pt x="217" y="217"/>
                  </a:lnTo>
                  <a:close/>
                  <a:moveTo>
                    <a:pt x="0" y="0"/>
                  </a:moveTo>
                  <a:lnTo>
                    <a:pt x="0" y="30442"/>
                  </a:lnTo>
                  <a:lnTo>
                    <a:pt x="54673" y="30442"/>
                  </a:lnTo>
                  <a:lnTo>
                    <a:pt x="5467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3958;p90">
              <a:extLst>
                <a:ext uri="{FF2B5EF4-FFF2-40B4-BE49-F238E27FC236}">
                  <a16:creationId xmlns:a16="http://schemas.microsoft.com/office/drawing/2014/main" id="{F50DD18E-45A7-AB3D-A4C5-D3F9A34F58AB}"/>
                </a:ext>
              </a:extLst>
            </p:cNvPr>
            <p:cNvSpPr/>
            <p:nvPr/>
          </p:nvSpPr>
          <p:spPr>
            <a:xfrm>
              <a:off x="1324182" y="3956199"/>
              <a:ext cx="87806" cy="62747"/>
            </a:xfrm>
            <a:custGeom>
              <a:avLst/>
              <a:gdLst/>
              <a:ahLst/>
              <a:cxnLst/>
              <a:rect l="l" t="t" r="r" b="b"/>
              <a:pathLst>
                <a:path w="2663" h="1903" extrusionOk="0">
                  <a:moveTo>
                    <a:pt x="852" y="1"/>
                  </a:moveTo>
                  <a:lnTo>
                    <a:pt x="1" y="1902"/>
                  </a:lnTo>
                  <a:lnTo>
                    <a:pt x="1884" y="1902"/>
                  </a:lnTo>
                  <a:lnTo>
                    <a:pt x="2663"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3959;p90">
              <a:extLst>
                <a:ext uri="{FF2B5EF4-FFF2-40B4-BE49-F238E27FC236}">
                  <a16:creationId xmlns:a16="http://schemas.microsoft.com/office/drawing/2014/main" id="{4238EE58-3ABB-D855-4B40-F1AFC10B3987}"/>
                </a:ext>
              </a:extLst>
            </p:cNvPr>
            <p:cNvSpPr/>
            <p:nvPr/>
          </p:nvSpPr>
          <p:spPr>
            <a:xfrm>
              <a:off x="1318214" y="3952605"/>
              <a:ext cx="99148" cy="69902"/>
            </a:xfrm>
            <a:custGeom>
              <a:avLst/>
              <a:gdLst/>
              <a:ahLst/>
              <a:cxnLst/>
              <a:rect l="l" t="t" r="r" b="b"/>
              <a:pathLst>
                <a:path w="3007" h="2120" extrusionOk="0">
                  <a:moveTo>
                    <a:pt x="2681" y="218"/>
                  </a:moveTo>
                  <a:lnTo>
                    <a:pt x="1975" y="1884"/>
                  </a:lnTo>
                  <a:lnTo>
                    <a:pt x="363" y="1884"/>
                  </a:lnTo>
                  <a:lnTo>
                    <a:pt x="1105" y="218"/>
                  </a:lnTo>
                  <a:close/>
                  <a:moveTo>
                    <a:pt x="961" y="1"/>
                  </a:moveTo>
                  <a:lnTo>
                    <a:pt x="1" y="2120"/>
                  </a:lnTo>
                  <a:lnTo>
                    <a:pt x="2138" y="2120"/>
                  </a:lnTo>
                  <a:lnTo>
                    <a:pt x="300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3960;p90">
              <a:extLst>
                <a:ext uri="{FF2B5EF4-FFF2-40B4-BE49-F238E27FC236}">
                  <a16:creationId xmlns:a16="http://schemas.microsoft.com/office/drawing/2014/main" id="{4E0C0B8A-B4D6-DC1A-AFEE-F5CFAF44A121}"/>
                </a:ext>
              </a:extLst>
            </p:cNvPr>
            <p:cNvSpPr/>
            <p:nvPr/>
          </p:nvSpPr>
          <p:spPr>
            <a:xfrm>
              <a:off x="1288967" y="4035037"/>
              <a:ext cx="168424" cy="62714"/>
            </a:xfrm>
            <a:custGeom>
              <a:avLst/>
              <a:gdLst/>
              <a:ahLst/>
              <a:cxnLst/>
              <a:rect l="l" t="t" r="r" b="b"/>
              <a:pathLst>
                <a:path w="5108" h="1902" extrusionOk="0">
                  <a:moveTo>
                    <a:pt x="852" y="0"/>
                  </a:moveTo>
                  <a:lnTo>
                    <a:pt x="0" y="1902"/>
                  </a:lnTo>
                  <a:lnTo>
                    <a:pt x="4383" y="1902"/>
                  </a:lnTo>
                  <a:lnTo>
                    <a:pt x="5107"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3961;p90">
              <a:extLst>
                <a:ext uri="{FF2B5EF4-FFF2-40B4-BE49-F238E27FC236}">
                  <a16:creationId xmlns:a16="http://schemas.microsoft.com/office/drawing/2014/main" id="{A4960EF3-7BDA-CC41-81DE-AB57FF1CC989}"/>
                </a:ext>
              </a:extLst>
            </p:cNvPr>
            <p:cNvSpPr/>
            <p:nvPr/>
          </p:nvSpPr>
          <p:spPr>
            <a:xfrm>
              <a:off x="1282999" y="4031443"/>
              <a:ext cx="179766" cy="69902"/>
            </a:xfrm>
            <a:custGeom>
              <a:avLst/>
              <a:gdLst/>
              <a:ahLst/>
              <a:cxnLst/>
              <a:rect l="l" t="t" r="r" b="b"/>
              <a:pathLst>
                <a:path w="5452" h="2120" extrusionOk="0">
                  <a:moveTo>
                    <a:pt x="5107" y="218"/>
                  </a:moveTo>
                  <a:lnTo>
                    <a:pt x="4492" y="1902"/>
                  </a:lnTo>
                  <a:lnTo>
                    <a:pt x="344" y="1902"/>
                  </a:lnTo>
                  <a:lnTo>
                    <a:pt x="1105" y="218"/>
                  </a:lnTo>
                  <a:close/>
                  <a:moveTo>
                    <a:pt x="960" y="0"/>
                  </a:moveTo>
                  <a:lnTo>
                    <a:pt x="0" y="2119"/>
                  </a:lnTo>
                  <a:lnTo>
                    <a:pt x="4654" y="2119"/>
                  </a:lnTo>
                  <a:lnTo>
                    <a:pt x="5451"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3962;p90">
              <a:extLst>
                <a:ext uri="{FF2B5EF4-FFF2-40B4-BE49-F238E27FC236}">
                  <a16:creationId xmlns:a16="http://schemas.microsoft.com/office/drawing/2014/main" id="{A9EEB83B-5620-A9CD-8901-B1A21172B61A}"/>
                </a:ext>
              </a:extLst>
            </p:cNvPr>
            <p:cNvSpPr/>
            <p:nvPr/>
          </p:nvSpPr>
          <p:spPr>
            <a:xfrm>
              <a:off x="1253719" y="4121590"/>
              <a:ext cx="174392" cy="62153"/>
            </a:xfrm>
            <a:custGeom>
              <a:avLst/>
              <a:gdLst/>
              <a:ahLst/>
              <a:cxnLst/>
              <a:rect l="l" t="t" r="r" b="b"/>
              <a:pathLst>
                <a:path w="5289" h="1885" extrusionOk="0">
                  <a:moveTo>
                    <a:pt x="852" y="1"/>
                  </a:moveTo>
                  <a:lnTo>
                    <a:pt x="1" y="1884"/>
                  </a:lnTo>
                  <a:lnTo>
                    <a:pt x="4583" y="1884"/>
                  </a:lnTo>
                  <a:lnTo>
                    <a:pt x="5289"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3963;p90">
              <a:extLst>
                <a:ext uri="{FF2B5EF4-FFF2-40B4-BE49-F238E27FC236}">
                  <a16:creationId xmlns:a16="http://schemas.microsoft.com/office/drawing/2014/main" id="{39408ECB-473C-DDD2-C66D-3FE6D0CD2297}"/>
                </a:ext>
              </a:extLst>
            </p:cNvPr>
            <p:cNvSpPr/>
            <p:nvPr/>
          </p:nvSpPr>
          <p:spPr>
            <a:xfrm>
              <a:off x="1247751" y="4117436"/>
              <a:ext cx="185734" cy="70495"/>
            </a:xfrm>
            <a:custGeom>
              <a:avLst/>
              <a:gdLst/>
              <a:ahLst/>
              <a:cxnLst/>
              <a:rect l="l" t="t" r="r" b="b"/>
              <a:pathLst>
                <a:path w="5633" h="2138" extrusionOk="0">
                  <a:moveTo>
                    <a:pt x="5307" y="236"/>
                  </a:moveTo>
                  <a:lnTo>
                    <a:pt x="4691" y="1902"/>
                  </a:lnTo>
                  <a:lnTo>
                    <a:pt x="363" y="1902"/>
                  </a:lnTo>
                  <a:lnTo>
                    <a:pt x="1106" y="236"/>
                  </a:lnTo>
                  <a:close/>
                  <a:moveTo>
                    <a:pt x="961" y="0"/>
                  </a:moveTo>
                  <a:lnTo>
                    <a:pt x="1" y="2137"/>
                  </a:lnTo>
                  <a:lnTo>
                    <a:pt x="4836" y="2137"/>
                  </a:lnTo>
                  <a:lnTo>
                    <a:pt x="5633"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3964;p90">
              <a:extLst>
                <a:ext uri="{FF2B5EF4-FFF2-40B4-BE49-F238E27FC236}">
                  <a16:creationId xmlns:a16="http://schemas.microsoft.com/office/drawing/2014/main" id="{A8333C47-6F97-DF18-1EA2-E9F53D9FBC6C}"/>
                </a:ext>
              </a:extLst>
            </p:cNvPr>
            <p:cNvSpPr/>
            <p:nvPr/>
          </p:nvSpPr>
          <p:spPr>
            <a:xfrm>
              <a:off x="1398239" y="3956199"/>
              <a:ext cx="85432" cy="62747"/>
            </a:xfrm>
            <a:custGeom>
              <a:avLst/>
              <a:gdLst/>
              <a:ahLst/>
              <a:cxnLst/>
              <a:rect l="l" t="t" r="r" b="b"/>
              <a:pathLst>
                <a:path w="2591" h="1903" extrusionOk="0">
                  <a:moveTo>
                    <a:pt x="779" y="1"/>
                  </a:moveTo>
                  <a:lnTo>
                    <a:pt x="0" y="1902"/>
                  </a:lnTo>
                  <a:lnTo>
                    <a:pt x="1884" y="1902"/>
                  </a:lnTo>
                  <a:lnTo>
                    <a:pt x="2590"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3965;p90">
              <a:extLst>
                <a:ext uri="{FF2B5EF4-FFF2-40B4-BE49-F238E27FC236}">
                  <a16:creationId xmlns:a16="http://schemas.microsoft.com/office/drawing/2014/main" id="{A90D4DA8-852E-DF9B-50BF-F5FE1241146D}"/>
                </a:ext>
              </a:extLst>
            </p:cNvPr>
            <p:cNvSpPr/>
            <p:nvPr/>
          </p:nvSpPr>
          <p:spPr>
            <a:xfrm>
              <a:off x="1392865" y="3952605"/>
              <a:ext cx="96181" cy="69902"/>
            </a:xfrm>
            <a:custGeom>
              <a:avLst/>
              <a:gdLst/>
              <a:ahLst/>
              <a:cxnLst/>
              <a:rect l="l" t="t" r="r" b="b"/>
              <a:pathLst>
                <a:path w="2917" h="2120" extrusionOk="0">
                  <a:moveTo>
                    <a:pt x="2590" y="218"/>
                  </a:moveTo>
                  <a:lnTo>
                    <a:pt x="1956" y="1884"/>
                  </a:lnTo>
                  <a:lnTo>
                    <a:pt x="345" y="1884"/>
                  </a:lnTo>
                  <a:lnTo>
                    <a:pt x="1015" y="218"/>
                  </a:lnTo>
                  <a:close/>
                  <a:moveTo>
                    <a:pt x="870" y="1"/>
                  </a:moveTo>
                  <a:lnTo>
                    <a:pt x="1" y="2120"/>
                  </a:lnTo>
                  <a:lnTo>
                    <a:pt x="2119" y="2120"/>
                  </a:lnTo>
                  <a:lnTo>
                    <a:pt x="2916"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3966;p90">
              <a:extLst>
                <a:ext uri="{FF2B5EF4-FFF2-40B4-BE49-F238E27FC236}">
                  <a16:creationId xmlns:a16="http://schemas.microsoft.com/office/drawing/2014/main" id="{83C87375-8C88-5C90-1FDC-25CF2CD0B27D}"/>
                </a:ext>
              </a:extLst>
            </p:cNvPr>
            <p:cNvSpPr/>
            <p:nvPr/>
          </p:nvSpPr>
          <p:spPr>
            <a:xfrm>
              <a:off x="1472296" y="3956199"/>
              <a:ext cx="83025" cy="62747"/>
            </a:xfrm>
            <a:custGeom>
              <a:avLst/>
              <a:gdLst/>
              <a:ahLst/>
              <a:cxnLst/>
              <a:rect l="l" t="t" r="r" b="b"/>
              <a:pathLst>
                <a:path w="2518" h="1903" extrusionOk="0">
                  <a:moveTo>
                    <a:pt x="706" y="1"/>
                  </a:moveTo>
                  <a:lnTo>
                    <a:pt x="0" y="1902"/>
                  </a:lnTo>
                  <a:lnTo>
                    <a:pt x="1883" y="1902"/>
                  </a:lnTo>
                  <a:lnTo>
                    <a:pt x="251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3967;p90">
              <a:extLst>
                <a:ext uri="{FF2B5EF4-FFF2-40B4-BE49-F238E27FC236}">
                  <a16:creationId xmlns:a16="http://schemas.microsoft.com/office/drawing/2014/main" id="{BD00B1FA-3FF7-219A-3CA3-21610B813D29}"/>
                </a:ext>
              </a:extLst>
            </p:cNvPr>
            <p:cNvSpPr/>
            <p:nvPr/>
          </p:nvSpPr>
          <p:spPr>
            <a:xfrm>
              <a:off x="1466922" y="3952605"/>
              <a:ext cx="93774" cy="69902"/>
            </a:xfrm>
            <a:custGeom>
              <a:avLst/>
              <a:gdLst/>
              <a:ahLst/>
              <a:cxnLst/>
              <a:rect l="l" t="t" r="r" b="b"/>
              <a:pathLst>
                <a:path w="2844" h="2120" extrusionOk="0">
                  <a:moveTo>
                    <a:pt x="2535" y="218"/>
                  </a:moveTo>
                  <a:lnTo>
                    <a:pt x="1956" y="1884"/>
                  </a:lnTo>
                  <a:lnTo>
                    <a:pt x="326" y="1884"/>
                  </a:lnTo>
                  <a:lnTo>
                    <a:pt x="942" y="218"/>
                  </a:lnTo>
                  <a:close/>
                  <a:moveTo>
                    <a:pt x="797" y="1"/>
                  </a:moveTo>
                  <a:lnTo>
                    <a:pt x="0" y="2120"/>
                  </a:lnTo>
                  <a:lnTo>
                    <a:pt x="2119" y="2120"/>
                  </a:lnTo>
                  <a:lnTo>
                    <a:pt x="2843"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3968;p90">
              <a:extLst>
                <a:ext uri="{FF2B5EF4-FFF2-40B4-BE49-F238E27FC236}">
                  <a16:creationId xmlns:a16="http://schemas.microsoft.com/office/drawing/2014/main" id="{6302D0E4-8935-81B0-48DD-06FB40814122}"/>
                </a:ext>
              </a:extLst>
            </p:cNvPr>
            <p:cNvSpPr/>
            <p:nvPr/>
          </p:nvSpPr>
          <p:spPr>
            <a:xfrm>
              <a:off x="1546914" y="3956199"/>
              <a:ext cx="80057" cy="62747"/>
            </a:xfrm>
            <a:custGeom>
              <a:avLst/>
              <a:gdLst/>
              <a:ahLst/>
              <a:cxnLst/>
              <a:rect l="l" t="t" r="r" b="b"/>
              <a:pathLst>
                <a:path w="2428" h="1903" extrusionOk="0">
                  <a:moveTo>
                    <a:pt x="616" y="1"/>
                  </a:moveTo>
                  <a:lnTo>
                    <a:pt x="1" y="1902"/>
                  </a:lnTo>
                  <a:lnTo>
                    <a:pt x="1866" y="1902"/>
                  </a:lnTo>
                  <a:lnTo>
                    <a:pt x="242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3969;p90">
              <a:extLst>
                <a:ext uri="{FF2B5EF4-FFF2-40B4-BE49-F238E27FC236}">
                  <a16:creationId xmlns:a16="http://schemas.microsoft.com/office/drawing/2014/main" id="{5454DE86-A0AB-A8CD-2371-83CB2D3EA513}"/>
                </a:ext>
              </a:extLst>
            </p:cNvPr>
            <p:cNvSpPr/>
            <p:nvPr/>
          </p:nvSpPr>
          <p:spPr>
            <a:xfrm>
              <a:off x="1541539" y="3952605"/>
              <a:ext cx="90213" cy="69902"/>
            </a:xfrm>
            <a:custGeom>
              <a:avLst/>
              <a:gdLst/>
              <a:ahLst/>
              <a:cxnLst/>
              <a:rect l="l" t="t" r="r" b="b"/>
              <a:pathLst>
                <a:path w="2736" h="2120" extrusionOk="0">
                  <a:moveTo>
                    <a:pt x="2427" y="218"/>
                  </a:moveTo>
                  <a:lnTo>
                    <a:pt x="1938" y="1884"/>
                  </a:lnTo>
                  <a:lnTo>
                    <a:pt x="309" y="1884"/>
                  </a:lnTo>
                  <a:lnTo>
                    <a:pt x="852" y="218"/>
                  </a:lnTo>
                  <a:close/>
                  <a:moveTo>
                    <a:pt x="689" y="1"/>
                  </a:moveTo>
                  <a:lnTo>
                    <a:pt x="1" y="2120"/>
                  </a:lnTo>
                  <a:lnTo>
                    <a:pt x="2120" y="2120"/>
                  </a:lnTo>
                  <a:lnTo>
                    <a:pt x="273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3970;p90">
              <a:extLst>
                <a:ext uri="{FF2B5EF4-FFF2-40B4-BE49-F238E27FC236}">
                  <a16:creationId xmlns:a16="http://schemas.microsoft.com/office/drawing/2014/main" id="{6F69C565-2CF3-2633-47D3-56DE6426E8CE}"/>
                </a:ext>
              </a:extLst>
            </p:cNvPr>
            <p:cNvSpPr/>
            <p:nvPr/>
          </p:nvSpPr>
          <p:spPr>
            <a:xfrm>
              <a:off x="1620971" y="3956199"/>
              <a:ext cx="77650" cy="62747"/>
            </a:xfrm>
            <a:custGeom>
              <a:avLst/>
              <a:gdLst/>
              <a:ahLst/>
              <a:cxnLst/>
              <a:rect l="l" t="t" r="r" b="b"/>
              <a:pathLst>
                <a:path w="2355" h="1903" extrusionOk="0">
                  <a:moveTo>
                    <a:pt x="544" y="1"/>
                  </a:moveTo>
                  <a:lnTo>
                    <a:pt x="0" y="1902"/>
                  </a:lnTo>
                  <a:lnTo>
                    <a:pt x="1866" y="1902"/>
                  </a:lnTo>
                  <a:lnTo>
                    <a:pt x="235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3971;p90">
              <a:extLst>
                <a:ext uri="{FF2B5EF4-FFF2-40B4-BE49-F238E27FC236}">
                  <a16:creationId xmlns:a16="http://schemas.microsoft.com/office/drawing/2014/main" id="{61422716-7545-ECF7-8668-C98ACBDCDAC6}"/>
                </a:ext>
              </a:extLst>
            </p:cNvPr>
            <p:cNvSpPr/>
            <p:nvPr/>
          </p:nvSpPr>
          <p:spPr>
            <a:xfrm>
              <a:off x="1616190" y="3952605"/>
              <a:ext cx="87806" cy="69902"/>
            </a:xfrm>
            <a:custGeom>
              <a:avLst/>
              <a:gdLst/>
              <a:ahLst/>
              <a:cxnLst/>
              <a:rect l="l" t="t" r="r" b="b"/>
              <a:pathLst>
                <a:path w="2663" h="2120" extrusionOk="0">
                  <a:moveTo>
                    <a:pt x="2373" y="218"/>
                  </a:moveTo>
                  <a:lnTo>
                    <a:pt x="1938" y="1884"/>
                  </a:lnTo>
                  <a:lnTo>
                    <a:pt x="308" y="1884"/>
                  </a:lnTo>
                  <a:lnTo>
                    <a:pt x="779" y="218"/>
                  </a:lnTo>
                  <a:close/>
                  <a:moveTo>
                    <a:pt x="616" y="1"/>
                  </a:moveTo>
                  <a:lnTo>
                    <a:pt x="0" y="2120"/>
                  </a:lnTo>
                  <a:lnTo>
                    <a:pt x="2119" y="2120"/>
                  </a:lnTo>
                  <a:lnTo>
                    <a:pt x="2663"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3972;p90">
              <a:extLst>
                <a:ext uri="{FF2B5EF4-FFF2-40B4-BE49-F238E27FC236}">
                  <a16:creationId xmlns:a16="http://schemas.microsoft.com/office/drawing/2014/main" id="{E47A22B3-F43F-4AD1-0337-6BDE6F012EBF}"/>
                </a:ext>
              </a:extLst>
            </p:cNvPr>
            <p:cNvSpPr/>
            <p:nvPr/>
          </p:nvSpPr>
          <p:spPr>
            <a:xfrm>
              <a:off x="1694995" y="3956199"/>
              <a:ext cx="75276" cy="62747"/>
            </a:xfrm>
            <a:custGeom>
              <a:avLst/>
              <a:gdLst/>
              <a:ahLst/>
              <a:cxnLst/>
              <a:rect l="l" t="t" r="r" b="b"/>
              <a:pathLst>
                <a:path w="2283" h="1903" extrusionOk="0">
                  <a:moveTo>
                    <a:pt x="472" y="1"/>
                  </a:moveTo>
                  <a:lnTo>
                    <a:pt x="1" y="1902"/>
                  </a:lnTo>
                  <a:lnTo>
                    <a:pt x="1866" y="1902"/>
                  </a:lnTo>
                  <a:lnTo>
                    <a:pt x="2283"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3973;p90">
              <a:extLst>
                <a:ext uri="{FF2B5EF4-FFF2-40B4-BE49-F238E27FC236}">
                  <a16:creationId xmlns:a16="http://schemas.microsoft.com/office/drawing/2014/main" id="{D89D00F8-946E-B5E7-E387-332B4BDB4846}"/>
                </a:ext>
              </a:extLst>
            </p:cNvPr>
            <p:cNvSpPr/>
            <p:nvPr/>
          </p:nvSpPr>
          <p:spPr>
            <a:xfrm>
              <a:off x="1690247" y="3952605"/>
              <a:ext cx="84805" cy="69902"/>
            </a:xfrm>
            <a:custGeom>
              <a:avLst/>
              <a:gdLst/>
              <a:ahLst/>
              <a:cxnLst/>
              <a:rect l="l" t="t" r="r" b="b"/>
              <a:pathLst>
                <a:path w="2572" h="2120" extrusionOk="0">
                  <a:moveTo>
                    <a:pt x="2300" y="218"/>
                  </a:moveTo>
                  <a:lnTo>
                    <a:pt x="1938" y="1884"/>
                  </a:lnTo>
                  <a:lnTo>
                    <a:pt x="290" y="1884"/>
                  </a:lnTo>
                  <a:lnTo>
                    <a:pt x="724" y="218"/>
                  </a:lnTo>
                  <a:close/>
                  <a:moveTo>
                    <a:pt x="525" y="1"/>
                  </a:moveTo>
                  <a:lnTo>
                    <a:pt x="0" y="2120"/>
                  </a:lnTo>
                  <a:lnTo>
                    <a:pt x="2101" y="2120"/>
                  </a:lnTo>
                  <a:lnTo>
                    <a:pt x="2572"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3974;p90">
              <a:extLst>
                <a:ext uri="{FF2B5EF4-FFF2-40B4-BE49-F238E27FC236}">
                  <a16:creationId xmlns:a16="http://schemas.microsoft.com/office/drawing/2014/main" id="{75BD2EEA-8FA2-FBFD-C2A6-5DCD6D421608}"/>
                </a:ext>
              </a:extLst>
            </p:cNvPr>
            <p:cNvSpPr/>
            <p:nvPr/>
          </p:nvSpPr>
          <p:spPr>
            <a:xfrm>
              <a:off x="1769052" y="3956199"/>
              <a:ext cx="73463" cy="62747"/>
            </a:xfrm>
            <a:custGeom>
              <a:avLst/>
              <a:gdLst/>
              <a:ahLst/>
              <a:cxnLst/>
              <a:rect l="l" t="t" r="r" b="b"/>
              <a:pathLst>
                <a:path w="2228" h="1903" extrusionOk="0">
                  <a:moveTo>
                    <a:pt x="417" y="1"/>
                  </a:moveTo>
                  <a:lnTo>
                    <a:pt x="0" y="1902"/>
                  </a:lnTo>
                  <a:lnTo>
                    <a:pt x="1884" y="1902"/>
                  </a:lnTo>
                  <a:lnTo>
                    <a:pt x="2228"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3975;p90">
              <a:extLst>
                <a:ext uri="{FF2B5EF4-FFF2-40B4-BE49-F238E27FC236}">
                  <a16:creationId xmlns:a16="http://schemas.microsoft.com/office/drawing/2014/main" id="{31603D95-C406-3F71-0537-474682063352}"/>
                </a:ext>
              </a:extLst>
            </p:cNvPr>
            <p:cNvSpPr/>
            <p:nvPr/>
          </p:nvSpPr>
          <p:spPr>
            <a:xfrm>
              <a:off x="1764271" y="3952605"/>
              <a:ext cx="82431" cy="69902"/>
            </a:xfrm>
            <a:custGeom>
              <a:avLst/>
              <a:gdLst/>
              <a:ahLst/>
              <a:cxnLst/>
              <a:rect l="l" t="t" r="r" b="b"/>
              <a:pathLst>
                <a:path w="2500" h="2120" extrusionOk="0">
                  <a:moveTo>
                    <a:pt x="2228" y="218"/>
                  </a:moveTo>
                  <a:lnTo>
                    <a:pt x="1920" y="1884"/>
                  </a:lnTo>
                  <a:lnTo>
                    <a:pt x="290" y="1884"/>
                  </a:lnTo>
                  <a:lnTo>
                    <a:pt x="634" y="218"/>
                  </a:lnTo>
                  <a:close/>
                  <a:moveTo>
                    <a:pt x="453" y="1"/>
                  </a:moveTo>
                  <a:lnTo>
                    <a:pt x="1" y="2120"/>
                  </a:lnTo>
                  <a:lnTo>
                    <a:pt x="2119" y="2120"/>
                  </a:lnTo>
                  <a:lnTo>
                    <a:pt x="2500"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3976;p90">
              <a:extLst>
                <a:ext uri="{FF2B5EF4-FFF2-40B4-BE49-F238E27FC236}">
                  <a16:creationId xmlns:a16="http://schemas.microsoft.com/office/drawing/2014/main" id="{39A63127-BB5E-F182-8DF0-3EBA80CC97DD}"/>
                </a:ext>
              </a:extLst>
            </p:cNvPr>
            <p:cNvSpPr/>
            <p:nvPr/>
          </p:nvSpPr>
          <p:spPr>
            <a:xfrm>
              <a:off x="1843109" y="3956199"/>
              <a:ext cx="71089" cy="62747"/>
            </a:xfrm>
            <a:custGeom>
              <a:avLst/>
              <a:gdLst/>
              <a:ahLst/>
              <a:cxnLst/>
              <a:rect l="l" t="t" r="r" b="b"/>
              <a:pathLst>
                <a:path w="2156" h="1903" extrusionOk="0">
                  <a:moveTo>
                    <a:pt x="344" y="1"/>
                  </a:moveTo>
                  <a:lnTo>
                    <a:pt x="0" y="1902"/>
                  </a:lnTo>
                  <a:lnTo>
                    <a:pt x="1883" y="1902"/>
                  </a:lnTo>
                  <a:lnTo>
                    <a:pt x="215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3977;p90">
              <a:extLst>
                <a:ext uri="{FF2B5EF4-FFF2-40B4-BE49-F238E27FC236}">
                  <a16:creationId xmlns:a16="http://schemas.microsoft.com/office/drawing/2014/main" id="{672BD265-52D2-93E6-CA9C-598344645E8B}"/>
                </a:ext>
              </a:extLst>
            </p:cNvPr>
            <p:cNvSpPr/>
            <p:nvPr/>
          </p:nvSpPr>
          <p:spPr>
            <a:xfrm>
              <a:off x="1838921" y="3952605"/>
              <a:ext cx="79431" cy="69902"/>
            </a:xfrm>
            <a:custGeom>
              <a:avLst/>
              <a:gdLst/>
              <a:ahLst/>
              <a:cxnLst/>
              <a:rect l="l" t="t" r="r" b="b"/>
              <a:pathLst>
                <a:path w="2409" h="2120" extrusionOk="0">
                  <a:moveTo>
                    <a:pt x="2137" y="218"/>
                  </a:moveTo>
                  <a:lnTo>
                    <a:pt x="1902" y="1884"/>
                  </a:lnTo>
                  <a:lnTo>
                    <a:pt x="272" y="1884"/>
                  </a:lnTo>
                  <a:lnTo>
                    <a:pt x="544" y="218"/>
                  </a:lnTo>
                  <a:close/>
                  <a:moveTo>
                    <a:pt x="362" y="1"/>
                  </a:moveTo>
                  <a:lnTo>
                    <a:pt x="0" y="2120"/>
                  </a:lnTo>
                  <a:lnTo>
                    <a:pt x="2101" y="2120"/>
                  </a:lnTo>
                  <a:lnTo>
                    <a:pt x="2409"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3978;p90">
              <a:extLst>
                <a:ext uri="{FF2B5EF4-FFF2-40B4-BE49-F238E27FC236}">
                  <a16:creationId xmlns:a16="http://schemas.microsoft.com/office/drawing/2014/main" id="{3B21B60F-44D6-FBA7-CDE4-BEE13EE0E967}"/>
                </a:ext>
              </a:extLst>
            </p:cNvPr>
            <p:cNvSpPr/>
            <p:nvPr/>
          </p:nvSpPr>
          <p:spPr>
            <a:xfrm>
              <a:off x="1917133" y="3956199"/>
              <a:ext cx="68715" cy="62747"/>
            </a:xfrm>
            <a:custGeom>
              <a:avLst/>
              <a:gdLst/>
              <a:ahLst/>
              <a:cxnLst/>
              <a:rect l="l" t="t" r="r" b="b"/>
              <a:pathLst>
                <a:path w="2084" h="1903" extrusionOk="0">
                  <a:moveTo>
                    <a:pt x="272" y="1"/>
                  </a:moveTo>
                  <a:lnTo>
                    <a:pt x="1" y="1902"/>
                  </a:lnTo>
                  <a:lnTo>
                    <a:pt x="1884" y="1902"/>
                  </a:lnTo>
                  <a:lnTo>
                    <a:pt x="2083"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3979;p90">
              <a:extLst>
                <a:ext uri="{FF2B5EF4-FFF2-40B4-BE49-F238E27FC236}">
                  <a16:creationId xmlns:a16="http://schemas.microsoft.com/office/drawing/2014/main" id="{6F50B164-135C-AACF-1F24-429A791DA9C7}"/>
                </a:ext>
              </a:extLst>
            </p:cNvPr>
            <p:cNvSpPr/>
            <p:nvPr/>
          </p:nvSpPr>
          <p:spPr>
            <a:xfrm>
              <a:off x="1912945" y="3952605"/>
              <a:ext cx="77057" cy="69902"/>
            </a:xfrm>
            <a:custGeom>
              <a:avLst/>
              <a:gdLst/>
              <a:ahLst/>
              <a:cxnLst/>
              <a:rect l="l" t="t" r="r" b="b"/>
              <a:pathLst>
                <a:path w="2337" h="2120" extrusionOk="0">
                  <a:moveTo>
                    <a:pt x="2083" y="218"/>
                  </a:moveTo>
                  <a:lnTo>
                    <a:pt x="1902" y="1884"/>
                  </a:lnTo>
                  <a:lnTo>
                    <a:pt x="273" y="1884"/>
                  </a:lnTo>
                  <a:lnTo>
                    <a:pt x="490" y="218"/>
                  </a:lnTo>
                  <a:close/>
                  <a:moveTo>
                    <a:pt x="291" y="1"/>
                  </a:moveTo>
                  <a:lnTo>
                    <a:pt x="1" y="2120"/>
                  </a:lnTo>
                  <a:lnTo>
                    <a:pt x="2120" y="2120"/>
                  </a:lnTo>
                  <a:lnTo>
                    <a:pt x="233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3980;p90">
              <a:extLst>
                <a:ext uri="{FF2B5EF4-FFF2-40B4-BE49-F238E27FC236}">
                  <a16:creationId xmlns:a16="http://schemas.microsoft.com/office/drawing/2014/main" id="{FA6AC709-54B3-823B-2CC9-B564E62AA4A8}"/>
                </a:ext>
              </a:extLst>
            </p:cNvPr>
            <p:cNvSpPr/>
            <p:nvPr/>
          </p:nvSpPr>
          <p:spPr>
            <a:xfrm>
              <a:off x="1991783" y="3956199"/>
              <a:ext cx="65714" cy="62747"/>
            </a:xfrm>
            <a:custGeom>
              <a:avLst/>
              <a:gdLst/>
              <a:ahLst/>
              <a:cxnLst/>
              <a:rect l="l" t="t" r="r" b="b"/>
              <a:pathLst>
                <a:path w="1993" h="1903" extrusionOk="0">
                  <a:moveTo>
                    <a:pt x="181" y="1"/>
                  </a:moveTo>
                  <a:lnTo>
                    <a:pt x="0" y="1902"/>
                  </a:lnTo>
                  <a:lnTo>
                    <a:pt x="1866" y="1902"/>
                  </a:lnTo>
                  <a:lnTo>
                    <a:pt x="1992"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3981;p90">
              <a:extLst>
                <a:ext uri="{FF2B5EF4-FFF2-40B4-BE49-F238E27FC236}">
                  <a16:creationId xmlns:a16="http://schemas.microsoft.com/office/drawing/2014/main" id="{7A5DE2C7-9A89-654D-3CC4-4FF2E14403FA}"/>
                </a:ext>
              </a:extLst>
            </p:cNvPr>
            <p:cNvSpPr/>
            <p:nvPr/>
          </p:nvSpPr>
          <p:spPr>
            <a:xfrm>
              <a:off x="1987596" y="3952605"/>
              <a:ext cx="74089" cy="69902"/>
            </a:xfrm>
            <a:custGeom>
              <a:avLst/>
              <a:gdLst/>
              <a:ahLst/>
              <a:cxnLst/>
              <a:rect l="l" t="t" r="r" b="b"/>
              <a:pathLst>
                <a:path w="2247" h="2120" extrusionOk="0">
                  <a:moveTo>
                    <a:pt x="1993" y="218"/>
                  </a:moveTo>
                  <a:lnTo>
                    <a:pt x="1884" y="1884"/>
                  </a:lnTo>
                  <a:lnTo>
                    <a:pt x="236" y="1884"/>
                  </a:lnTo>
                  <a:lnTo>
                    <a:pt x="417" y="218"/>
                  </a:lnTo>
                  <a:close/>
                  <a:moveTo>
                    <a:pt x="200" y="1"/>
                  </a:moveTo>
                  <a:lnTo>
                    <a:pt x="1" y="2120"/>
                  </a:lnTo>
                  <a:lnTo>
                    <a:pt x="2101" y="2120"/>
                  </a:lnTo>
                  <a:lnTo>
                    <a:pt x="2246"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0" name="Google Shape;3982;p90">
              <a:extLst>
                <a:ext uri="{FF2B5EF4-FFF2-40B4-BE49-F238E27FC236}">
                  <a16:creationId xmlns:a16="http://schemas.microsoft.com/office/drawing/2014/main" id="{57A62403-5745-1D89-8FEF-2E3D123E2353}"/>
                </a:ext>
              </a:extLst>
            </p:cNvPr>
            <p:cNvSpPr/>
            <p:nvPr/>
          </p:nvSpPr>
          <p:spPr>
            <a:xfrm>
              <a:off x="2065807" y="3956199"/>
              <a:ext cx="63340" cy="62747"/>
            </a:xfrm>
            <a:custGeom>
              <a:avLst/>
              <a:gdLst/>
              <a:ahLst/>
              <a:cxnLst/>
              <a:rect l="l" t="t" r="r" b="b"/>
              <a:pathLst>
                <a:path w="1921" h="1903" extrusionOk="0">
                  <a:moveTo>
                    <a:pt x="110" y="1"/>
                  </a:moveTo>
                  <a:lnTo>
                    <a:pt x="1" y="1902"/>
                  </a:lnTo>
                  <a:lnTo>
                    <a:pt x="1866" y="1902"/>
                  </a:lnTo>
                  <a:lnTo>
                    <a:pt x="192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1" name="Google Shape;3983;p90">
              <a:extLst>
                <a:ext uri="{FF2B5EF4-FFF2-40B4-BE49-F238E27FC236}">
                  <a16:creationId xmlns:a16="http://schemas.microsoft.com/office/drawing/2014/main" id="{6AD2FBD9-771A-D1F8-0A68-5B2901FAB00F}"/>
                </a:ext>
              </a:extLst>
            </p:cNvPr>
            <p:cNvSpPr/>
            <p:nvPr/>
          </p:nvSpPr>
          <p:spPr>
            <a:xfrm>
              <a:off x="2061653" y="3952605"/>
              <a:ext cx="71089" cy="69902"/>
            </a:xfrm>
            <a:custGeom>
              <a:avLst/>
              <a:gdLst/>
              <a:ahLst/>
              <a:cxnLst/>
              <a:rect l="l" t="t" r="r" b="b"/>
              <a:pathLst>
                <a:path w="2156" h="2120" extrusionOk="0">
                  <a:moveTo>
                    <a:pt x="1920" y="218"/>
                  </a:moveTo>
                  <a:lnTo>
                    <a:pt x="1884" y="1884"/>
                  </a:lnTo>
                  <a:lnTo>
                    <a:pt x="236" y="1884"/>
                  </a:lnTo>
                  <a:lnTo>
                    <a:pt x="344" y="218"/>
                  </a:lnTo>
                  <a:close/>
                  <a:moveTo>
                    <a:pt x="127" y="1"/>
                  </a:moveTo>
                  <a:lnTo>
                    <a:pt x="0" y="2120"/>
                  </a:lnTo>
                  <a:lnTo>
                    <a:pt x="2101" y="2120"/>
                  </a:lnTo>
                  <a:lnTo>
                    <a:pt x="215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2" name="Google Shape;3984;p90">
              <a:extLst>
                <a:ext uri="{FF2B5EF4-FFF2-40B4-BE49-F238E27FC236}">
                  <a16:creationId xmlns:a16="http://schemas.microsoft.com/office/drawing/2014/main" id="{258DE39C-D05F-1B21-FCC1-A34985E38A03}"/>
                </a:ext>
              </a:extLst>
            </p:cNvPr>
            <p:cNvSpPr/>
            <p:nvPr/>
          </p:nvSpPr>
          <p:spPr>
            <a:xfrm>
              <a:off x="2139864" y="3956199"/>
              <a:ext cx="61527" cy="62747"/>
            </a:xfrm>
            <a:custGeom>
              <a:avLst/>
              <a:gdLst/>
              <a:ahLst/>
              <a:cxnLst/>
              <a:rect l="l" t="t" r="r" b="b"/>
              <a:pathLst>
                <a:path w="1866" h="1903" extrusionOk="0">
                  <a:moveTo>
                    <a:pt x="37" y="1"/>
                  </a:moveTo>
                  <a:lnTo>
                    <a:pt x="1" y="1902"/>
                  </a:lnTo>
                  <a:lnTo>
                    <a:pt x="1866" y="1902"/>
                  </a:lnTo>
                  <a:lnTo>
                    <a:pt x="1848"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3" name="Google Shape;3985;p90">
              <a:extLst>
                <a:ext uri="{FF2B5EF4-FFF2-40B4-BE49-F238E27FC236}">
                  <a16:creationId xmlns:a16="http://schemas.microsoft.com/office/drawing/2014/main" id="{17908937-1B10-EF63-1C11-FF38D9EA656E}"/>
                </a:ext>
              </a:extLst>
            </p:cNvPr>
            <p:cNvSpPr/>
            <p:nvPr/>
          </p:nvSpPr>
          <p:spPr>
            <a:xfrm>
              <a:off x="2136270" y="3952605"/>
              <a:ext cx="69308" cy="69902"/>
            </a:xfrm>
            <a:custGeom>
              <a:avLst/>
              <a:gdLst/>
              <a:ahLst/>
              <a:cxnLst/>
              <a:rect l="l" t="t" r="r" b="b"/>
              <a:pathLst>
                <a:path w="2102" h="2120" extrusionOk="0">
                  <a:moveTo>
                    <a:pt x="1848" y="218"/>
                  </a:moveTo>
                  <a:lnTo>
                    <a:pt x="1866" y="1884"/>
                  </a:lnTo>
                  <a:lnTo>
                    <a:pt x="218" y="1884"/>
                  </a:lnTo>
                  <a:lnTo>
                    <a:pt x="254" y="218"/>
                  </a:lnTo>
                  <a:close/>
                  <a:moveTo>
                    <a:pt x="37" y="1"/>
                  </a:moveTo>
                  <a:lnTo>
                    <a:pt x="1" y="2120"/>
                  </a:lnTo>
                  <a:lnTo>
                    <a:pt x="2102" y="2120"/>
                  </a:lnTo>
                  <a:lnTo>
                    <a:pt x="206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4" name="Google Shape;3986;p90">
              <a:extLst>
                <a:ext uri="{FF2B5EF4-FFF2-40B4-BE49-F238E27FC236}">
                  <a16:creationId xmlns:a16="http://schemas.microsoft.com/office/drawing/2014/main" id="{AECC692B-7C17-8683-3A2E-6F51867FBC7B}"/>
                </a:ext>
              </a:extLst>
            </p:cNvPr>
            <p:cNvSpPr/>
            <p:nvPr/>
          </p:nvSpPr>
          <p:spPr>
            <a:xfrm>
              <a:off x="2212701" y="3956199"/>
              <a:ext cx="63340" cy="62747"/>
            </a:xfrm>
            <a:custGeom>
              <a:avLst/>
              <a:gdLst/>
              <a:ahLst/>
              <a:cxnLst/>
              <a:rect l="l" t="t" r="r" b="b"/>
              <a:pathLst>
                <a:path w="1921" h="1903" extrusionOk="0">
                  <a:moveTo>
                    <a:pt x="1" y="1"/>
                  </a:moveTo>
                  <a:lnTo>
                    <a:pt x="37" y="1902"/>
                  </a:lnTo>
                  <a:lnTo>
                    <a:pt x="1920" y="1902"/>
                  </a:lnTo>
                  <a:lnTo>
                    <a:pt x="1812"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5" name="Google Shape;3987;p90">
              <a:extLst>
                <a:ext uri="{FF2B5EF4-FFF2-40B4-BE49-F238E27FC236}">
                  <a16:creationId xmlns:a16="http://schemas.microsoft.com/office/drawing/2014/main" id="{F3118ABD-4CF9-201D-CFD4-03B9E213F0AE}"/>
                </a:ext>
              </a:extLst>
            </p:cNvPr>
            <p:cNvSpPr/>
            <p:nvPr/>
          </p:nvSpPr>
          <p:spPr>
            <a:xfrm>
              <a:off x="2209140" y="3952605"/>
              <a:ext cx="70495" cy="69902"/>
            </a:xfrm>
            <a:custGeom>
              <a:avLst/>
              <a:gdLst/>
              <a:ahLst/>
              <a:cxnLst/>
              <a:rect l="l" t="t" r="r" b="b"/>
              <a:pathLst>
                <a:path w="2138" h="2120" extrusionOk="0">
                  <a:moveTo>
                    <a:pt x="1811" y="218"/>
                  </a:moveTo>
                  <a:lnTo>
                    <a:pt x="1902" y="1884"/>
                  </a:lnTo>
                  <a:lnTo>
                    <a:pt x="254" y="1884"/>
                  </a:lnTo>
                  <a:lnTo>
                    <a:pt x="236" y="218"/>
                  </a:lnTo>
                  <a:close/>
                  <a:moveTo>
                    <a:pt x="0" y="1"/>
                  </a:moveTo>
                  <a:lnTo>
                    <a:pt x="36" y="2120"/>
                  </a:lnTo>
                  <a:lnTo>
                    <a:pt x="2137" y="2120"/>
                  </a:lnTo>
                  <a:lnTo>
                    <a:pt x="2028"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6" name="Google Shape;3988;p90">
              <a:extLst>
                <a:ext uri="{FF2B5EF4-FFF2-40B4-BE49-F238E27FC236}">
                  <a16:creationId xmlns:a16="http://schemas.microsoft.com/office/drawing/2014/main" id="{3818C928-8A9D-5E1C-2502-68C94DECD1FC}"/>
                </a:ext>
              </a:extLst>
            </p:cNvPr>
            <p:cNvSpPr/>
            <p:nvPr/>
          </p:nvSpPr>
          <p:spPr>
            <a:xfrm>
              <a:off x="2284384" y="3956199"/>
              <a:ext cx="65714" cy="62747"/>
            </a:xfrm>
            <a:custGeom>
              <a:avLst/>
              <a:gdLst/>
              <a:ahLst/>
              <a:cxnLst/>
              <a:rect l="l" t="t" r="r" b="b"/>
              <a:pathLst>
                <a:path w="1993" h="1903" extrusionOk="0">
                  <a:moveTo>
                    <a:pt x="0" y="1"/>
                  </a:moveTo>
                  <a:lnTo>
                    <a:pt x="109" y="1902"/>
                  </a:lnTo>
                  <a:lnTo>
                    <a:pt x="1992" y="1902"/>
                  </a:lnTo>
                  <a:lnTo>
                    <a:pt x="181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7" name="Google Shape;3989;p90">
              <a:extLst>
                <a:ext uri="{FF2B5EF4-FFF2-40B4-BE49-F238E27FC236}">
                  <a16:creationId xmlns:a16="http://schemas.microsoft.com/office/drawing/2014/main" id="{E6A8522A-A152-DF43-89A6-FA2660F40091}"/>
                </a:ext>
              </a:extLst>
            </p:cNvPr>
            <p:cNvSpPr/>
            <p:nvPr/>
          </p:nvSpPr>
          <p:spPr>
            <a:xfrm>
              <a:off x="2280197" y="3952605"/>
              <a:ext cx="74056" cy="69902"/>
            </a:xfrm>
            <a:custGeom>
              <a:avLst/>
              <a:gdLst/>
              <a:ahLst/>
              <a:cxnLst/>
              <a:rect l="l" t="t" r="r" b="b"/>
              <a:pathLst>
                <a:path w="2246" h="2120" extrusionOk="0">
                  <a:moveTo>
                    <a:pt x="1829" y="218"/>
                  </a:moveTo>
                  <a:lnTo>
                    <a:pt x="1992" y="1884"/>
                  </a:lnTo>
                  <a:lnTo>
                    <a:pt x="344" y="1884"/>
                  </a:lnTo>
                  <a:lnTo>
                    <a:pt x="254" y="218"/>
                  </a:lnTo>
                  <a:close/>
                  <a:moveTo>
                    <a:pt x="0" y="1"/>
                  </a:moveTo>
                  <a:lnTo>
                    <a:pt x="127" y="2120"/>
                  </a:lnTo>
                  <a:lnTo>
                    <a:pt x="2246" y="2120"/>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8" name="Google Shape;3990;p90">
              <a:extLst>
                <a:ext uri="{FF2B5EF4-FFF2-40B4-BE49-F238E27FC236}">
                  <a16:creationId xmlns:a16="http://schemas.microsoft.com/office/drawing/2014/main" id="{F62DE6B7-C386-8167-6398-636D6318F0F8}"/>
                </a:ext>
              </a:extLst>
            </p:cNvPr>
            <p:cNvSpPr/>
            <p:nvPr/>
          </p:nvSpPr>
          <p:spPr>
            <a:xfrm>
              <a:off x="2356034" y="3956199"/>
              <a:ext cx="68088" cy="62747"/>
            </a:xfrm>
            <a:custGeom>
              <a:avLst/>
              <a:gdLst/>
              <a:ahLst/>
              <a:cxnLst/>
              <a:rect l="l" t="t" r="r" b="b"/>
              <a:pathLst>
                <a:path w="2065" h="1903" extrusionOk="0">
                  <a:moveTo>
                    <a:pt x="0" y="1"/>
                  </a:moveTo>
                  <a:lnTo>
                    <a:pt x="181" y="1902"/>
                  </a:lnTo>
                  <a:lnTo>
                    <a:pt x="2065" y="1902"/>
                  </a:lnTo>
                  <a:lnTo>
                    <a:pt x="181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9" name="Google Shape;3991;p90">
              <a:extLst>
                <a:ext uri="{FF2B5EF4-FFF2-40B4-BE49-F238E27FC236}">
                  <a16:creationId xmlns:a16="http://schemas.microsoft.com/office/drawing/2014/main" id="{453501A7-79C8-8514-5528-E485AA9C843F}"/>
                </a:ext>
              </a:extLst>
            </p:cNvPr>
            <p:cNvSpPr/>
            <p:nvPr/>
          </p:nvSpPr>
          <p:spPr>
            <a:xfrm>
              <a:off x="2351847" y="3952605"/>
              <a:ext cx="76463" cy="69902"/>
            </a:xfrm>
            <a:custGeom>
              <a:avLst/>
              <a:gdLst/>
              <a:ahLst/>
              <a:cxnLst/>
              <a:rect l="l" t="t" r="r" b="b"/>
              <a:pathLst>
                <a:path w="2319" h="2120" extrusionOk="0">
                  <a:moveTo>
                    <a:pt x="1829" y="218"/>
                  </a:moveTo>
                  <a:lnTo>
                    <a:pt x="2065" y="1884"/>
                  </a:lnTo>
                  <a:lnTo>
                    <a:pt x="417" y="1884"/>
                  </a:lnTo>
                  <a:lnTo>
                    <a:pt x="254" y="218"/>
                  </a:lnTo>
                  <a:close/>
                  <a:moveTo>
                    <a:pt x="0" y="1"/>
                  </a:moveTo>
                  <a:lnTo>
                    <a:pt x="218" y="2120"/>
                  </a:lnTo>
                  <a:lnTo>
                    <a:pt x="2318" y="2120"/>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0" name="Google Shape;3992;p90">
              <a:extLst>
                <a:ext uri="{FF2B5EF4-FFF2-40B4-BE49-F238E27FC236}">
                  <a16:creationId xmlns:a16="http://schemas.microsoft.com/office/drawing/2014/main" id="{262A535D-8461-C1C7-5B7C-7B6F7C394C27}"/>
                </a:ext>
              </a:extLst>
            </p:cNvPr>
            <p:cNvSpPr/>
            <p:nvPr/>
          </p:nvSpPr>
          <p:spPr>
            <a:xfrm>
              <a:off x="2427684" y="3956199"/>
              <a:ext cx="70495" cy="62747"/>
            </a:xfrm>
            <a:custGeom>
              <a:avLst/>
              <a:gdLst/>
              <a:ahLst/>
              <a:cxnLst/>
              <a:rect l="l" t="t" r="r" b="b"/>
              <a:pathLst>
                <a:path w="2138" h="1903" extrusionOk="0">
                  <a:moveTo>
                    <a:pt x="0" y="1"/>
                  </a:moveTo>
                  <a:lnTo>
                    <a:pt x="272" y="1902"/>
                  </a:lnTo>
                  <a:lnTo>
                    <a:pt x="2137" y="1902"/>
                  </a:lnTo>
                  <a:lnTo>
                    <a:pt x="181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1" name="Google Shape;3993;p90">
              <a:extLst>
                <a:ext uri="{FF2B5EF4-FFF2-40B4-BE49-F238E27FC236}">
                  <a16:creationId xmlns:a16="http://schemas.microsoft.com/office/drawing/2014/main" id="{828B791F-B55F-635C-43E2-B60E31C7B163}"/>
                </a:ext>
              </a:extLst>
            </p:cNvPr>
            <p:cNvSpPr/>
            <p:nvPr/>
          </p:nvSpPr>
          <p:spPr>
            <a:xfrm>
              <a:off x="2423496" y="3952605"/>
              <a:ext cx="78837" cy="69902"/>
            </a:xfrm>
            <a:custGeom>
              <a:avLst/>
              <a:gdLst/>
              <a:ahLst/>
              <a:cxnLst/>
              <a:rect l="l" t="t" r="r" b="b"/>
              <a:pathLst>
                <a:path w="2391" h="2120" extrusionOk="0">
                  <a:moveTo>
                    <a:pt x="1848" y="218"/>
                  </a:moveTo>
                  <a:lnTo>
                    <a:pt x="2137" y="1884"/>
                  </a:lnTo>
                  <a:lnTo>
                    <a:pt x="489" y="1884"/>
                  </a:lnTo>
                  <a:lnTo>
                    <a:pt x="272" y="218"/>
                  </a:lnTo>
                  <a:close/>
                  <a:moveTo>
                    <a:pt x="1" y="1"/>
                  </a:moveTo>
                  <a:lnTo>
                    <a:pt x="290" y="2120"/>
                  </a:lnTo>
                  <a:lnTo>
                    <a:pt x="2391" y="2120"/>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2" name="Google Shape;3994;p90">
              <a:extLst>
                <a:ext uri="{FF2B5EF4-FFF2-40B4-BE49-F238E27FC236}">
                  <a16:creationId xmlns:a16="http://schemas.microsoft.com/office/drawing/2014/main" id="{7779CA99-35D7-89ED-7671-E16C299C607E}"/>
                </a:ext>
              </a:extLst>
            </p:cNvPr>
            <p:cNvSpPr/>
            <p:nvPr/>
          </p:nvSpPr>
          <p:spPr>
            <a:xfrm>
              <a:off x="2499334" y="3956199"/>
              <a:ext cx="72869" cy="62747"/>
            </a:xfrm>
            <a:custGeom>
              <a:avLst/>
              <a:gdLst/>
              <a:ahLst/>
              <a:cxnLst/>
              <a:rect l="l" t="t" r="r" b="b"/>
              <a:pathLst>
                <a:path w="2210" h="1903" extrusionOk="0">
                  <a:moveTo>
                    <a:pt x="0" y="1"/>
                  </a:moveTo>
                  <a:lnTo>
                    <a:pt x="345" y="1902"/>
                  </a:lnTo>
                  <a:lnTo>
                    <a:pt x="2210" y="1902"/>
                  </a:lnTo>
                  <a:lnTo>
                    <a:pt x="181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3" name="Google Shape;3995;p90">
              <a:extLst>
                <a:ext uri="{FF2B5EF4-FFF2-40B4-BE49-F238E27FC236}">
                  <a16:creationId xmlns:a16="http://schemas.microsoft.com/office/drawing/2014/main" id="{D35CA576-EBF7-A23F-4E3C-D742B4CC46E0}"/>
                </a:ext>
              </a:extLst>
            </p:cNvPr>
            <p:cNvSpPr/>
            <p:nvPr/>
          </p:nvSpPr>
          <p:spPr>
            <a:xfrm>
              <a:off x="2495146" y="3952605"/>
              <a:ext cx="81838" cy="69902"/>
            </a:xfrm>
            <a:custGeom>
              <a:avLst/>
              <a:gdLst/>
              <a:ahLst/>
              <a:cxnLst/>
              <a:rect l="l" t="t" r="r" b="b"/>
              <a:pathLst>
                <a:path w="2482" h="2120" extrusionOk="0">
                  <a:moveTo>
                    <a:pt x="1848" y="218"/>
                  </a:moveTo>
                  <a:lnTo>
                    <a:pt x="2192" y="1884"/>
                  </a:lnTo>
                  <a:lnTo>
                    <a:pt x="562" y="1884"/>
                  </a:lnTo>
                  <a:lnTo>
                    <a:pt x="272" y="218"/>
                  </a:lnTo>
                  <a:close/>
                  <a:moveTo>
                    <a:pt x="1" y="1"/>
                  </a:moveTo>
                  <a:lnTo>
                    <a:pt x="363" y="2120"/>
                  </a:lnTo>
                  <a:lnTo>
                    <a:pt x="2482" y="2120"/>
                  </a:lnTo>
                  <a:lnTo>
                    <a:pt x="2029"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4" name="Google Shape;3996;p90">
              <a:extLst>
                <a:ext uri="{FF2B5EF4-FFF2-40B4-BE49-F238E27FC236}">
                  <a16:creationId xmlns:a16="http://schemas.microsoft.com/office/drawing/2014/main" id="{21D26433-EECA-C807-9DEB-A7DD752E6424}"/>
                </a:ext>
              </a:extLst>
            </p:cNvPr>
            <p:cNvSpPr/>
            <p:nvPr/>
          </p:nvSpPr>
          <p:spPr>
            <a:xfrm>
              <a:off x="2570984" y="3956199"/>
              <a:ext cx="75276" cy="62747"/>
            </a:xfrm>
            <a:custGeom>
              <a:avLst/>
              <a:gdLst/>
              <a:ahLst/>
              <a:cxnLst/>
              <a:rect l="l" t="t" r="r" b="b"/>
              <a:pathLst>
                <a:path w="2283" h="1903" extrusionOk="0">
                  <a:moveTo>
                    <a:pt x="1" y="1"/>
                  </a:moveTo>
                  <a:lnTo>
                    <a:pt x="417" y="1902"/>
                  </a:lnTo>
                  <a:lnTo>
                    <a:pt x="2282" y="1902"/>
                  </a:lnTo>
                  <a:lnTo>
                    <a:pt x="1812"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5" name="Google Shape;3997;p90">
              <a:extLst>
                <a:ext uri="{FF2B5EF4-FFF2-40B4-BE49-F238E27FC236}">
                  <a16:creationId xmlns:a16="http://schemas.microsoft.com/office/drawing/2014/main" id="{41F94E81-3D3E-70DC-3D61-969478B71B03}"/>
                </a:ext>
              </a:extLst>
            </p:cNvPr>
            <p:cNvSpPr/>
            <p:nvPr/>
          </p:nvSpPr>
          <p:spPr>
            <a:xfrm>
              <a:off x="2566796" y="3952605"/>
              <a:ext cx="84245" cy="69902"/>
            </a:xfrm>
            <a:custGeom>
              <a:avLst/>
              <a:gdLst/>
              <a:ahLst/>
              <a:cxnLst/>
              <a:rect l="l" t="t" r="r" b="b"/>
              <a:pathLst>
                <a:path w="2555" h="2120" extrusionOk="0">
                  <a:moveTo>
                    <a:pt x="1866" y="218"/>
                  </a:moveTo>
                  <a:lnTo>
                    <a:pt x="2264" y="1884"/>
                  </a:lnTo>
                  <a:lnTo>
                    <a:pt x="635" y="1884"/>
                  </a:lnTo>
                  <a:lnTo>
                    <a:pt x="272" y="218"/>
                  </a:lnTo>
                  <a:close/>
                  <a:moveTo>
                    <a:pt x="1" y="1"/>
                  </a:moveTo>
                  <a:lnTo>
                    <a:pt x="454" y="2120"/>
                  </a:lnTo>
                  <a:lnTo>
                    <a:pt x="2554" y="2120"/>
                  </a:lnTo>
                  <a:lnTo>
                    <a:pt x="2029"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6" name="Google Shape;3998;p90">
              <a:extLst>
                <a:ext uri="{FF2B5EF4-FFF2-40B4-BE49-F238E27FC236}">
                  <a16:creationId xmlns:a16="http://schemas.microsoft.com/office/drawing/2014/main" id="{2849F4B5-70E4-AA9E-E2DA-2EC4F6E527F1}"/>
                </a:ext>
              </a:extLst>
            </p:cNvPr>
            <p:cNvSpPr/>
            <p:nvPr/>
          </p:nvSpPr>
          <p:spPr>
            <a:xfrm>
              <a:off x="2643227" y="3956199"/>
              <a:ext cx="77057" cy="62747"/>
            </a:xfrm>
            <a:custGeom>
              <a:avLst/>
              <a:gdLst/>
              <a:ahLst/>
              <a:cxnLst/>
              <a:rect l="l" t="t" r="r" b="b"/>
              <a:pathLst>
                <a:path w="2337" h="1903" extrusionOk="0">
                  <a:moveTo>
                    <a:pt x="1" y="1"/>
                  </a:moveTo>
                  <a:lnTo>
                    <a:pt x="472" y="1902"/>
                  </a:lnTo>
                  <a:lnTo>
                    <a:pt x="2337" y="1902"/>
                  </a:lnTo>
                  <a:lnTo>
                    <a:pt x="1812"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7" name="Google Shape;3999;p90">
              <a:extLst>
                <a:ext uri="{FF2B5EF4-FFF2-40B4-BE49-F238E27FC236}">
                  <a16:creationId xmlns:a16="http://schemas.microsoft.com/office/drawing/2014/main" id="{1E3476AD-E785-AE6E-983D-5EBCAAC4265B}"/>
                </a:ext>
              </a:extLst>
            </p:cNvPr>
            <p:cNvSpPr/>
            <p:nvPr/>
          </p:nvSpPr>
          <p:spPr>
            <a:xfrm>
              <a:off x="2638446" y="3952605"/>
              <a:ext cx="87212" cy="69902"/>
            </a:xfrm>
            <a:custGeom>
              <a:avLst/>
              <a:gdLst/>
              <a:ahLst/>
              <a:cxnLst/>
              <a:rect l="l" t="t" r="r" b="b"/>
              <a:pathLst>
                <a:path w="2645" h="2120" extrusionOk="0">
                  <a:moveTo>
                    <a:pt x="1866" y="218"/>
                  </a:moveTo>
                  <a:lnTo>
                    <a:pt x="2355" y="1884"/>
                  </a:lnTo>
                  <a:lnTo>
                    <a:pt x="707" y="1884"/>
                  </a:lnTo>
                  <a:lnTo>
                    <a:pt x="291" y="218"/>
                  </a:lnTo>
                  <a:close/>
                  <a:moveTo>
                    <a:pt x="1" y="1"/>
                  </a:moveTo>
                  <a:lnTo>
                    <a:pt x="544" y="2120"/>
                  </a:lnTo>
                  <a:lnTo>
                    <a:pt x="2645" y="2120"/>
                  </a:lnTo>
                  <a:lnTo>
                    <a:pt x="2029"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8" name="Google Shape;4000;p90">
              <a:extLst>
                <a:ext uri="{FF2B5EF4-FFF2-40B4-BE49-F238E27FC236}">
                  <a16:creationId xmlns:a16="http://schemas.microsoft.com/office/drawing/2014/main" id="{450ED5A6-6E11-985C-FC55-94EAF2830F54}"/>
                </a:ext>
              </a:extLst>
            </p:cNvPr>
            <p:cNvSpPr/>
            <p:nvPr/>
          </p:nvSpPr>
          <p:spPr>
            <a:xfrm>
              <a:off x="2714284" y="3956199"/>
              <a:ext cx="80651" cy="62747"/>
            </a:xfrm>
            <a:custGeom>
              <a:avLst/>
              <a:gdLst/>
              <a:ahLst/>
              <a:cxnLst/>
              <a:rect l="l" t="t" r="r" b="b"/>
              <a:pathLst>
                <a:path w="2446" h="1903" extrusionOk="0">
                  <a:moveTo>
                    <a:pt x="1" y="1"/>
                  </a:moveTo>
                  <a:lnTo>
                    <a:pt x="562" y="1902"/>
                  </a:lnTo>
                  <a:lnTo>
                    <a:pt x="2446" y="1902"/>
                  </a:lnTo>
                  <a:lnTo>
                    <a:pt x="1830"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9" name="Google Shape;4001;p90">
              <a:extLst>
                <a:ext uri="{FF2B5EF4-FFF2-40B4-BE49-F238E27FC236}">
                  <a16:creationId xmlns:a16="http://schemas.microsoft.com/office/drawing/2014/main" id="{DF2F49FC-FB07-43C7-11D6-CD8DACFDAAA7}"/>
                </a:ext>
              </a:extLst>
            </p:cNvPr>
            <p:cNvSpPr/>
            <p:nvPr/>
          </p:nvSpPr>
          <p:spPr>
            <a:xfrm>
              <a:off x="2709503" y="3952605"/>
              <a:ext cx="90213" cy="69902"/>
            </a:xfrm>
            <a:custGeom>
              <a:avLst/>
              <a:gdLst/>
              <a:ahLst/>
              <a:cxnLst/>
              <a:rect l="l" t="t" r="r" b="b"/>
              <a:pathLst>
                <a:path w="2736" h="2120" extrusionOk="0">
                  <a:moveTo>
                    <a:pt x="1884" y="218"/>
                  </a:moveTo>
                  <a:lnTo>
                    <a:pt x="2428" y="1884"/>
                  </a:lnTo>
                  <a:lnTo>
                    <a:pt x="798" y="1884"/>
                  </a:lnTo>
                  <a:lnTo>
                    <a:pt x="309" y="218"/>
                  </a:lnTo>
                  <a:close/>
                  <a:moveTo>
                    <a:pt x="1" y="1"/>
                  </a:moveTo>
                  <a:lnTo>
                    <a:pt x="617" y="2120"/>
                  </a:lnTo>
                  <a:lnTo>
                    <a:pt x="2736" y="2120"/>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0" name="Google Shape;4002;p90">
              <a:extLst>
                <a:ext uri="{FF2B5EF4-FFF2-40B4-BE49-F238E27FC236}">
                  <a16:creationId xmlns:a16="http://schemas.microsoft.com/office/drawing/2014/main" id="{5B6D0F8F-1A53-016A-0A71-D926F0048E7C}"/>
                </a:ext>
              </a:extLst>
            </p:cNvPr>
            <p:cNvSpPr/>
            <p:nvPr/>
          </p:nvSpPr>
          <p:spPr>
            <a:xfrm>
              <a:off x="2786560" y="3956199"/>
              <a:ext cx="82431" cy="62747"/>
            </a:xfrm>
            <a:custGeom>
              <a:avLst/>
              <a:gdLst/>
              <a:ahLst/>
              <a:cxnLst/>
              <a:rect l="l" t="t" r="r" b="b"/>
              <a:pathLst>
                <a:path w="2500" h="1903" extrusionOk="0">
                  <a:moveTo>
                    <a:pt x="0" y="1"/>
                  </a:moveTo>
                  <a:lnTo>
                    <a:pt x="616" y="1902"/>
                  </a:lnTo>
                  <a:lnTo>
                    <a:pt x="2499" y="1902"/>
                  </a:lnTo>
                  <a:lnTo>
                    <a:pt x="181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1" name="Google Shape;4003;p90">
              <a:extLst>
                <a:ext uri="{FF2B5EF4-FFF2-40B4-BE49-F238E27FC236}">
                  <a16:creationId xmlns:a16="http://schemas.microsoft.com/office/drawing/2014/main" id="{C15C0189-6070-4172-7AB7-BF65F986FF61}"/>
                </a:ext>
              </a:extLst>
            </p:cNvPr>
            <p:cNvSpPr/>
            <p:nvPr/>
          </p:nvSpPr>
          <p:spPr>
            <a:xfrm>
              <a:off x="2781186" y="3952605"/>
              <a:ext cx="93180" cy="69902"/>
            </a:xfrm>
            <a:custGeom>
              <a:avLst/>
              <a:gdLst/>
              <a:ahLst/>
              <a:cxnLst/>
              <a:rect l="l" t="t" r="r" b="b"/>
              <a:pathLst>
                <a:path w="2826" h="2120" extrusionOk="0">
                  <a:moveTo>
                    <a:pt x="1884" y="218"/>
                  </a:moveTo>
                  <a:lnTo>
                    <a:pt x="2499" y="1884"/>
                  </a:lnTo>
                  <a:lnTo>
                    <a:pt x="869" y="1884"/>
                  </a:lnTo>
                  <a:lnTo>
                    <a:pt x="308" y="218"/>
                  </a:lnTo>
                  <a:close/>
                  <a:moveTo>
                    <a:pt x="0" y="1"/>
                  </a:moveTo>
                  <a:lnTo>
                    <a:pt x="706" y="2120"/>
                  </a:lnTo>
                  <a:lnTo>
                    <a:pt x="2825" y="2120"/>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2" name="Google Shape;4004;p90">
              <a:extLst>
                <a:ext uri="{FF2B5EF4-FFF2-40B4-BE49-F238E27FC236}">
                  <a16:creationId xmlns:a16="http://schemas.microsoft.com/office/drawing/2014/main" id="{0AF0117D-91DE-6933-369B-6CBF6BEE22FE}"/>
                </a:ext>
              </a:extLst>
            </p:cNvPr>
            <p:cNvSpPr/>
            <p:nvPr/>
          </p:nvSpPr>
          <p:spPr>
            <a:xfrm>
              <a:off x="2858210" y="3956199"/>
              <a:ext cx="84805" cy="62747"/>
            </a:xfrm>
            <a:custGeom>
              <a:avLst/>
              <a:gdLst/>
              <a:ahLst/>
              <a:cxnLst/>
              <a:rect l="l" t="t" r="r" b="b"/>
              <a:pathLst>
                <a:path w="2572" h="1903" extrusionOk="0">
                  <a:moveTo>
                    <a:pt x="0" y="1"/>
                  </a:moveTo>
                  <a:lnTo>
                    <a:pt x="688" y="1902"/>
                  </a:lnTo>
                  <a:lnTo>
                    <a:pt x="2572" y="1902"/>
                  </a:lnTo>
                  <a:lnTo>
                    <a:pt x="181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3" name="Google Shape;4005;p90">
              <a:extLst>
                <a:ext uri="{FF2B5EF4-FFF2-40B4-BE49-F238E27FC236}">
                  <a16:creationId xmlns:a16="http://schemas.microsoft.com/office/drawing/2014/main" id="{5D914EED-0F54-47E2-2CED-E1875B71EF6C}"/>
                </a:ext>
              </a:extLst>
            </p:cNvPr>
            <p:cNvSpPr/>
            <p:nvPr/>
          </p:nvSpPr>
          <p:spPr>
            <a:xfrm>
              <a:off x="2852836" y="3952605"/>
              <a:ext cx="95554" cy="69902"/>
            </a:xfrm>
            <a:custGeom>
              <a:avLst/>
              <a:gdLst/>
              <a:ahLst/>
              <a:cxnLst/>
              <a:rect l="l" t="t" r="r" b="b"/>
              <a:pathLst>
                <a:path w="2898" h="2120" extrusionOk="0">
                  <a:moveTo>
                    <a:pt x="1884" y="218"/>
                  </a:moveTo>
                  <a:lnTo>
                    <a:pt x="2572" y="1884"/>
                  </a:lnTo>
                  <a:lnTo>
                    <a:pt x="942" y="1884"/>
                  </a:lnTo>
                  <a:lnTo>
                    <a:pt x="308" y="218"/>
                  </a:lnTo>
                  <a:close/>
                  <a:moveTo>
                    <a:pt x="0" y="1"/>
                  </a:moveTo>
                  <a:lnTo>
                    <a:pt x="779" y="2120"/>
                  </a:lnTo>
                  <a:lnTo>
                    <a:pt x="2898" y="2120"/>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4" name="Google Shape;4006;p90">
              <a:extLst>
                <a:ext uri="{FF2B5EF4-FFF2-40B4-BE49-F238E27FC236}">
                  <a16:creationId xmlns:a16="http://schemas.microsoft.com/office/drawing/2014/main" id="{6A3CBF0A-C901-B230-8066-CC0B9214CDA2}"/>
                </a:ext>
              </a:extLst>
            </p:cNvPr>
            <p:cNvSpPr/>
            <p:nvPr/>
          </p:nvSpPr>
          <p:spPr>
            <a:xfrm>
              <a:off x="2929860" y="3956199"/>
              <a:ext cx="87212" cy="62747"/>
            </a:xfrm>
            <a:custGeom>
              <a:avLst/>
              <a:gdLst/>
              <a:ahLst/>
              <a:cxnLst/>
              <a:rect l="l" t="t" r="r" b="b"/>
              <a:pathLst>
                <a:path w="2645" h="1903" extrusionOk="0">
                  <a:moveTo>
                    <a:pt x="0" y="1"/>
                  </a:moveTo>
                  <a:lnTo>
                    <a:pt x="779" y="1902"/>
                  </a:lnTo>
                  <a:lnTo>
                    <a:pt x="2644" y="1902"/>
                  </a:lnTo>
                  <a:lnTo>
                    <a:pt x="181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5" name="Google Shape;4007;p90">
              <a:extLst>
                <a:ext uri="{FF2B5EF4-FFF2-40B4-BE49-F238E27FC236}">
                  <a16:creationId xmlns:a16="http://schemas.microsoft.com/office/drawing/2014/main" id="{12FAF8F4-00D8-80D3-7AA2-B6CC2A0842F8}"/>
                </a:ext>
              </a:extLst>
            </p:cNvPr>
            <p:cNvSpPr/>
            <p:nvPr/>
          </p:nvSpPr>
          <p:spPr>
            <a:xfrm>
              <a:off x="2924486" y="3952605"/>
              <a:ext cx="98555" cy="69902"/>
            </a:xfrm>
            <a:custGeom>
              <a:avLst/>
              <a:gdLst/>
              <a:ahLst/>
              <a:cxnLst/>
              <a:rect l="l" t="t" r="r" b="b"/>
              <a:pathLst>
                <a:path w="2989" h="2120" extrusionOk="0">
                  <a:moveTo>
                    <a:pt x="1902" y="218"/>
                  </a:moveTo>
                  <a:lnTo>
                    <a:pt x="2644" y="1884"/>
                  </a:lnTo>
                  <a:lnTo>
                    <a:pt x="1015" y="1884"/>
                  </a:lnTo>
                  <a:lnTo>
                    <a:pt x="326" y="218"/>
                  </a:lnTo>
                  <a:close/>
                  <a:moveTo>
                    <a:pt x="0" y="1"/>
                  </a:moveTo>
                  <a:lnTo>
                    <a:pt x="852" y="2120"/>
                  </a:lnTo>
                  <a:lnTo>
                    <a:pt x="2988" y="2120"/>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6" name="Google Shape;4008;p90">
              <a:extLst>
                <a:ext uri="{FF2B5EF4-FFF2-40B4-BE49-F238E27FC236}">
                  <a16:creationId xmlns:a16="http://schemas.microsoft.com/office/drawing/2014/main" id="{91239D67-C770-EFB9-F613-30BA04B3D5C0}"/>
                </a:ext>
              </a:extLst>
            </p:cNvPr>
            <p:cNvSpPr/>
            <p:nvPr/>
          </p:nvSpPr>
          <p:spPr>
            <a:xfrm>
              <a:off x="3001510" y="3956199"/>
              <a:ext cx="89586" cy="62747"/>
            </a:xfrm>
            <a:custGeom>
              <a:avLst/>
              <a:gdLst/>
              <a:ahLst/>
              <a:cxnLst/>
              <a:rect l="l" t="t" r="r" b="b"/>
              <a:pathLst>
                <a:path w="2717" h="1903" extrusionOk="0">
                  <a:moveTo>
                    <a:pt x="1" y="1"/>
                  </a:moveTo>
                  <a:lnTo>
                    <a:pt x="852" y="1902"/>
                  </a:lnTo>
                  <a:lnTo>
                    <a:pt x="2717" y="1902"/>
                  </a:lnTo>
                  <a:lnTo>
                    <a:pt x="181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7" name="Google Shape;4009;p90">
              <a:extLst>
                <a:ext uri="{FF2B5EF4-FFF2-40B4-BE49-F238E27FC236}">
                  <a16:creationId xmlns:a16="http://schemas.microsoft.com/office/drawing/2014/main" id="{A0C040F6-C1D0-D8F3-7700-8DEB27FE385C}"/>
                </a:ext>
              </a:extLst>
            </p:cNvPr>
            <p:cNvSpPr/>
            <p:nvPr/>
          </p:nvSpPr>
          <p:spPr>
            <a:xfrm>
              <a:off x="2995542" y="3952605"/>
              <a:ext cx="101555" cy="69902"/>
            </a:xfrm>
            <a:custGeom>
              <a:avLst/>
              <a:gdLst/>
              <a:ahLst/>
              <a:cxnLst/>
              <a:rect l="l" t="t" r="r" b="b"/>
              <a:pathLst>
                <a:path w="3080" h="2120" extrusionOk="0">
                  <a:moveTo>
                    <a:pt x="1920" y="218"/>
                  </a:moveTo>
                  <a:lnTo>
                    <a:pt x="2717" y="1884"/>
                  </a:lnTo>
                  <a:lnTo>
                    <a:pt x="1105" y="1884"/>
                  </a:lnTo>
                  <a:lnTo>
                    <a:pt x="345" y="218"/>
                  </a:lnTo>
                  <a:close/>
                  <a:moveTo>
                    <a:pt x="0" y="1"/>
                  </a:moveTo>
                  <a:lnTo>
                    <a:pt x="960" y="2120"/>
                  </a:lnTo>
                  <a:lnTo>
                    <a:pt x="3079" y="2120"/>
                  </a:lnTo>
                  <a:lnTo>
                    <a:pt x="206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8" name="Google Shape;4010;p90">
              <a:extLst>
                <a:ext uri="{FF2B5EF4-FFF2-40B4-BE49-F238E27FC236}">
                  <a16:creationId xmlns:a16="http://schemas.microsoft.com/office/drawing/2014/main" id="{66A2BC4D-8BCA-2CEE-4DBD-D79DC83027BF}"/>
                </a:ext>
              </a:extLst>
            </p:cNvPr>
            <p:cNvSpPr/>
            <p:nvPr/>
          </p:nvSpPr>
          <p:spPr>
            <a:xfrm>
              <a:off x="3073160" y="3956199"/>
              <a:ext cx="91993" cy="62747"/>
            </a:xfrm>
            <a:custGeom>
              <a:avLst/>
              <a:gdLst/>
              <a:ahLst/>
              <a:cxnLst/>
              <a:rect l="l" t="t" r="r" b="b"/>
              <a:pathLst>
                <a:path w="2790" h="1903" extrusionOk="0">
                  <a:moveTo>
                    <a:pt x="1" y="1"/>
                  </a:moveTo>
                  <a:lnTo>
                    <a:pt x="924" y="1902"/>
                  </a:lnTo>
                  <a:lnTo>
                    <a:pt x="2790" y="1902"/>
                  </a:lnTo>
                  <a:lnTo>
                    <a:pt x="1812"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9" name="Google Shape;4011;p90">
              <a:extLst>
                <a:ext uri="{FF2B5EF4-FFF2-40B4-BE49-F238E27FC236}">
                  <a16:creationId xmlns:a16="http://schemas.microsoft.com/office/drawing/2014/main" id="{3B5C543E-03C9-5EEB-E611-D6D5FF54885C}"/>
                </a:ext>
              </a:extLst>
            </p:cNvPr>
            <p:cNvSpPr/>
            <p:nvPr/>
          </p:nvSpPr>
          <p:spPr>
            <a:xfrm>
              <a:off x="3067192" y="3952605"/>
              <a:ext cx="104523" cy="69902"/>
            </a:xfrm>
            <a:custGeom>
              <a:avLst/>
              <a:gdLst/>
              <a:ahLst/>
              <a:cxnLst/>
              <a:rect l="l" t="t" r="r" b="b"/>
              <a:pathLst>
                <a:path w="3170" h="2120" extrusionOk="0">
                  <a:moveTo>
                    <a:pt x="1920" y="218"/>
                  </a:moveTo>
                  <a:lnTo>
                    <a:pt x="2789" y="1884"/>
                  </a:lnTo>
                  <a:lnTo>
                    <a:pt x="1178" y="1884"/>
                  </a:lnTo>
                  <a:lnTo>
                    <a:pt x="363" y="218"/>
                  </a:lnTo>
                  <a:close/>
                  <a:moveTo>
                    <a:pt x="1" y="1"/>
                  </a:moveTo>
                  <a:lnTo>
                    <a:pt x="1033" y="2120"/>
                  </a:lnTo>
                  <a:lnTo>
                    <a:pt x="3170" y="2120"/>
                  </a:lnTo>
                  <a:lnTo>
                    <a:pt x="206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0" name="Google Shape;4012;p90">
              <a:extLst>
                <a:ext uri="{FF2B5EF4-FFF2-40B4-BE49-F238E27FC236}">
                  <a16:creationId xmlns:a16="http://schemas.microsoft.com/office/drawing/2014/main" id="{DB6D81EA-D446-8BFE-6B6E-0B9BFDB92CC3}"/>
                </a:ext>
              </a:extLst>
            </p:cNvPr>
            <p:cNvSpPr/>
            <p:nvPr/>
          </p:nvSpPr>
          <p:spPr>
            <a:xfrm>
              <a:off x="1214317" y="4201615"/>
              <a:ext cx="95587" cy="62747"/>
            </a:xfrm>
            <a:custGeom>
              <a:avLst/>
              <a:gdLst/>
              <a:ahLst/>
              <a:cxnLst/>
              <a:rect l="l" t="t" r="r" b="b"/>
              <a:pathLst>
                <a:path w="2899" h="1903" extrusionOk="0">
                  <a:moveTo>
                    <a:pt x="852" y="1"/>
                  </a:moveTo>
                  <a:lnTo>
                    <a:pt x="1" y="1902"/>
                  </a:lnTo>
                  <a:lnTo>
                    <a:pt x="2120" y="1902"/>
                  </a:lnTo>
                  <a:lnTo>
                    <a:pt x="2898"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1" name="Google Shape;4013;p90">
              <a:extLst>
                <a:ext uri="{FF2B5EF4-FFF2-40B4-BE49-F238E27FC236}">
                  <a16:creationId xmlns:a16="http://schemas.microsoft.com/office/drawing/2014/main" id="{4A244A05-6124-6F80-E09E-CB83C4F4321B}"/>
                </a:ext>
              </a:extLst>
            </p:cNvPr>
            <p:cNvSpPr/>
            <p:nvPr/>
          </p:nvSpPr>
          <p:spPr>
            <a:xfrm>
              <a:off x="1208349" y="4198021"/>
              <a:ext cx="107523" cy="69902"/>
            </a:xfrm>
            <a:custGeom>
              <a:avLst/>
              <a:gdLst/>
              <a:ahLst/>
              <a:cxnLst/>
              <a:rect l="l" t="t" r="r" b="b"/>
              <a:pathLst>
                <a:path w="3261" h="2120" extrusionOk="0">
                  <a:moveTo>
                    <a:pt x="2916" y="236"/>
                  </a:moveTo>
                  <a:lnTo>
                    <a:pt x="2228" y="1902"/>
                  </a:lnTo>
                  <a:lnTo>
                    <a:pt x="363" y="1902"/>
                  </a:lnTo>
                  <a:lnTo>
                    <a:pt x="1105" y="236"/>
                  </a:lnTo>
                  <a:close/>
                  <a:moveTo>
                    <a:pt x="960" y="1"/>
                  </a:moveTo>
                  <a:lnTo>
                    <a:pt x="1" y="2120"/>
                  </a:lnTo>
                  <a:lnTo>
                    <a:pt x="2373" y="2120"/>
                  </a:lnTo>
                  <a:lnTo>
                    <a:pt x="3260"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2" name="Google Shape;4014;p90">
              <a:extLst>
                <a:ext uri="{FF2B5EF4-FFF2-40B4-BE49-F238E27FC236}">
                  <a16:creationId xmlns:a16="http://schemas.microsoft.com/office/drawing/2014/main" id="{A36F1F08-9086-1B9E-7E53-CDDE5450DC97}"/>
                </a:ext>
              </a:extLst>
            </p:cNvPr>
            <p:cNvSpPr/>
            <p:nvPr/>
          </p:nvSpPr>
          <p:spPr>
            <a:xfrm>
              <a:off x="1297936" y="4201615"/>
              <a:ext cx="93180" cy="62747"/>
            </a:xfrm>
            <a:custGeom>
              <a:avLst/>
              <a:gdLst/>
              <a:ahLst/>
              <a:cxnLst/>
              <a:rect l="l" t="t" r="r" b="b"/>
              <a:pathLst>
                <a:path w="2826" h="1903" extrusionOk="0">
                  <a:moveTo>
                    <a:pt x="779" y="1"/>
                  </a:moveTo>
                  <a:lnTo>
                    <a:pt x="0" y="1902"/>
                  </a:lnTo>
                  <a:lnTo>
                    <a:pt x="2119" y="1902"/>
                  </a:lnTo>
                  <a:lnTo>
                    <a:pt x="282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3" name="Google Shape;4015;p90">
              <a:extLst>
                <a:ext uri="{FF2B5EF4-FFF2-40B4-BE49-F238E27FC236}">
                  <a16:creationId xmlns:a16="http://schemas.microsoft.com/office/drawing/2014/main" id="{6C8F6143-7418-0301-33D2-F1CEBBB79B01}"/>
                </a:ext>
              </a:extLst>
            </p:cNvPr>
            <p:cNvSpPr/>
            <p:nvPr/>
          </p:nvSpPr>
          <p:spPr>
            <a:xfrm>
              <a:off x="1292561" y="4198021"/>
              <a:ext cx="103929" cy="69902"/>
            </a:xfrm>
            <a:custGeom>
              <a:avLst/>
              <a:gdLst/>
              <a:ahLst/>
              <a:cxnLst/>
              <a:rect l="l" t="t" r="r" b="b"/>
              <a:pathLst>
                <a:path w="3152" h="2120" extrusionOk="0">
                  <a:moveTo>
                    <a:pt x="2825" y="236"/>
                  </a:moveTo>
                  <a:lnTo>
                    <a:pt x="2191" y="1902"/>
                  </a:lnTo>
                  <a:lnTo>
                    <a:pt x="326" y="1902"/>
                  </a:lnTo>
                  <a:lnTo>
                    <a:pt x="1014" y="236"/>
                  </a:lnTo>
                  <a:close/>
                  <a:moveTo>
                    <a:pt x="869" y="1"/>
                  </a:moveTo>
                  <a:lnTo>
                    <a:pt x="0" y="2120"/>
                  </a:lnTo>
                  <a:lnTo>
                    <a:pt x="2354" y="2120"/>
                  </a:lnTo>
                  <a:lnTo>
                    <a:pt x="315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4" name="Google Shape;4016;p90">
              <a:extLst>
                <a:ext uri="{FF2B5EF4-FFF2-40B4-BE49-F238E27FC236}">
                  <a16:creationId xmlns:a16="http://schemas.microsoft.com/office/drawing/2014/main" id="{8BE5E6B6-4DAD-3179-1545-03F1B60C4684}"/>
                </a:ext>
              </a:extLst>
            </p:cNvPr>
            <p:cNvSpPr/>
            <p:nvPr/>
          </p:nvSpPr>
          <p:spPr>
            <a:xfrm>
              <a:off x="1381522" y="4201615"/>
              <a:ext cx="91400" cy="62747"/>
            </a:xfrm>
            <a:custGeom>
              <a:avLst/>
              <a:gdLst/>
              <a:ahLst/>
              <a:cxnLst/>
              <a:rect l="l" t="t" r="r" b="b"/>
              <a:pathLst>
                <a:path w="2772" h="1903" extrusionOk="0">
                  <a:moveTo>
                    <a:pt x="707" y="1"/>
                  </a:moveTo>
                  <a:lnTo>
                    <a:pt x="0" y="1902"/>
                  </a:lnTo>
                  <a:lnTo>
                    <a:pt x="2119" y="1902"/>
                  </a:lnTo>
                  <a:lnTo>
                    <a:pt x="277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5" name="Google Shape;4017;p90">
              <a:extLst>
                <a:ext uri="{FF2B5EF4-FFF2-40B4-BE49-F238E27FC236}">
                  <a16:creationId xmlns:a16="http://schemas.microsoft.com/office/drawing/2014/main" id="{B043339E-C968-8D39-49E1-0209560D81DB}"/>
                </a:ext>
              </a:extLst>
            </p:cNvPr>
            <p:cNvSpPr/>
            <p:nvPr/>
          </p:nvSpPr>
          <p:spPr>
            <a:xfrm>
              <a:off x="1376148" y="4198021"/>
              <a:ext cx="101555" cy="69902"/>
            </a:xfrm>
            <a:custGeom>
              <a:avLst/>
              <a:gdLst/>
              <a:ahLst/>
              <a:cxnLst/>
              <a:rect l="l" t="t" r="r" b="b"/>
              <a:pathLst>
                <a:path w="3080" h="2120" extrusionOk="0">
                  <a:moveTo>
                    <a:pt x="2771" y="236"/>
                  </a:moveTo>
                  <a:lnTo>
                    <a:pt x="2210" y="1902"/>
                  </a:lnTo>
                  <a:lnTo>
                    <a:pt x="345" y="1902"/>
                  </a:lnTo>
                  <a:lnTo>
                    <a:pt x="960" y="236"/>
                  </a:lnTo>
                  <a:close/>
                  <a:moveTo>
                    <a:pt x="797" y="1"/>
                  </a:moveTo>
                  <a:lnTo>
                    <a:pt x="0" y="2120"/>
                  </a:lnTo>
                  <a:lnTo>
                    <a:pt x="2373" y="2120"/>
                  </a:lnTo>
                  <a:lnTo>
                    <a:pt x="3079"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6" name="Google Shape;4018;p90">
              <a:extLst>
                <a:ext uri="{FF2B5EF4-FFF2-40B4-BE49-F238E27FC236}">
                  <a16:creationId xmlns:a16="http://schemas.microsoft.com/office/drawing/2014/main" id="{13ADE6EC-7726-7516-FADE-8F61951CE748}"/>
                </a:ext>
              </a:extLst>
            </p:cNvPr>
            <p:cNvSpPr/>
            <p:nvPr/>
          </p:nvSpPr>
          <p:spPr>
            <a:xfrm>
              <a:off x="1465702" y="4201615"/>
              <a:ext cx="88432" cy="62747"/>
            </a:xfrm>
            <a:custGeom>
              <a:avLst/>
              <a:gdLst/>
              <a:ahLst/>
              <a:cxnLst/>
              <a:rect l="l" t="t" r="r" b="b"/>
              <a:pathLst>
                <a:path w="2682" h="1903" extrusionOk="0">
                  <a:moveTo>
                    <a:pt x="617" y="1"/>
                  </a:moveTo>
                  <a:lnTo>
                    <a:pt x="1" y="1902"/>
                  </a:lnTo>
                  <a:lnTo>
                    <a:pt x="2102" y="1902"/>
                  </a:lnTo>
                  <a:lnTo>
                    <a:pt x="268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7" name="Google Shape;4019;p90">
              <a:extLst>
                <a:ext uri="{FF2B5EF4-FFF2-40B4-BE49-F238E27FC236}">
                  <a16:creationId xmlns:a16="http://schemas.microsoft.com/office/drawing/2014/main" id="{67F5AF6A-6C87-B852-DECB-7B00B28621AE}"/>
                </a:ext>
              </a:extLst>
            </p:cNvPr>
            <p:cNvSpPr/>
            <p:nvPr/>
          </p:nvSpPr>
          <p:spPr>
            <a:xfrm>
              <a:off x="1460327" y="4198021"/>
              <a:ext cx="98555" cy="69902"/>
            </a:xfrm>
            <a:custGeom>
              <a:avLst/>
              <a:gdLst/>
              <a:ahLst/>
              <a:cxnLst/>
              <a:rect l="l" t="t" r="r" b="b"/>
              <a:pathLst>
                <a:path w="2989" h="2120" extrusionOk="0">
                  <a:moveTo>
                    <a:pt x="2699" y="236"/>
                  </a:moveTo>
                  <a:lnTo>
                    <a:pt x="2192" y="1902"/>
                  </a:lnTo>
                  <a:lnTo>
                    <a:pt x="327" y="1902"/>
                  </a:lnTo>
                  <a:lnTo>
                    <a:pt x="888" y="236"/>
                  </a:lnTo>
                  <a:close/>
                  <a:moveTo>
                    <a:pt x="707" y="1"/>
                  </a:moveTo>
                  <a:lnTo>
                    <a:pt x="1" y="2120"/>
                  </a:lnTo>
                  <a:lnTo>
                    <a:pt x="2355" y="2120"/>
                  </a:lnTo>
                  <a:lnTo>
                    <a:pt x="2989"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8" name="Google Shape;4020;p90">
              <a:extLst>
                <a:ext uri="{FF2B5EF4-FFF2-40B4-BE49-F238E27FC236}">
                  <a16:creationId xmlns:a16="http://schemas.microsoft.com/office/drawing/2014/main" id="{F0B7C17D-598F-985C-AEAA-B946D3DB88E6}"/>
                </a:ext>
              </a:extLst>
            </p:cNvPr>
            <p:cNvSpPr/>
            <p:nvPr/>
          </p:nvSpPr>
          <p:spPr>
            <a:xfrm>
              <a:off x="1549321" y="4201615"/>
              <a:ext cx="85992" cy="62747"/>
            </a:xfrm>
            <a:custGeom>
              <a:avLst/>
              <a:gdLst/>
              <a:ahLst/>
              <a:cxnLst/>
              <a:rect l="l" t="t" r="r" b="b"/>
              <a:pathLst>
                <a:path w="2608" h="1903" extrusionOk="0">
                  <a:moveTo>
                    <a:pt x="543" y="1"/>
                  </a:moveTo>
                  <a:lnTo>
                    <a:pt x="0" y="1902"/>
                  </a:lnTo>
                  <a:lnTo>
                    <a:pt x="2119" y="1902"/>
                  </a:lnTo>
                  <a:lnTo>
                    <a:pt x="2608"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9" name="Google Shape;4021;p90">
              <a:extLst>
                <a:ext uri="{FF2B5EF4-FFF2-40B4-BE49-F238E27FC236}">
                  <a16:creationId xmlns:a16="http://schemas.microsoft.com/office/drawing/2014/main" id="{1ADA7B87-C5B5-767A-19E1-D534C95C73BD}"/>
                </a:ext>
              </a:extLst>
            </p:cNvPr>
            <p:cNvSpPr/>
            <p:nvPr/>
          </p:nvSpPr>
          <p:spPr>
            <a:xfrm>
              <a:off x="1543946" y="4198021"/>
              <a:ext cx="95554" cy="69902"/>
            </a:xfrm>
            <a:custGeom>
              <a:avLst/>
              <a:gdLst/>
              <a:ahLst/>
              <a:cxnLst/>
              <a:rect l="l" t="t" r="r" b="b"/>
              <a:pathLst>
                <a:path w="2898" h="2120" extrusionOk="0">
                  <a:moveTo>
                    <a:pt x="2626" y="236"/>
                  </a:moveTo>
                  <a:lnTo>
                    <a:pt x="2191" y="1902"/>
                  </a:lnTo>
                  <a:lnTo>
                    <a:pt x="308" y="1902"/>
                  </a:lnTo>
                  <a:lnTo>
                    <a:pt x="797" y="236"/>
                  </a:lnTo>
                  <a:close/>
                  <a:moveTo>
                    <a:pt x="616" y="1"/>
                  </a:moveTo>
                  <a:lnTo>
                    <a:pt x="0" y="2120"/>
                  </a:lnTo>
                  <a:lnTo>
                    <a:pt x="2354" y="2120"/>
                  </a:lnTo>
                  <a:lnTo>
                    <a:pt x="2898"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0" name="Google Shape;4022;p90">
              <a:extLst>
                <a:ext uri="{FF2B5EF4-FFF2-40B4-BE49-F238E27FC236}">
                  <a16:creationId xmlns:a16="http://schemas.microsoft.com/office/drawing/2014/main" id="{B42266D5-105E-E60B-8952-074BAC7FA6FF}"/>
                </a:ext>
              </a:extLst>
            </p:cNvPr>
            <p:cNvSpPr/>
            <p:nvPr/>
          </p:nvSpPr>
          <p:spPr>
            <a:xfrm>
              <a:off x="1632907" y="4201615"/>
              <a:ext cx="83618" cy="62747"/>
            </a:xfrm>
            <a:custGeom>
              <a:avLst/>
              <a:gdLst/>
              <a:ahLst/>
              <a:cxnLst/>
              <a:rect l="l" t="t" r="r" b="b"/>
              <a:pathLst>
                <a:path w="2536" h="1903" extrusionOk="0">
                  <a:moveTo>
                    <a:pt x="471" y="1"/>
                  </a:moveTo>
                  <a:lnTo>
                    <a:pt x="1" y="1902"/>
                  </a:lnTo>
                  <a:lnTo>
                    <a:pt x="2119" y="1902"/>
                  </a:lnTo>
                  <a:lnTo>
                    <a:pt x="2536"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1" name="Google Shape;4023;p90">
              <a:extLst>
                <a:ext uri="{FF2B5EF4-FFF2-40B4-BE49-F238E27FC236}">
                  <a16:creationId xmlns:a16="http://schemas.microsoft.com/office/drawing/2014/main" id="{09785C91-558E-DDDE-8847-88FA2845C60B}"/>
                </a:ext>
              </a:extLst>
            </p:cNvPr>
            <p:cNvSpPr/>
            <p:nvPr/>
          </p:nvSpPr>
          <p:spPr>
            <a:xfrm>
              <a:off x="1628126" y="4198021"/>
              <a:ext cx="93180" cy="69902"/>
            </a:xfrm>
            <a:custGeom>
              <a:avLst/>
              <a:gdLst/>
              <a:ahLst/>
              <a:cxnLst/>
              <a:rect l="l" t="t" r="r" b="b"/>
              <a:pathLst>
                <a:path w="2826" h="2120" extrusionOk="0">
                  <a:moveTo>
                    <a:pt x="2536" y="236"/>
                  </a:moveTo>
                  <a:lnTo>
                    <a:pt x="2174" y="1902"/>
                  </a:lnTo>
                  <a:lnTo>
                    <a:pt x="290" y="1902"/>
                  </a:lnTo>
                  <a:lnTo>
                    <a:pt x="707" y="236"/>
                  </a:lnTo>
                  <a:close/>
                  <a:moveTo>
                    <a:pt x="544" y="1"/>
                  </a:moveTo>
                  <a:lnTo>
                    <a:pt x="1" y="2120"/>
                  </a:lnTo>
                  <a:lnTo>
                    <a:pt x="2355" y="2120"/>
                  </a:lnTo>
                  <a:lnTo>
                    <a:pt x="2826"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2" name="Google Shape;4024;p90">
              <a:extLst>
                <a:ext uri="{FF2B5EF4-FFF2-40B4-BE49-F238E27FC236}">
                  <a16:creationId xmlns:a16="http://schemas.microsoft.com/office/drawing/2014/main" id="{7DC0E835-0F54-23BF-6B25-F5A18462D6E1}"/>
                </a:ext>
              </a:extLst>
            </p:cNvPr>
            <p:cNvSpPr/>
            <p:nvPr/>
          </p:nvSpPr>
          <p:spPr>
            <a:xfrm>
              <a:off x="1720087" y="4201615"/>
              <a:ext cx="1067089" cy="62747"/>
            </a:xfrm>
            <a:custGeom>
              <a:avLst/>
              <a:gdLst/>
              <a:ahLst/>
              <a:cxnLst/>
              <a:rect l="l" t="t" r="r" b="b"/>
              <a:pathLst>
                <a:path w="32363" h="1903" extrusionOk="0">
                  <a:moveTo>
                    <a:pt x="399" y="1"/>
                  </a:moveTo>
                  <a:lnTo>
                    <a:pt x="1" y="1902"/>
                  </a:lnTo>
                  <a:lnTo>
                    <a:pt x="32362" y="1902"/>
                  </a:lnTo>
                  <a:lnTo>
                    <a:pt x="31819"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3" name="Google Shape;4025;p90">
              <a:extLst>
                <a:ext uri="{FF2B5EF4-FFF2-40B4-BE49-F238E27FC236}">
                  <a16:creationId xmlns:a16="http://schemas.microsoft.com/office/drawing/2014/main" id="{CA807112-AA11-F498-732F-EE177585BF42}"/>
                </a:ext>
              </a:extLst>
            </p:cNvPr>
            <p:cNvSpPr/>
            <p:nvPr/>
          </p:nvSpPr>
          <p:spPr>
            <a:xfrm>
              <a:off x="1715900" y="4198021"/>
              <a:ext cx="1076058" cy="69902"/>
            </a:xfrm>
            <a:custGeom>
              <a:avLst/>
              <a:gdLst/>
              <a:ahLst/>
              <a:cxnLst/>
              <a:rect l="l" t="t" r="r" b="b"/>
              <a:pathLst>
                <a:path w="32635" h="2120" extrusionOk="0">
                  <a:moveTo>
                    <a:pt x="31873" y="236"/>
                  </a:moveTo>
                  <a:lnTo>
                    <a:pt x="32344" y="1902"/>
                  </a:lnTo>
                  <a:lnTo>
                    <a:pt x="272" y="1902"/>
                  </a:lnTo>
                  <a:lnTo>
                    <a:pt x="635" y="236"/>
                  </a:lnTo>
                  <a:close/>
                  <a:moveTo>
                    <a:pt x="453" y="1"/>
                  </a:moveTo>
                  <a:lnTo>
                    <a:pt x="1" y="2120"/>
                  </a:lnTo>
                  <a:lnTo>
                    <a:pt x="32634" y="2120"/>
                  </a:lnTo>
                  <a:lnTo>
                    <a:pt x="32036"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4" name="Google Shape;4026;p90">
              <a:extLst>
                <a:ext uri="{FF2B5EF4-FFF2-40B4-BE49-F238E27FC236}">
                  <a16:creationId xmlns:a16="http://schemas.microsoft.com/office/drawing/2014/main" id="{C6516A60-3E1A-206E-6937-B19ADDDC8F94}"/>
                </a:ext>
              </a:extLst>
            </p:cNvPr>
            <p:cNvSpPr/>
            <p:nvPr/>
          </p:nvSpPr>
          <p:spPr>
            <a:xfrm>
              <a:off x="2786560" y="4201615"/>
              <a:ext cx="87806" cy="62747"/>
            </a:xfrm>
            <a:custGeom>
              <a:avLst/>
              <a:gdLst/>
              <a:ahLst/>
              <a:cxnLst/>
              <a:rect l="l" t="t" r="r" b="b"/>
              <a:pathLst>
                <a:path w="2663" h="1903" extrusionOk="0">
                  <a:moveTo>
                    <a:pt x="0" y="1"/>
                  </a:moveTo>
                  <a:lnTo>
                    <a:pt x="543" y="1902"/>
                  </a:lnTo>
                  <a:lnTo>
                    <a:pt x="2662" y="1902"/>
                  </a:lnTo>
                  <a:lnTo>
                    <a:pt x="2046"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5" name="Google Shape;4027;p90">
              <a:extLst>
                <a:ext uri="{FF2B5EF4-FFF2-40B4-BE49-F238E27FC236}">
                  <a16:creationId xmlns:a16="http://schemas.microsoft.com/office/drawing/2014/main" id="{D93534B6-81AD-85A8-334F-B068486593A1}"/>
                </a:ext>
              </a:extLst>
            </p:cNvPr>
            <p:cNvSpPr/>
            <p:nvPr/>
          </p:nvSpPr>
          <p:spPr>
            <a:xfrm>
              <a:off x="2781186" y="4198021"/>
              <a:ext cx="98555" cy="69902"/>
            </a:xfrm>
            <a:custGeom>
              <a:avLst/>
              <a:gdLst/>
              <a:ahLst/>
              <a:cxnLst/>
              <a:rect l="l" t="t" r="r" b="b"/>
              <a:pathLst>
                <a:path w="2989" h="2120" extrusionOk="0">
                  <a:moveTo>
                    <a:pt x="2119" y="236"/>
                  </a:moveTo>
                  <a:lnTo>
                    <a:pt x="2662" y="1902"/>
                  </a:lnTo>
                  <a:lnTo>
                    <a:pt x="797" y="1902"/>
                  </a:lnTo>
                  <a:lnTo>
                    <a:pt x="308" y="236"/>
                  </a:lnTo>
                  <a:close/>
                  <a:moveTo>
                    <a:pt x="0" y="1"/>
                  </a:moveTo>
                  <a:lnTo>
                    <a:pt x="634" y="2120"/>
                  </a:lnTo>
                  <a:lnTo>
                    <a:pt x="2988" y="2120"/>
                  </a:lnTo>
                  <a:lnTo>
                    <a:pt x="2300"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6" name="Google Shape;4028;p90">
              <a:extLst>
                <a:ext uri="{FF2B5EF4-FFF2-40B4-BE49-F238E27FC236}">
                  <a16:creationId xmlns:a16="http://schemas.microsoft.com/office/drawing/2014/main" id="{F20B7370-E06A-3F2B-2805-050E1C33143B}"/>
                </a:ext>
              </a:extLst>
            </p:cNvPr>
            <p:cNvSpPr/>
            <p:nvPr/>
          </p:nvSpPr>
          <p:spPr>
            <a:xfrm>
              <a:off x="2867772" y="4201615"/>
              <a:ext cx="90180" cy="62747"/>
            </a:xfrm>
            <a:custGeom>
              <a:avLst/>
              <a:gdLst/>
              <a:ahLst/>
              <a:cxnLst/>
              <a:rect l="l" t="t" r="r" b="b"/>
              <a:pathLst>
                <a:path w="2735" h="1903" extrusionOk="0">
                  <a:moveTo>
                    <a:pt x="0" y="1"/>
                  </a:moveTo>
                  <a:lnTo>
                    <a:pt x="616" y="1902"/>
                  </a:lnTo>
                  <a:lnTo>
                    <a:pt x="2735" y="1902"/>
                  </a:lnTo>
                  <a:lnTo>
                    <a:pt x="2046"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7" name="Google Shape;4029;p90">
              <a:extLst>
                <a:ext uri="{FF2B5EF4-FFF2-40B4-BE49-F238E27FC236}">
                  <a16:creationId xmlns:a16="http://schemas.microsoft.com/office/drawing/2014/main" id="{B23B362A-FBA9-65C4-552F-C81F27B43396}"/>
                </a:ext>
              </a:extLst>
            </p:cNvPr>
            <p:cNvSpPr/>
            <p:nvPr/>
          </p:nvSpPr>
          <p:spPr>
            <a:xfrm>
              <a:off x="2862398" y="4198021"/>
              <a:ext cx="100929" cy="69902"/>
            </a:xfrm>
            <a:custGeom>
              <a:avLst/>
              <a:gdLst/>
              <a:ahLst/>
              <a:cxnLst/>
              <a:rect l="l" t="t" r="r" b="b"/>
              <a:pathLst>
                <a:path w="3061" h="2120" extrusionOk="0">
                  <a:moveTo>
                    <a:pt x="2137" y="236"/>
                  </a:moveTo>
                  <a:lnTo>
                    <a:pt x="2735" y="1902"/>
                  </a:lnTo>
                  <a:lnTo>
                    <a:pt x="869" y="1902"/>
                  </a:lnTo>
                  <a:lnTo>
                    <a:pt x="326" y="236"/>
                  </a:lnTo>
                  <a:close/>
                  <a:moveTo>
                    <a:pt x="0" y="1"/>
                  </a:moveTo>
                  <a:lnTo>
                    <a:pt x="706" y="2120"/>
                  </a:lnTo>
                  <a:lnTo>
                    <a:pt x="3061" y="2120"/>
                  </a:lnTo>
                  <a:lnTo>
                    <a:pt x="2300"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8" name="Google Shape;4030;p90">
              <a:extLst>
                <a:ext uri="{FF2B5EF4-FFF2-40B4-BE49-F238E27FC236}">
                  <a16:creationId xmlns:a16="http://schemas.microsoft.com/office/drawing/2014/main" id="{808CEE2C-7573-BF07-A700-3A7E0061E134}"/>
                </a:ext>
              </a:extLst>
            </p:cNvPr>
            <p:cNvSpPr/>
            <p:nvPr/>
          </p:nvSpPr>
          <p:spPr>
            <a:xfrm>
              <a:off x="2948951" y="4201615"/>
              <a:ext cx="92587" cy="62747"/>
            </a:xfrm>
            <a:custGeom>
              <a:avLst/>
              <a:gdLst/>
              <a:ahLst/>
              <a:cxnLst/>
              <a:rect l="l" t="t" r="r" b="b"/>
              <a:pathLst>
                <a:path w="2808" h="1903" extrusionOk="0">
                  <a:moveTo>
                    <a:pt x="1" y="1"/>
                  </a:moveTo>
                  <a:lnTo>
                    <a:pt x="707" y="1902"/>
                  </a:lnTo>
                  <a:lnTo>
                    <a:pt x="2808" y="1902"/>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9" name="Google Shape;4031;p90">
              <a:extLst>
                <a:ext uri="{FF2B5EF4-FFF2-40B4-BE49-F238E27FC236}">
                  <a16:creationId xmlns:a16="http://schemas.microsoft.com/office/drawing/2014/main" id="{120F7EA3-DE71-A17A-4EAB-D488F7AA979E}"/>
                </a:ext>
              </a:extLst>
            </p:cNvPr>
            <p:cNvSpPr/>
            <p:nvPr/>
          </p:nvSpPr>
          <p:spPr>
            <a:xfrm>
              <a:off x="2943577" y="4198021"/>
              <a:ext cx="103929" cy="69902"/>
            </a:xfrm>
            <a:custGeom>
              <a:avLst/>
              <a:gdLst/>
              <a:ahLst/>
              <a:cxnLst/>
              <a:rect l="l" t="t" r="r" b="b"/>
              <a:pathLst>
                <a:path w="3152" h="2120" extrusionOk="0">
                  <a:moveTo>
                    <a:pt x="2138" y="236"/>
                  </a:moveTo>
                  <a:lnTo>
                    <a:pt x="2808" y="1902"/>
                  </a:lnTo>
                  <a:lnTo>
                    <a:pt x="943" y="1902"/>
                  </a:lnTo>
                  <a:lnTo>
                    <a:pt x="327" y="236"/>
                  </a:lnTo>
                  <a:close/>
                  <a:moveTo>
                    <a:pt x="1" y="1"/>
                  </a:moveTo>
                  <a:lnTo>
                    <a:pt x="798" y="2120"/>
                  </a:lnTo>
                  <a:lnTo>
                    <a:pt x="3152" y="2120"/>
                  </a:lnTo>
                  <a:lnTo>
                    <a:pt x="230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0" name="Google Shape;4032;p90">
              <a:extLst>
                <a:ext uri="{FF2B5EF4-FFF2-40B4-BE49-F238E27FC236}">
                  <a16:creationId xmlns:a16="http://schemas.microsoft.com/office/drawing/2014/main" id="{78834C81-5949-DC04-8625-EABD16FA7E44}"/>
                </a:ext>
              </a:extLst>
            </p:cNvPr>
            <p:cNvSpPr/>
            <p:nvPr/>
          </p:nvSpPr>
          <p:spPr>
            <a:xfrm>
              <a:off x="3030164" y="4201615"/>
              <a:ext cx="95587" cy="62747"/>
            </a:xfrm>
            <a:custGeom>
              <a:avLst/>
              <a:gdLst/>
              <a:ahLst/>
              <a:cxnLst/>
              <a:rect l="l" t="t" r="r" b="b"/>
              <a:pathLst>
                <a:path w="2899" h="1903" extrusionOk="0">
                  <a:moveTo>
                    <a:pt x="1" y="1"/>
                  </a:moveTo>
                  <a:lnTo>
                    <a:pt x="780" y="1902"/>
                  </a:lnTo>
                  <a:lnTo>
                    <a:pt x="2898" y="1902"/>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1" name="Google Shape;4033;p90">
              <a:extLst>
                <a:ext uri="{FF2B5EF4-FFF2-40B4-BE49-F238E27FC236}">
                  <a16:creationId xmlns:a16="http://schemas.microsoft.com/office/drawing/2014/main" id="{698F1ED4-FDC0-3034-C439-22027D1A3FBF}"/>
                </a:ext>
              </a:extLst>
            </p:cNvPr>
            <p:cNvSpPr/>
            <p:nvPr/>
          </p:nvSpPr>
          <p:spPr>
            <a:xfrm>
              <a:off x="3024789" y="4198021"/>
              <a:ext cx="106336" cy="69902"/>
            </a:xfrm>
            <a:custGeom>
              <a:avLst/>
              <a:gdLst/>
              <a:ahLst/>
              <a:cxnLst/>
              <a:rect l="l" t="t" r="r" b="b"/>
              <a:pathLst>
                <a:path w="3225" h="2120" extrusionOk="0">
                  <a:moveTo>
                    <a:pt x="2138" y="236"/>
                  </a:moveTo>
                  <a:lnTo>
                    <a:pt x="2880" y="1902"/>
                  </a:lnTo>
                  <a:lnTo>
                    <a:pt x="1015" y="1902"/>
                  </a:lnTo>
                  <a:lnTo>
                    <a:pt x="327" y="236"/>
                  </a:lnTo>
                  <a:close/>
                  <a:moveTo>
                    <a:pt x="1" y="1"/>
                  </a:moveTo>
                  <a:lnTo>
                    <a:pt x="870" y="2120"/>
                  </a:lnTo>
                  <a:lnTo>
                    <a:pt x="3224" y="2120"/>
                  </a:lnTo>
                  <a:lnTo>
                    <a:pt x="2283"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2" name="Google Shape;4034;p90">
              <a:extLst>
                <a:ext uri="{FF2B5EF4-FFF2-40B4-BE49-F238E27FC236}">
                  <a16:creationId xmlns:a16="http://schemas.microsoft.com/office/drawing/2014/main" id="{65CC8D3B-219F-84E4-8640-88CFC2C33CA0}"/>
                </a:ext>
              </a:extLst>
            </p:cNvPr>
            <p:cNvSpPr/>
            <p:nvPr/>
          </p:nvSpPr>
          <p:spPr>
            <a:xfrm>
              <a:off x="3111376" y="4201615"/>
              <a:ext cx="97961" cy="62747"/>
            </a:xfrm>
            <a:custGeom>
              <a:avLst/>
              <a:gdLst/>
              <a:ahLst/>
              <a:cxnLst/>
              <a:rect l="l" t="t" r="r" b="b"/>
              <a:pathLst>
                <a:path w="2971" h="1903" extrusionOk="0">
                  <a:moveTo>
                    <a:pt x="1" y="1"/>
                  </a:moveTo>
                  <a:lnTo>
                    <a:pt x="852" y="1902"/>
                  </a:lnTo>
                  <a:lnTo>
                    <a:pt x="2971" y="1902"/>
                  </a:lnTo>
                  <a:lnTo>
                    <a:pt x="2047"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3" name="Google Shape;4035;p90">
              <a:extLst>
                <a:ext uri="{FF2B5EF4-FFF2-40B4-BE49-F238E27FC236}">
                  <a16:creationId xmlns:a16="http://schemas.microsoft.com/office/drawing/2014/main" id="{4D8527D8-3F8C-DB2B-AB6C-2C5EB3FB6DD2}"/>
                </a:ext>
              </a:extLst>
            </p:cNvPr>
            <p:cNvSpPr/>
            <p:nvPr/>
          </p:nvSpPr>
          <p:spPr>
            <a:xfrm>
              <a:off x="3105408" y="4198021"/>
              <a:ext cx="109897" cy="69902"/>
            </a:xfrm>
            <a:custGeom>
              <a:avLst/>
              <a:gdLst/>
              <a:ahLst/>
              <a:cxnLst/>
              <a:rect l="l" t="t" r="r" b="b"/>
              <a:pathLst>
                <a:path w="3333" h="2120" extrusionOk="0">
                  <a:moveTo>
                    <a:pt x="2174" y="236"/>
                  </a:moveTo>
                  <a:lnTo>
                    <a:pt x="2971" y="1902"/>
                  </a:lnTo>
                  <a:lnTo>
                    <a:pt x="1105" y="1902"/>
                  </a:lnTo>
                  <a:lnTo>
                    <a:pt x="363" y="236"/>
                  </a:lnTo>
                  <a:close/>
                  <a:moveTo>
                    <a:pt x="1" y="1"/>
                  </a:moveTo>
                  <a:lnTo>
                    <a:pt x="960" y="2120"/>
                  </a:lnTo>
                  <a:lnTo>
                    <a:pt x="3333" y="2120"/>
                  </a:lnTo>
                  <a:lnTo>
                    <a:pt x="2300"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4" name="Google Shape;4036;p90">
              <a:extLst>
                <a:ext uri="{FF2B5EF4-FFF2-40B4-BE49-F238E27FC236}">
                  <a16:creationId xmlns:a16="http://schemas.microsoft.com/office/drawing/2014/main" id="{CF70387E-CB77-E6C9-7FE5-889CEC11D004}"/>
                </a:ext>
              </a:extLst>
            </p:cNvPr>
            <p:cNvSpPr/>
            <p:nvPr/>
          </p:nvSpPr>
          <p:spPr>
            <a:xfrm>
              <a:off x="3192588" y="4201615"/>
              <a:ext cx="100335" cy="62747"/>
            </a:xfrm>
            <a:custGeom>
              <a:avLst/>
              <a:gdLst/>
              <a:ahLst/>
              <a:cxnLst/>
              <a:rect l="l" t="t" r="r" b="b"/>
              <a:pathLst>
                <a:path w="3043" h="1903" extrusionOk="0">
                  <a:moveTo>
                    <a:pt x="1" y="1"/>
                  </a:moveTo>
                  <a:lnTo>
                    <a:pt x="924" y="1902"/>
                  </a:lnTo>
                  <a:lnTo>
                    <a:pt x="3043" y="1902"/>
                  </a:lnTo>
                  <a:lnTo>
                    <a:pt x="206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5" name="Google Shape;4037;p90">
              <a:extLst>
                <a:ext uri="{FF2B5EF4-FFF2-40B4-BE49-F238E27FC236}">
                  <a16:creationId xmlns:a16="http://schemas.microsoft.com/office/drawing/2014/main" id="{68572B43-86BB-C975-EEA2-AE7B136604BA}"/>
                </a:ext>
              </a:extLst>
            </p:cNvPr>
            <p:cNvSpPr/>
            <p:nvPr/>
          </p:nvSpPr>
          <p:spPr>
            <a:xfrm>
              <a:off x="3186620" y="4198021"/>
              <a:ext cx="112304" cy="69902"/>
            </a:xfrm>
            <a:custGeom>
              <a:avLst/>
              <a:gdLst/>
              <a:ahLst/>
              <a:cxnLst/>
              <a:rect l="l" t="t" r="r" b="b"/>
              <a:pathLst>
                <a:path w="3406" h="2120" extrusionOk="0">
                  <a:moveTo>
                    <a:pt x="2174" y="236"/>
                  </a:moveTo>
                  <a:lnTo>
                    <a:pt x="3043" y="1902"/>
                  </a:lnTo>
                  <a:lnTo>
                    <a:pt x="1178" y="1902"/>
                  </a:lnTo>
                  <a:lnTo>
                    <a:pt x="363" y="236"/>
                  </a:lnTo>
                  <a:close/>
                  <a:moveTo>
                    <a:pt x="0" y="1"/>
                  </a:moveTo>
                  <a:lnTo>
                    <a:pt x="1033" y="2120"/>
                  </a:lnTo>
                  <a:lnTo>
                    <a:pt x="3405" y="2120"/>
                  </a:lnTo>
                  <a:lnTo>
                    <a:pt x="2300"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6" name="Google Shape;4038;p90">
              <a:extLst>
                <a:ext uri="{FF2B5EF4-FFF2-40B4-BE49-F238E27FC236}">
                  <a16:creationId xmlns:a16="http://schemas.microsoft.com/office/drawing/2014/main" id="{70517DC5-CF64-240D-F389-615893432A9C}"/>
                </a:ext>
              </a:extLst>
            </p:cNvPr>
            <p:cNvSpPr/>
            <p:nvPr/>
          </p:nvSpPr>
          <p:spPr>
            <a:xfrm>
              <a:off x="1443610" y="4035037"/>
              <a:ext cx="85432" cy="62714"/>
            </a:xfrm>
            <a:custGeom>
              <a:avLst/>
              <a:gdLst/>
              <a:ahLst/>
              <a:cxnLst/>
              <a:rect l="l" t="t" r="r" b="b"/>
              <a:pathLst>
                <a:path w="2591" h="1902" extrusionOk="0">
                  <a:moveTo>
                    <a:pt x="689" y="0"/>
                  </a:moveTo>
                  <a:lnTo>
                    <a:pt x="1" y="1902"/>
                  </a:lnTo>
                  <a:lnTo>
                    <a:pt x="1939" y="1902"/>
                  </a:lnTo>
                  <a:lnTo>
                    <a:pt x="259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7" name="Google Shape;4039;p90">
              <a:extLst>
                <a:ext uri="{FF2B5EF4-FFF2-40B4-BE49-F238E27FC236}">
                  <a16:creationId xmlns:a16="http://schemas.microsoft.com/office/drawing/2014/main" id="{88405DAC-FA49-A413-ABCB-19F7DD0E8A6B}"/>
                </a:ext>
              </a:extLst>
            </p:cNvPr>
            <p:cNvSpPr/>
            <p:nvPr/>
          </p:nvSpPr>
          <p:spPr>
            <a:xfrm>
              <a:off x="1438235" y="4031443"/>
              <a:ext cx="95587" cy="69902"/>
            </a:xfrm>
            <a:custGeom>
              <a:avLst/>
              <a:gdLst/>
              <a:ahLst/>
              <a:cxnLst/>
              <a:rect l="l" t="t" r="r" b="b"/>
              <a:pathLst>
                <a:path w="2899" h="2120" extrusionOk="0">
                  <a:moveTo>
                    <a:pt x="2590" y="218"/>
                  </a:moveTo>
                  <a:lnTo>
                    <a:pt x="2029" y="1902"/>
                  </a:lnTo>
                  <a:lnTo>
                    <a:pt x="327" y="1902"/>
                  </a:lnTo>
                  <a:lnTo>
                    <a:pt x="943" y="218"/>
                  </a:lnTo>
                  <a:close/>
                  <a:moveTo>
                    <a:pt x="780" y="0"/>
                  </a:moveTo>
                  <a:lnTo>
                    <a:pt x="1" y="2119"/>
                  </a:lnTo>
                  <a:lnTo>
                    <a:pt x="2192" y="2119"/>
                  </a:lnTo>
                  <a:lnTo>
                    <a:pt x="2898"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8" name="Google Shape;4040;p90">
              <a:extLst>
                <a:ext uri="{FF2B5EF4-FFF2-40B4-BE49-F238E27FC236}">
                  <a16:creationId xmlns:a16="http://schemas.microsoft.com/office/drawing/2014/main" id="{090D9598-D342-54E3-D947-46B6AAB2021F}"/>
                </a:ext>
              </a:extLst>
            </p:cNvPr>
            <p:cNvSpPr/>
            <p:nvPr/>
          </p:nvSpPr>
          <p:spPr>
            <a:xfrm>
              <a:off x="1520634" y="4035037"/>
              <a:ext cx="83058" cy="62714"/>
            </a:xfrm>
            <a:custGeom>
              <a:avLst/>
              <a:gdLst/>
              <a:ahLst/>
              <a:cxnLst/>
              <a:rect l="l" t="t" r="r" b="b"/>
              <a:pathLst>
                <a:path w="2519" h="1902" extrusionOk="0">
                  <a:moveTo>
                    <a:pt x="635" y="0"/>
                  </a:moveTo>
                  <a:lnTo>
                    <a:pt x="1" y="1902"/>
                  </a:lnTo>
                  <a:lnTo>
                    <a:pt x="1957" y="1902"/>
                  </a:lnTo>
                  <a:lnTo>
                    <a:pt x="2518"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9" name="Google Shape;4041;p90">
              <a:extLst>
                <a:ext uri="{FF2B5EF4-FFF2-40B4-BE49-F238E27FC236}">
                  <a16:creationId xmlns:a16="http://schemas.microsoft.com/office/drawing/2014/main" id="{C0F03C28-2CCF-DC4A-F23D-AC3A4E7F0A97}"/>
                </a:ext>
              </a:extLst>
            </p:cNvPr>
            <p:cNvSpPr/>
            <p:nvPr/>
          </p:nvSpPr>
          <p:spPr>
            <a:xfrm>
              <a:off x="1515260" y="4031443"/>
              <a:ext cx="93213" cy="69902"/>
            </a:xfrm>
            <a:custGeom>
              <a:avLst/>
              <a:gdLst/>
              <a:ahLst/>
              <a:cxnLst/>
              <a:rect l="l" t="t" r="r" b="b"/>
              <a:pathLst>
                <a:path w="2827" h="2120" extrusionOk="0">
                  <a:moveTo>
                    <a:pt x="2536" y="218"/>
                  </a:moveTo>
                  <a:lnTo>
                    <a:pt x="2029" y="1902"/>
                  </a:lnTo>
                  <a:lnTo>
                    <a:pt x="327" y="1902"/>
                  </a:lnTo>
                  <a:lnTo>
                    <a:pt x="870" y="218"/>
                  </a:lnTo>
                  <a:close/>
                  <a:moveTo>
                    <a:pt x="707" y="0"/>
                  </a:moveTo>
                  <a:lnTo>
                    <a:pt x="1" y="2119"/>
                  </a:lnTo>
                  <a:lnTo>
                    <a:pt x="2192" y="2119"/>
                  </a:lnTo>
                  <a:lnTo>
                    <a:pt x="2826"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8" name="Google Shape;4042;p90">
              <a:extLst>
                <a:ext uri="{FF2B5EF4-FFF2-40B4-BE49-F238E27FC236}">
                  <a16:creationId xmlns:a16="http://schemas.microsoft.com/office/drawing/2014/main" id="{44B8461E-F162-E003-17AB-644A2ADE10D6}"/>
                </a:ext>
              </a:extLst>
            </p:cNvPr>
            <p:cNvSpPr/>
            <p:nvPr/>
          </p:nvSpPr>
          <p:spPr>
            <a:xfrm>
              <a:off x="1597692" y="4035037"/>
              <a:ext cx="80618" cy="62714"/>
            </a:xfrm>
            <a:custGeom>
              <a:avLst/>
              <a:gdLst/>
              <a:ahLst/>
              <a:cxnLst/>
              <a:rect l="l" t="t" r="r" b="b"/>
              <a:pathLst>
                <a:path w="2445" h="1902" extrusionOk="0">
                  <a:moveTo>
                    <a:pt x="561" y="0"/>
                  </a:moveTo>
                  <a:lnTo>
                    <a:pt x="0" y="1902"/>
                  </a:lnTo>
                  <a:lnTo>
                    <a:pt x="1956" y="1902"/>
                  </a:lnTo>
                  <a:lnTo>
                    <a:pt x="2445"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9" name="Google Shape;4043;p90">
              <a:extLst>
                <a:ext uri="{FF2B5EF4-FFF2-40B4-BE49-F238E27FC236}">
                  <a16:creationId xmlns:a16="http://schemas.microsoft.com/office/drawing/2014/main" id="{9F331556-D81A-7E57-2899-230F5186A9B5}"/>
                </a:ext>
              </a:extLst>
            </p:cNvPr>
            <p:cNvSpPr/>
            <p:nvPr/>
          </p:nvSpPr>
          <p:spPr>
            <a:xfrm>
              <a:off x="1592911" y="4031443"/>
              <a:ext cx="90180" cy="69902"/>
            </a:xfrm>
            <a:custGeom>
              <a:avLst/>
              <a:gdLst/>
              <a:ahLst/>
              <a:cxnLst/>
              <a:rect l="l" t="t" r="r" b="b"/>
              <a:pathLst>
                <a:path w="2735" h="2120" extrusionOk="0">
                  <a:moveTo>
                    <a:pt x="2445" y="218"/>
                  </a:moveTo>
                  <a:lnTo>
                    <a:pt x="2010" y="1902"/>
                  </a:lnTo>
                  <a:lnTo>
                    <a:pt x="308" y="1902"/>
                  </a:lnTo>
                  <a:lnTo>
                    <a:pt x="779" y="218"/>
                  </a:lnTo>
                  <a:close/>
                  <a:moveTo>
                    <a:pt x="616" y="0"/>
                  </a:moveTo>
                  <a:lnTo>
                    <a:pt x="0" y="2119"/>
                  </a:lnTo>
                  <a:lnTo>
                    <a:pt x="2191" y="2119"/>
                  </a:lnTo>
                  <a:lnTo>
                    <a:pt x="2735"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0" name="Google Shape;4044;p90">
              <a:extLst>
                <a:ext uri="{FF2B5EF4-FFF2-40B4-BE49-F238E27FC236}">
                  <a16:creationId xmlns:a16="http://schemas.microsoft.com/office/drawing/2014/main" id="{D49C0CC3-A81D-718D-F287-7B5471855C29}"/>
                </a:ext>
              </a:extLst>
            </p:cNvPr>
            <p:cNvSpPr/>
            <p:nvPr/>
          </p:nvSpPr>
          <p:spPr>
            <a:xfrm>
              <a:off x="1675310" y="4035037"/>
              <a:ext cx="77650" cy="62714"/>
            </a:xfrm>
            <a:custGeom>
              <a:avLst/>
              <a:gdLst/>
              <a:ahLst/>
              <a:cxnLst/>
              <a:rect l="l" t="t" r="r" b="b"/>
              <a:pathLst>
                <a:path w="2355" h="1902" extrusionOk="0">
                  <a:moveTo>
                    <a:pt x="471" y="0"/>
                  </a:moveTo>
                  <a:lnTo>
                    <a:pt x="0" y="1902"/>
                  </a:lnTo>
                  <a:lnTo>
                    <a:pt x="1938" y="1902"/>
                  </a:lnTo>
                  <a:lnTo>
                    <a:pt x="2355"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1" name="Google Shape;4045;p90">
              <a:extLst>
                <a:ext uri="{FF2B5EF4-FFF2-40B4-BE49-F238E27FC236}">
                  <a16:creationId xmlns:a16="http://schemas.microsoft.com/office/drawing/2014/main" id="{0E5FDAC1-6475-9EB3-2CA7-BE926CF6CD65}"/>
                </a:ext>
              </a:extLst>
            </p:cNvPr>
            <p:cNvSpPr/>
            <p:nvPr/>
          </p:nvSpPr>
          <p:spPr>
            <a:xfrm>
              <a:off x="1670529" y="4031443"/>
              <a:ext cx="87212" cy="69902"/>
            </a:xfrm>
            <a:custGeom>
              <a:avLst/>
              <a:gdLst/>
              <a:ahLst/>
              <a:cxnLst/>
              <a:rect l="l" t="t" r="r" b="b"/>
              <a:pathLst>
                <a:path w="2645" h="2120" extrusionOk="0">
                  <a:moveTo>
                    <a:pt x="2373" y="218"/>
                  </a:moveTo>
                  <a:lnTo>
                    <a:pt x="1992" y="1902"/>
                  </a:lnTo>
                  <a:lnTo>
                    <a:pt x="290" y="1902"/>
                  </a:lnTo>
                  <a:lnTo>
                    <a:pt x="707" y="218"/>
                  </a:lnTo>
                  <a:close/>
                  <a:moveTo>
                    <a:pt x="526" y="0"/>
                  </a:moveTo>
                  <a:lnTo>
                    <a:pt x="0" y="2119"/>
                  </a:lnTo>
                  <a:lnTo>
                    <a:pt x="2174" y="2119"/>
                  </a:lnTo>
                  <a:lnTo>
                    <a:pt x="264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2" name="Google Shape;4046;p90">
              <a:extLst>
                <a:ext uri="{FF2B5EF4-FFF2-40B4-BE49-F238E27FC236}">
                  <a16:creationId xmlns:a16="http://schemas.microsoft.com/office/drawing/2014/main" id="{C0BACC9D-09EE-84CD-28F2-0D2E04BE40E7}"/>
                </a:ext>
              </a:extLst>
            </p:cNvPr>
            <p:cNvSpPr/>
            <p:nvPr/>
          </p:nvSpPr>
          <p:spPr>
            <a:xfrm>
              <a:off x="1752335" y="4035037"/>
              <a:ext cx="75870" cy="62714"/>
            </a:xfrm>
            <a:custGeom>
              <a:avLst/>
              <a:gdLst/>
              <a:ahLst/>
              <a:cxnLst/>
              <a:rect l="l" t="t" r="r" b="b"/>
              <a:pathLst>
                <a:path w="2301" h="1902" extrusionOk="0">
                  <a:moveTo>
                    <a:pt x="399" y="0"/>
                  </a:moveTo>
                  <a:lnTo>
                    <a:pt x="0" y="1902"/>
                  </a:lnTo>
                  <a:lnTo>
                    <a:pt x="1956" y="1902"/>
                  </a:lnTo>
                  <a:lnTo>
                    <a:pt x="230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3" name="Google Shape;4047;p90">
              <a:extLst>
                <a:ext uri="{FF2B5EF4-FFF2-40B4-BE49-F238E27FC236}">
                  <a16:creationId xmlns:a16="http://schemas.microsoft.com/office/drawing/2014/main" id="{C2F51AD3-BEFA-7CAC-0E63-D318B584EB72}"/>
                </a:ext>
              </a:extLst>
            </p:cNvPr>
            <p:cNvSpPr/>
            <p:nvPr/>
          </p:nvSpPr>
          <p:spPr>
            <a:xfrm>
              <a:off x="1747553" y="4031443"/>
              <a:ext cx="84838" cy="69902"/>
            </a:xfrm>
            <a:custGeom>
              <a:avLst/>
              <a:gdLst/>
              <a:ahLst/>
              <a:cxnLst/>
              <a:rect l="l" t="t" r="r" b="b"/>
              <a:pathLst>
                <a:path w="2573" h="2120" extrusionOk="0">
                  <a:moveTo>
                    <a:pt x="2300" y="218"/>
                  </a:moveTo>
                  <a:lnTo>
                    <a:pt x="1993" y="1902"/>
                  </a:lnTo>
                  <a:lnTo>
                    <a:pt x="290" y="1902"/>
                  </a:lnTo>
                  <a:lnTo>
                    <a:pt x="634" y="218"/>
                  </a:lnTo>
                  <a:close/>
                  <a:moveTo>
                    <a:pt x="453" y="0"/>
                  </a:moveTo>
                  <a:lnTo>
                    <a:pt x="1" y="2119"/>
                  </a:lnTo>
                  <a:lnTo>
                    <a:pt x="2192" y="2119"/>
                  </a:lnTo>
                  <a:lnTo>
                    <a:pt x="257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4" name="Google Shape;4048;p90">
              <a:extLst>
                <a:ext uri="{FF2B5EF4-FFF2-40B4-BE49-F238E27FC236}">
                  <a16:creationId xmlns:a16="http://schemas.microsoft.com/office/drawing/2014/main" id="{D497D9BE-7788-4D1D-8B0F-795E6E9C1E94}"/>
                </a:ext>
              </a:extLst>
            </p:cNvPr>
            <p:cNvSpPr/>
            <p:nvPr/>
          </p:nvSpPr>
          <p:spPr>
            <a:xfrm>
              <a:off x="1829359" y="4035037"/>
              <a:ext cx="73496" cy="62714"/>
            </a:xfrm>
            <a:custGeom>
              <a:avLst/>
              <a:gdLst/>
              <a:ahLst/>
              <a:cxnLst/>
              <a:rect l="l" t="t" r="r" b="b"/>
              <a:pathLst>
                <a:path w="2229" h="1902" extrusionOk="0">
                  <a:moveTo>
                    <a:pt x="327" y="0"/>
                  </a:moveTo>
                  <a:lnTo>
                    <a:pt x="1" y="1902"/>
                  </a:lnTo>
                  <a:lnTo>
                    <a:pt x="1956" y="1902"/>
                  </a:lnTo>
                  <a:lnTo>
                    <a:pt x="2228"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5" name="Google Shape;4049;p90">
              <a:extLst>
                <a:ext uri="{FF2B5EF4-FFF2-40B4-BE49-F238E27FC236}">
                  <a16:creationId xmlns:a16="http://schemas.microsoft.com/office/drawing/2014/main" id="{7F1B10B5-3E56-D47C-E760-3A44DCF7C0EE}"/>
                </a:ext>
              </a:extLst>
            </p:cNvPr>
            <p:cNvSpPr/>
            <p:nvPr/>
          </p:nvSpPr>
          <p:spPr>
            <a:xfrm>
              <a:off x="1825172" y="4031443"/>
              <a:ext cx="81838" cy="69902"/>
            </a:xfrm>
            <a:custGeom>
              <a:avLst/>
              <a:gdLst/>
              <a:ahLst/>
              <a:cxnLst/>
              <a:rect l="l" t="t" r="r" b="b"/>
              <a:pathLst>
                <a:path w="2482" h="2120" extrusionOk="0">
                  <a:moveTo>
                    <a:pt x="2210" y="218"/>
                  </a:moveTo>
                  <a:lnTo>
                    <a:pt x="1975" y="1902"/>
                  </a:lnTo>
                  <a:lnTo>
                    <a:pt x="254" y="1902"/>
                  </a:lnTo>
                  <a:lnTo>
                    <a:pt x="562" y="218"/>
                  </a:lnTo>
                  <a:close/>
                  <a:moveTo>
                    <a:pt x="363" y="0"/>
                  </a:moveTo>
                  <a:lnTo>
                    <a:pt x="1" y="2119"/>
                  </a:lnTo>
                  <a:lnTo>
                    <a:pt x="2174" y="2119"/>
                  </a:lnTo>
                  <a:lnTo>
                    <a:pt x="248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6" name="Google Shape;4050;p90">
              <a:extLst>
                <a:ext uri="{FF2B5EF4-FFF2-40B4-BE49-F238E27FC236}">
                  <a16:creationId xmlns:a16="http://schemas.microsoft.com/office/drawing/2014/main" id="{B2BE73A1-C648-B3ED-91DD-6C5208FBCACF}"/>
                </a:ext>
              </a:extLst>
            </p:cNvPr>
            <p:cNvSpPr/>
            <p:nvPr/>
          </p:nvSpPr>
          <p:spPr>
            <a:xfrm>
              <a:off x="1906384" y="4035037"/>
              <a:ext cx="71089" cy="62714"/>
            </a:xfrm>
            <a:custGeom>
              <a:avLst/>
              <a:gdLst/>
              <a:ahLst/>
              <a:cxnLst/>
              <a:rect l="l" t="t" r="r" b="b"/>
              <a:pathLst>
                <a:path w="2156" h="1902" extrusionOk="0">
                  <a:moveTo>
                    <a:pt x="272" y="0"/>
                  </a:moveTo>
                  <a:lnTo>
                    <a:pt x="1" y="1902"/>
                  </a:lnTo>
                  <a:lnTo>
                    <a:pt x="1957" y="1902"/>
                  </a:lnTo>
                  <a:lnTo>
                    <a:pt x="2156"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7" name="Google Shape;4051;p90">
              <a:extLst>
                <a:ext uri="{FF2B5EF4-FFF2-40B4-BE49-F238E27FC236}">
                  <a16:creationId xmlns:a16="http://schemas.microsoft.com/office/drawing/2014/main" id="{8B20462E-E3D9-336B-95F0-613125C99373}"/>
                </a:ext>
              </a:extLst>
            </p:cNvPr>
            <p:cNvSpPr/>
            <p:nvPr/>
          </p:nvSpPr>
          <p:spPr>
            <a:xfrm>
              <a:off x="1902196" y="4031443"/>
              <a:ext cx="79464" cy="69902"/>
            </a:xfrm>
            <a:custGeom>
              <a:avLst/>
              <a:gdLst/>
              <a:ahLst/>
              <a:cxnLst/>
              <a:rect l="l" t="t" r="r" b="b"/>
              <a:pathLst>
                <a:path w="2410" h="2120" extrusionOk="0">
                  <a:moveTo>
                    <a:pt x="2156" y="218"/>
                  </a:moveTo>
                  <a:lnTo>
                    <a:pt x="1993" y="1902"/>
                  </a:lnTo>
                  <a:lnTo>
                    <a:pt x="273" y="1902"/>
                  </a:lnTo>
                  <a:lnTo>
                    <a:pt x="490" y="218"/>
                  </a:lnTo>
                  <a:close/>
                  <a:moveTo>
                    <a:pt x="291" y="0"/>
                  </a:moveTo>
                  <a:lnTo>
                    <a:pt x="1" y="2119"/>
                  </a:lnTo>
                  <a:lnTo>
                    <a:pt x="2192" y="2119"/>
                  </a:lnTo>
                  <a:lnTo>
                    <a:pt x="240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8" name="Google Shape;4052;p90">
              <a:extLst>
                <a:ext uri="{FF2B5EF4-FFF2-40B4-BE49-F238E27FC236}">
                  <a16:creationId xmlns:a16="http://schemas.microsoft.com/office/drawing/2014/main" id="{FF44B037-5F56-F79C-DBAD-1A07BECCDFB3}"/>
                </a:ext>
              </a:extLst>
            </p:cNvPr>
            <p:cNvSpPr/>
            <p:nvPr/>
          </p:nvSpPr>
          <p:spPr>
            <a:xfrm>
              <a:off x="1984002" y="4035037"/>
              <a:ext cx="68121" cy="62714"/>
            </a:xfrm>
            <a:custGeom>
              <a:avLst/>
              <a:gdLst/>
              <a:ahLst/>
              <a:cxnLst/>
              <a:rect l="l" t="t" r="r" b="b"/>
              <a:pathLst>
                <a:path w="2066" h="1902" extrusionOk="0">
                  <a:moveTo>
                    <a:pt x="182" y="0"/>
                  </a:moveTo>
                  <a:lnTo>
                    <a:pt x="1" y="1902"/>
                  </a:lnTo>
                  <a:lnTo>
                    <a:pt x="1939" y="1902"/>
                  </a:lnTo>
                  <a:lnTo>
                    <a:pt x="2065"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9" name="Google Shape;4053;p90">
              <a:extLst>
                <a:ext uri="{FF2B5EF4-FFF2-40B4-BE49-F238E27FC236}">
                  <a16:creationId xmlns:a16="http://schemas.microsoft.com/office/drawing/2014/main" id="{4489472D-A138-A733-2F20-9CE2D9106824}"/>
                </a:ext>
              </a:extLst>
            </p:cNvPr>
            <p:cNvSpPr/>
            <p:nvPr/>
          </p:nvSpPr>
          <p:spPr>
            <a:xfrm>
              <a:off x="1979847" y="4031443"/>
              <a:ext cx="76463" cy="69902"/>
            </a:xfrm>
            <a:custGeom>
              <a:avLst/>
              <a:gdLst/>
              <a:ahLst/>
              <a:cxnLst/>
              <a:rect l="l" t="t" r="r" b="b"/>
              <a:pathLst>
                <a:path w="2319" h="2120" extrusionOk="0">
                  <a:moveTo>
                    <a:pt x="2065" y="218"/>
                  </a:moveTo>
                  <a:lnTo>
                    <a:pt x="1956" y="1902"/>
                  </a:lnTo>
                  <a:lnTo>
                    <a:pt x="236" y="1902"/>
                  </a:lnTo>
                  <a:lnTo>
                    <a:pt x="399" y="218"/>
                  </a:lnTo>
                  <a:close/>
                  <a:moveTo>
                    <a:pt x="199" y="0"/>
                  </a:moveTo>
                  <a:lnTo>
                    <a:pt x="0" y="2119"/>
                  </a:lnTo>
                  <a:lnTo>
                    <a:pt x="2173" y="2119"/>
                  </a:lnTo>
                  <a:lnTo>
                    <a:pt x="2318"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0" name="Google Shape;4054;p90">
              <a:extLst>
                <a:ext uri="{FF2B5EF4-FFF2-40B4-BE49-F238E27FC236}">
                  <a16:creationId xmlns:a16="http://schemas.microsoft.com/office/drawing/2014/main" id="{9F9AEB1F-0A0F-9E81-DBB3-2075FED291D6}"/>
                </a:ext>
              </a:extLst>
            </p:cNvPr>
            <p:cNvSpPr/>
            <p:nvPr/>
          </p:nvSpPr>
          <p:spPr>
            <a:xfrm>
              <a:off x="2061059" y="4035037"/>
              <a:ext cx="65714" cy="62714"/>
            </a:xfrm>
            <a:custGeom>
              <a:avLst/>
              <a:gdLst/>
              <a:ahLst/>
              <a:cxnLst/>
              <a:rect l="l" t="t" r="r" b="b"/>
              <a:pathLst>
                <a:path w="1993" h="1902" extrusionOk="0">
                  <a:moveTo>
                    <a:pt x="109" y="0"/>
                  </a:moveTo>
                  <a:lnTo>
                    <a:pt x="0" y="1902"/>
                  </a:lnTo>
                  <a:lnTo>
                    <a:pt x="1956" y="1902"/>
                  </a:lnTo>
                  <a:lnTo>
                    <a:pt x="199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1" name="Google Shape;4055;p90">
              <a:extLst>
                <a:ext uri="{FF2B5EF4-FFF2-40B4-BE49-F238E27FC236}">
                  <a16:creationId xmlns:a16="http://schemas.microsoft.com/office/drawing/2014/main" id="{903D9180-4589-E6D0-6E72-2839233782D8}"/>
                </a:ext>
              </a:extLst>
            </p:cNvPr>
            <p:cNvSpPr/>
            <p:nvPr/>
          </p:nvSpPr>
          <p:spPr>
            <a:xfrm>
              <a:off x="2056872" y="4031443"/>
              <a:ext cx="74056" cy="69902"/>
            </a:xfrm>
            <a:custGeom>
              <a:avLst/>
              <a:gdLst/>
              <a:ahLst/>
              <a:cxnLst/>
              <a:rect l="l" t="t" r="r" b="b"/>
              <a:pathLst>
                <a:path w="2246" h="2120" extrusionOk="0">
                  <a:moveTo>
                    <a:pt x="2010" y="218"/>
                  </a:moveTo>
                  <a:lnTo>
                    <a:pt x="1974" y="1902"/>
                  </a:lnTo>
                  <a:lnTo>
                    <a:pt x="254" y="1902"/>
                  </a:lnTo>
                  <a:lnTo>
                    <a:pt x="344" y="218"/>
                  </a:lnTo>
                  <a:close/>
                  <a:moveTo>
                    <a:pt x="127" y="0"/>
                  </a:moveTo>
                  <a:lnTo>
                    <a:pt x="0" y="2119"/>
                  </a:lnTo>
                  <a:lnTo>
                    <a:pt x="2192" y="2119"/>
                  </a:lnTo>
                  <a:lnTo>
                    <a:pt x="2246"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2" name="Google Shape;4056;p90">
              <a:extLst>
                <a:ext uri="{FF2B5EF4-FFF2-40B4-BE49-F238E27FC236}">
                  <a16:creationId xmlns:a16="http://schemas.microsoft.com/office/drawing/2014/main" id="{B511702D-026B-7B6E-91B7-8760C3EE9AAD}"/>
                </a:ext>
              </a:extLst>
            </p:cNvPr>
            <p:cNvSpPr/>
            <p:nvPr/>
          </p:nvSpPr>
          <p:spPr>
            <a:xfrm>
              <a:off x="2138084" y="4035037"/>
              <a:ext cx="64494" cy="62714"/>
            </a:xfrm>
            <a:custGeom>
              <a:avLst/>
              <a:gdLst/>
              <a:ahLst/>
              <a:cxnLst/>
              <a:rect l="l" t="t" r="r" b="b"/>
              <a:pathLst>
                <a:path w="1956" h="1902" extrusionOk="0">
                  <a:moveTo>
                    <a:pt x="36" y="0"/>
                  </a:moveTo>
                  <a:lnTo>
                    <a:pt x="0" y="1902"/>
                  </a:lnTo>
                  <a:lnTo>
                    <a:pt x="1956" y="1902"/>
                  </a:lnTo>
                  <a:lnTo>
                    <a:pt x="1938"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3" name="Google Shape;4057;p90">
              <a:extLst>
                <a:ext uri="{FF2B5EF4-FFF2-40B4-BE49-F238E27FC236}">
                  <a16:creationId xmlns:a16="http://schemas.microsoft.com/office/drawing/2014/main" id="{3871DF18-E0FD-F56C-A697-51D5ED079084}"/>
                </a:ext>
              </a:extLst>
            </p:cNvPr>
            <p:cNvSpPr/>
            <p:nvPr/>
          </p:nvSpPr>
          <p:spPr>
            <a:xfrm>
              <a:off x="2134490" y="4031443"/>
              <a:ext cx="71682" cy="69902"/>
            </a:xfrm>
            <a:custGeom>
              <a:avLst/>
              <a:gdLst/>
              <a:ahLst/>
              <a:cxnLst/>
              <a:rect l="l" t="t" r="r" b="b"/>
              <a:pathLst>
                <a:path w="2174" h="2120" extrusionOk="0">
                  <a:moveTo>
                    <a:pt x="1938" y="218"/>
                  </a:moveTo>
                  <a:lnTo>
                    <a:pt x="1956" y="1902"/>
                  </a:lnTo>
                  <a:lnTo>
                    <a:pt x="236" y="1902"/>
                  </a:lnTo>
                  <a:lnTo>
                    <a:pt x="254" y="218"/>
                  </a:lnTo>
                  <a:close/>
                  <a:moveTo>
                    <a:pt x="37" y="0"/>
                  </a:moveTo>
                  <a:lnTo>
                    <a:pt x="1" y="2119"/>
                  </a:lnTo>
                  <a:lnTo>
                    <a:pt x="2174" y="2119"/>
                  </a:lnTo>
                  <a:lnTo>
                    <a:pt x="2156"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4" name="Google Shape;4058;p90">
              <a:extLst>
                <a:ext uri="{FF2B5EF4-FFF2-40B4-BE49-F238E27FC236}">
                  <a16:creationId xmlns:a16="http://schemas.microsoft.com/office/drawing/2014/main" id="{CD5E9A65-1988-9300-4DE4-032A536418EF}"/>
                </a:ext>
              </a:extLst>
            </p:cNvPr>
            <p:cNvSpPr/>
            <p:nvPr/>
          </p:nvSpPr>
          <p:spPr>
            <a:xfrm>
              <a:off x="2214515" y="4035037"/>
              <a:ext cx="65121" cy="62714"/>
            </a:xfrm>
            <a:custGeom>
              <a:avLst/>
              <a:gdLst/>
              <a:ahLst/>
              <a:cxnLst/>
              <a:rect l="l" t="t" r="r" b="b"/>
              <a:pathLst>
                <a:path w="1975" h="1902" extrusionOk="0">
                  <a:moveTo>
                    <a:pt x="0" y="0"/>
                  </a:moveTo>
                  <a:lnTo>
                    <a:pt x="36" y="1902"/>
                  </a:lnTo>
                  <a:lnTo>
                    <a:pt x="1974" y="1902"/>
                  </a:lnTo>
                  <a:lnTo>
                    <a:pt x="188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5" name="Google Shape;4059;p90">
              <a:extLst>
                <a:ext uri="{FF2B5EF4-FFF2-40B4-BE49-F238E27FC236}">
                  <a16:creationId xmlns:a16="http://schemas.microsoft.com/office/drawing/2014/main" id="{214F8F68-7A11-5D92-1D2F-B6F78C7CC986}"/>
                </a:ext>
              </a:extLst>
            </p:cNvPr>
            <p:cNvSpPr/>
            <p:nvPr/>
          </p:nvSpPr>
          <p:spPr>
            <a:xfrm>
              <a:off x="2210327" y="4031443"/>
              <a:ext cx="73463" cy="69902"/>
            </a:xfrm>
            <a:custGeom>
              <a:avLst/>
              <a:gdLst/>
              <a:ahLst/>
              <a:cxnLst/>
              <a:rect l="l" t="t" r="r" b="b"/>
              <a:pathLst>
                <a:path w="2228" h="2120" extrusionOk="0">
                  <a:moveTo>
                    <a:pt x="1902" y="218"/>
                  </a:moveTo>
                  <a:lnTo>
                    <a:pt x="1992" y="1902"/>
                  </a:lnTo>
                  <a:lnTo>
                    <a:pt x="272" y="1902"/>
                  </a:lnTo>
                  <a:lnTo>
                    <a:pt x="236" y="218"/>
                  </a:lnTo>
                  <a:close/>
                  <a:moveTo>
                    <a:pt x="0" y="0"/>
                  </a:moveTo>
                  <a:lnTo>
                    <a:pt x="37" y="2119"/>
                  </a:lnTo>
                  <a:lnTo>
                    <a:pt x="2228" y="2119"/>
                  </a:lnTo>
                  <a:lnTo>
                    <a:pt x="211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6" name="Google Shape;4060;p90">
              <a:extLst>
                <a:ext uri="{FF2B5EF4-FFF2-40B4-BE49-F238E27FC236}">
                  <a16:creationId xmlns:a16="http://schemas.microsoft.com/office/drawing/2014/main" id="{BD1508B0-C601-0569-76A0-C47485AD7D97}"/>
                </a:ext>
              </a:extLst>
            </p:cNvPr>
            <p:cNvSpPr/>
            <p:nvPr/>
          </p:nvSpPr>
          <p:spPr>
            <a:xfrm>
              <a:off x="2289132" y="4035037"/>
              <a:ext cx="68121" cy="62714"/>
            </a:xfrm>
            <a:custGeom>
              <a:avLst/>
              <a:gdLst/>
              <a:ahLst/>
              <a:cxnLst/>
              <a:rect l="l" t="t" r="r" b="b"/>
              <a:pathLst>
                <a:path w="2066" h="1902" extrusionOk="0">
                  <a:moveTo>
                    <a:pt x="1" y="0"/>
                  </a:moveTo>
                  <a:lnTo>
                    <a:pt x="110" y="1902"/>
                  </a:lnTo>
                  <a:lnTo>
                    <a:pt x="2065" y="1902"/>
                  </a:lnTo>
                  <a:lnTo>
                    <a:pt x="188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7" name="Google Shape;4061;p90">
              <a:extLst>
                <a:ext uri="{FF2B5EF4-FFF2-40B4-BE49-F238E27FC236}">
                  <a16:creationId xmlns:a16="http://schemas.microsoft.com/office/drawing/2014/main" id="{2534E626-EF58-A9BB-CDB4-E1B2A72C228C}"/>
                </a:ext>
              </a:extLst>
            </p:cNvPr>
            <p:cNvSpPr/>
            <p:nvPr/>
          </p:nvSpPr>
          <p:spPr>
            <a:xfrm>
              <a:off x="2284978" y="4031443"/>
              <a:ext cx="76463" cy="69902"/>
            </a:xfrm>
            <a:custGeom>
              <a:avLst/>
              <a:gdLst/>
              <a:ahLst/>
              <a:cxnLst/>
              <a:rect l="l" t="t" r="r" b="b"/>
              <a:pathLst>
                <a:path w="2319" h="2120" extrusionOk="0">
                  <a:moveTo>
                    <a:pt x="1902" y="218"/>
                  </a:moveTo>
                  <a:lnTo>
                    <a:pt x="2065" y="1902"/>
                  </a:lnTo>
                  <a:lnTo>
                    <a:pt x="344" y="1902"/>
                  </a:lnTo>
                  <a:lnTo>
                    <a:pt x="236" y="218"/>
                  </a:lnTo>
                  <a:close/>
                  <a:moveTo>
                    <a:pt x="0" y="0"/>
                  </a:moveTo>
                  <a:lnTo>
                    <a:pt x="127" y="2119"/>
                  </a:lnTo>
                  <a:lnTo>
                    <a:pt x="2318" y="2119"/>
                  </a:lnTo>
                  <a:lnTo>
                    <a:pt x="211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8" name="Google Shape;4062;p90">
              <a:extLst>
                <a:ext uri="{FF2B5EF4-FFF2-40B4-BE49-F238E27FC236}">
                  <a16:creationId xmlns:a16="http://schemas.microsoft.com/office/drawing/2014/main" id="{7C635A58-8B74-429D-159F-B44471EC2FB3}"/>
                </a:ext>
              </a:extLst>
            </p:cNvPr>
            <p:cNvSpPr/>
            <p:nvPr/>
          </p:nvSpPr>
          <p:spPr>
            <a:xfrm>
              <a:off x="2363783" y="4035037"/>
              <a:ext cx="70495" cy="62714"/>
            </a:xfrm>
            <a:custGeom>
              <a:avLst/>
              <a:gdLst/>
              <a:ahLst/>
              <a:cxnLst/>
              <a:rect l="l" t="t" r="r" b="b"/>
              <a:pathLst>
                <a:path w="2138" h="1902" extrusionOk="0">
                  <a:moveTo>
                    <a:pt x="1" y="0"/>
                  </a:moveTo>
                  <a:lnTo>
                    <a:pt x="182" y="1902"/>
                  </a:lnTo>
                  <a:lnTo>
                    <a:pt x="2137" y="1902"/>
                  </a:lnTo>
                  <a:lnTo>
                    <a:pt x="188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9" name="Google Shape;4063;p90">
              <a:extLst>
                <a:ext uri="{FF2B5EF4-FFF2-40B4-BE49-F238E27FC236}">
                  <a16:creationId xmlns:a16="http://schemas.microsoft.com/office/drawing/2014/main" id="{055E09DE-71BF-EEB5-A715-42868D75D9CC}"/>
                </a:ext>
              </a:extLst>
            </p:cNvPr>
            <p:cNvSpPr/>
            <p:nvPr/>
          </p:nvSpPr>
          <p:spPr>
            <a:xfrm>
              <a:off x="2359595" y="4031443"/>
              <a:ext cx="78870" cy="69902"/>
            </a:xfrm>
            <a:custGeom>
              <a:avLst/>
              <a:gdLst/>
              <a:ahLst/>
              <a:cxnLst/>
              <a:rect l="l" t="t" r="r" b="b"/>
              <a:pathLst>
                <a:path w="2392" h="2120" extrusionOk="0">
                  <a:moveTo>
                    <a:pt x="1902" y="218"/>
                  </a:moveTo>
                  <a:lnTo>
                    <a:pt x="2138" y="1902"/>
                  </a:lnTo>
                  <a:lnTo>
                    <a:pt x="417" y="1902"/>
                  </a:lnTo>
                  <a:lnTo>
                    <a:pt x="236" y="218"/>
                  </a:lnTo>
                  <a:close/>
                  <a:moveTo>
                    <a:pt x="1" y="0"/>
                  </a:moveTo>
                  <a:lnTo>
                    <a:pt x="200" y="2119"/>
                  </a:lnTo>
                  <a:lnTo>
                    <a:pt x="2391" y="2119"/>
                  </a:lnTo>
                  <a:lnTo>
                    <a:pt x="212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0" name="Google Shape;4064;p90">
              <a:extLst>
                <a:ext uri="{FF2B5EF4-FFF2-40B4-BE49-F238E27FC236}">
                  <a16:creationId xmlns:a16="http://schemas.microsoft.com/office/drawing/2014/main" id="{D3542BB9-F905-0873-F43C-CD47CA28C154}"/>
                </a:ext>
              </a:extLst>
            </p:cNvPr>
            <p:cNvSpPr/>
            <p:nvPr/>
          </p:nvSpPr>
          <p:spPr>
            <a:xfrm>
              <a:off x="2438433" y="4035037"/>
              <a:ext cx="72869" cy="62714"/>
            </a:xfrm>
            <a:custGeom>
              <a:avLst/>
              <a:gdLst/>
              <a:ahLst/>
              <a:cxnLst/>
              <a:rect l="l" t="t" r="r" b="b"/>
              <a:pathLst>
                <a:path w="2210" h="1902" extrusionOk="0">
                  <a:moveTo>
                    <a:pt x="0" y="0"/>
                  </a:moveTo>
                  <a:lnTo>
                    <a:pt x="272" y="1902"/>
                  </a:lnTo>
                  <a:lnTo>
                    <a:pt x="2210" y="1902"/>
                  </a:lnTo>
                  <a:lnTo>
                    <a:pt x="190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1" name="Google Shape;4065;p90">
              <a:extLst>
                <a:ext uri="{FF2B5EF4-FFF2-40B4-BE49-F238E27FC236}">
                  <a16:creationId xmlns:a16="http://schemas.microsoft.com/office/drawing/2014/main" id="{56A1F8B2-A2AD-6974-DCD3-392F9E945D3E}"/>
                </a:ext>
              </a:extLst>
            </p:cNvPr>
            <p:cNvSpPr/>
            <p:nvPr/>
          </p:nvSpPr>
          <p:spPr>
            <a:xfrm>
              <a:off x="2434246" y="4031443"/>
              <a:ext cx="81838" cy="69902"/>
            </a:xfrm>
            <a:custGeom>
              <a:avLst/>
              <a:gdLst/>
              <a:ahLst/>
              <a:cxnLst/>
              <a:rect l="l" t="t" r="r" b="b"/>
              <a:pathLst>
                <a:path w="2482" h="2120" extrusionOk="0">
                  <a:moveTo>
                    <a:pt x="1920" y="218"/>
                  </a:moveTo>
                  <a:lnTo>
                    <a:pt x="2210" y="1902"/>
                  </a:lnTo>
                  <a:lnTo>
                    <a:pt x="489" y="1902"/>
                  </a:lnTo>
                  <a:lnTo>
                    <a:pt x="254" y="218"/>
                  </a:lnTo>
                  <a:close/>
                  <a:moveTo>
                    <a:pt x="0" y="0"/>
                  </a:moveTo>
                  <a:lnTo>
                    <a:pt x="290" y="2119"/>
                  </a:lnTo>
                  <a:lnTo>
                    <a:pt x="2481" y="2119"/>
                  </a:lnTo>
                  <a:lnTo>
                    <a:pt x="211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2" name="Google Shape;4066;p90">
              <a:extLst>
                <a:ext uri="{FF2B5EF4-FFF2-40B4-BE49-F238E27FC236}">
                  <a16:creationId xmlns:a16="http://schemas.microsoft.com/office/drawing/2014/main" id="{4149C686-8941-658A-F531-68766E53032A}"/>
                </a:ext>
              </a:extLst>
            </p:cNvPr>
            <p:cNvSpPr/>
            <p:nvPr/>
          </p:nvSpPr>
          <p:spPr>
            <a:xfrm>
              <a:off x="2513677" y="4035037"/>
              <a:ext cx="75243" cy="62714"/>
            </a:xfrm>
            <a:custGeom>
              <a:avLst/>
              <a:gdLst/>
              <a:ahLst/>
              <a:cxnLst/>
              <a:rect l="l" t="t" r="r" b="b"/>
              <a:pathLst>
                <a:path w="2282" h="1902" extrusionOk="0">
                  <a:moveTo>
                    <a:pt x="0" y="0"/>
                  </a:moveTo>
                  <a:lnTo>
                    <a:pt x="326" y="1902"/>
                  </a:lnTo>
                  <a:lnTo>
                    <a:pt x="2282" y="1902"/>
                  </a:lnTo>
                  <a:lnTo>
                    <a:pt x="1883"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3" name="Google Shape;4067;p90">
              <a:extLst>
                <a:ext uri="{FF2B5EF4-FFF2-40B4-BE49-F238E27FC236}">
                  <a16:creationId xmlns:a16="http://schemas.microsoft.com/office/drawing/2014/main" id="{1EE90604-F3BE-7579-1F13-79901D9928AA}"/>
                </a:ext>
              </a:extLst>
            </p:cNvPr>
            <p:cNvSpPr/>
            <p:nvPr/>
          </p:nvSpPr>
          <p:spPr>
            <a:xfrm>
              <a:off x="2508896" y="4031443"/>
              <a:ext cx="84212" cy="69902"/>
            </a:xfrm>
            <a:custGeom>
              <a:avLst/>
              <a:gdLst/>
              <a:ahLst/>
              <a:cxnLst/>
              <a:rect l="l" t="t" r="r" b="b"/>
              <a:pathLst>
                <a:path w="2554" h="2120" extrusionOk="0">
                  <a:moveTo>
                    <a:pt x="1938" y="218"/>
                  </a:moveTo>
                  <a:lnTo>
                    <a:pt x="2282" y="1902"/>
                  </a:lnTo>
                  <a:lnTo>
                    <a:pt x="562" y="1902"/>
                  </a:lnTo>
                  <a:lnTo>
                    <a:pt x="272" y="218"/>
                  </a:lnTo>
                  <a:close/>
                  <a:moveTo>
                    <a:pt x="0" y="0"/>
                  </a:moveTo>
                  <a:lnTo>
                    <a:pt x="362" y="2119"/>
                  </a:lnTo>
                  <a:lnTo>
                    <a:pt x="2554" y="2119"/>
                  </a:lnTo>
                  <a:lnTo>
                    <a:pt x="211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4" name="Google Shape;4068;p90">
              <a:extLst>
                <a:ext uri="{FF2B5EF4-FFF2-40B4-BE49-F238E27FC236}">
                  <a16:creationId xmlns:a16="http://schemas.microsoft.com/office/drawing/2014/main" id="{103CA186-03B8-318A-DB00-7F26A9FB6D3F}"/>
                </a:ext>
              </a:extLst>
            </p:cNvPr>
            <p:cNvSpPr/>
            <p:nvPr/>
          </p:nvSpPr>
          <p:spPr>
            <a:xfrm>
              <a:off x="2588295" y="4035037"/>
              <a:ext cx="77650" cy="62714"/>
            </a:xfrm>
            <a:custGeom>
              <a:avLst/>
              <a:gdLst/>
              <a:ahLst/>
              <a:cxnLst/>
              <a:rect l="l" t="t" r="r" b="b"/>
              <a:pathLst>
                <a:path w="2355" h="1902" extrusionOk="0">
                  <a:moveTo>
                    <a:pt x="1" y="0"/>
                  </a:moveTo>
                  <a:lnTo>
                    <a:pt x="399" y="1902"/>
                  </a:lnTo>
                  <a:lnTo>
                    <a:pt x="2355" y="1902"/>
                  </a:lnTo>
                  <a:lnTo>
                    <a:pt x="188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5" name="Google Shape;4069;p90">
              <a:extLst>
                <a:ext uri="{FF2B5EF4-FFF2-40B4-BE49-F238E27FC236}">
                  <a16:creationId xmlns:a16="http://schemas.microsoft.com/office/drawing/2014/main" id="{0605D62D-E7A2-B505-0740-937C31F1841B}"/>
                </a:ext>
              </a:extLst>
            </p:cNvPr>
            <p:cNvSpPr/>
            <p:nvPr/>
          </p:nvSpPr>
          <p:spPr>
            <a:xfrm>
              <a:off x="2584107" y="4031443"/>
              <a:ext cx="87212" cy="69902"/>
            </a:xfrm>
            <a:custGeom>
              <a:avLst/>
              <a:gdLst/>
              <a:ahLst/>
              <a:cxnLst/>
              <a:rect l="l" t="t" r="r" b="b"/>
              <a:pathLst>
                <a:path w="2645" h="2120" extrusionOk="0">
                  <a:moveTo>
                    <a:pt x="1939" y="218"/>
                  </a:moveTo>
                  <a:lnTo>
                    <a:pt x="2355" y="1902"/>
                  </a:lnTo>
                  <a:lnTo>
                    <a:pt x="635" y="1902"/>
                  </a:lnTo>
                  <a:lnTo>
                    <a:pt x="273" y="218"/>
                  </a:lnTo>
                  <a:close/>
                  <a:moveTo>
                    <a:pt x="1" y="0"/>
                  </a:moveTo>
                  <a:lnTo>
                    <a:pt x="454" y="2119"/>
                  </a:lnTo>
                  <a:lnTo>
                    <a:pt x="2645" y="2119"/>
                  </a:lnTo>
                  <a:lnTo>
                    <a:pt x="210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6" name="Google Shape;4070;p90">
              <a:extLst>
                <a:ext uri="{FF2B5EF4-FFF2-40B4-BE49-F238E27FC236}">
                  <a16:creationId xmlns:a16="http://schemas.microsoft.com/office/drawing/2014/main" id="{864B2027-E3F7-842D-CD7E-C6393F75B09F}"/>
                </a:ext>
              </a:extLst>
            </p:cNvPr>
            <p:cNvSpPr/>
            <p:nvPr/>
          </p:nvSpPr>
          <p:spPr>
            <a:xfrm>
              <a:off x="2662945" y="4035037"/>
              <a:ext cx="80057" cy="62714"/>
            </a:xfrm>
            <a:custGeom>
              <a:avLst/>
              <a:gdLst/>
              <a:ahLst/>
              <a:cxnLst/>
              <a:rect l="l" t="t" r="r" b="b"/>
              <a:pathLst>
                <a:path w="2428" h="1902" extrusionOk="0">
                  <a:moveTo>
                    <a:pt x="0" y="0"/>
                  </a:moveTo>
                  <a:lnTo>
                    <a:pt x="471" y="1902"/>
                  </a:lnTo>
                  <a:lnTo>
                    <a:pt x="2427" y="1902"/>
                  </a:lnTo>
                  <a:lnTo>
                    <a:pt x="188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7" name="Google Shape;4071;p90">
              <a:extLst>
                <a:ext uri="{FF2B5EF4-FFF2-40B4-BE49-F238E27FC236}">
                  <a16:creationId xmlns:a16="http://schemas.microsoft.com/office/drawing/2014/main" id="{87FB59A0-B147-9FCD-165E-4C3F5B2D6874}"/>
                </a:ext>
              </a:extLst>
            </p:cNvPr>
            <p:cNvSpPr/>
            <p:nvPr/>
          </p:nvSpPr>
          <p:spPr>
            <a:xfrm>
              <a:off x="2658164" y="4031443"/>
              <a:ext cx="89586" cy="69902"/>
            </a:xfrm>
            <a:custGeom>
              <a:avLst/>
              <a:gdLst/>
              <a:ahLst/>
              <a:cxnLst/>
              <a:rect l="l" t="t" r="r" b="b"/>
              <a:pathLst>
                <a:path w="2717" h="2120" extrusionOk="0">
                  <a:moveTo>
                    <a:pt x="1956" y="218"/>
                  </a:moveTo>
                  <a:lnTo>
                    <a:pt x="2427" y="1902"/>
                  </a:lnTo>
                  <a:lnTo>
                    <a:pt x="707" y="1902"/>
                  </a:lnTo>
                  <a:lnTo>
                    <a:pt x="290" y="218"/>
                  </a:lnTo>
                  <a:close/>
                  <a:moveTo>
                    <a:pt x="1" y="0"/>
                  </a:moveTo>
                  <a:lnTo>
                    <a:pt x="526" y="2119"/>
                  </a:lnTo>
                  <a:lnTo>
                    <a:pt x="2717" y="2119"/>
                  </a:lnTo>
                  <a:lnTo>
                    <a:pt x="211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8" name="Google Shape;4072;p90">
              <a:extLst>
                <a:ext uri="{FF2B5EF4-FFF2-40B4-BE49-F238E27FC236}">
                  <a16:creationId xmlns:a16="http://schemas.microsoft.com/office/drawing/2014/main" id="{D710A663-A981-0D55-242E-7FAE745E83BF}"/>
                </a:ext>
              </a:extLst>
            </p:cNvPr>
            <p:cNvSpPr/>
            <p:nvPr/>
          </p:nvSpPr>
          <p:spPr>
            <a:xfrm>
              <a:off x="2737596" y="4035037"/>
              <a:ext cx="82431" cy="62714"/>
            </a:xfrm>
            <a:custGeom>
              <a:avLst/>
              <a:gdLst/>
              <a:ahLst/>
              <a:cxnLst/>
              <a:rect l="l" t="t" r="r" b="b"/>
              <a:pathLst>
                <a:path w="2500" h="1902" extrusionOk="0">
                  <a:moveTo>
                    <a:pt x="0" y="0"/>
                  </a:moveTo>
                  <a:lnTo>
                    <a:pt x="562" y="1902"/>
                  </a:lnTo>
                  <a:lnTo>
                    <a:pt x="2499" y="1902"/>
                  </a:lnTo>
                  <a:lnTo>
                    <a:pt x="190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9" name="Google Shape;4073;p90">
              <a:extLst>
                <a:ext uri="{FF2B5EF4-FFF2-40B4-BE49-F238E27FC236}">
                  <a16:creationId xmlns:a16="http://schemas.microsoft.com/office/drawing/2014/main" id="{130EDE4F-47A6-84F4-F200-B511F5D008B0}"/>
                </a:ext>
              </a:extLst>
            </p:cNvPr>
            <p:cNvSpPr/>
            <p:nvPr/>
          </p:nvSpPr>
          <p:spPr>
            <a:xfrm>
              <a:off x="2732815" y="4031443"/>
              <a:ext cx="92587" cy="69902"/>
            </a:xfrm>
            <a:custGeom>
              <a:avLst/>
              <a:gdLst/>
              <a:ahLst/>
              <a:cxnLst/>
              <a:rect l="l" t="t" r="r" b="b"/>
              <a:pathLst>
                <a:path w="2808" h="2120" extrusionOk="0">
                  <a:moveTo>
                    <a:pt x="1956" y="218"/>
                  </a:moveTo>
                  <a:lnTo>
                    <a:pt x="2499" y="1902"/>
                  </a:lnTo>
                  <a:lnTo>
                    <a:pt x="779" y="1902"/>
                  </a:lnTo>
                  <a:lnTo>
                    <a:pt x="290" y="218"/>
                  </a:lnTo>
                  <a:close/>
                  <a:moveTo>
                    <a:pt x="0" y="0"/>
                  </a:moveTo>
                  <a:lnTo>
                    <a:pt x="616" y="2119"/>
                  </a:lnTo>
                  <a:lnTo>
                    <a:pt x="2807" y="2119"/>
                  </a:lnTo>
                  <a:lnTo>
                    <a:pt x="211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0" name="Google Shape;4074;p90">
              <a:extLst>
                <a:ext uri="{FF2B5EF4-FFF2-40B4-BE49-F238E27FC236}">
                  <a16:creationId xmlns:a16="http://schemas.microsoft.com/office/drawing/2014/main" id="{98A1C02A-702A-574B-A5FF-38E2EEC64742}"/>
                </a:ext>
              </a:extLst>
            </p:cNvPr>
            <p:cNvSpPr/>
            <p:nvPr/>
          </p:nvSpPr>
          <p:spPr>
            <a:xfrm>
              <a:off x="2812213" y="4035037"/>
              <a:ext cx="85432" cy="62714"/>
            </a:xfrm>
            <a:custGeom>
              <a:avLst/>
              <a:gdLst/>
              <a:ahLst/>
              <a:cxnLst/>
              <a:rect l="l" t="t" r="r" b="b"/>
              <a:pathLst>
                <a:path w="2591" h="1902" extrusionOk="0">
                  <a:moveTo>
                    <a:pt x="1" y="0"/>
                  </a:moveTo>
                  <a:lnTo>
                    <a:pt x="635" y="1902"/>
                  </a:lnTo>
                  <a:lnTo>
                    <a:pt x="2590" y="1902"/>
                  </a:lnTo>
                  <a:lnTo>
                    <a:pt x="190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1" name="Google Shape;4075;p90">
              <a:extLst>
                <a:ext uri="{FF2B5EF4-FFF2-40B4-BE49-F238E27FC236}">
                  <a16:creationId xmlns:a16="http://schemas.microsoft.com/office/drawing/2014/main" id="{444AE00E-3FE1-F5E2-4A9F-B572AD6FDF62}"/>
                </a:ext>
              </a:extLst>
            </p:cNvPr>
            <p:cNvSpPr/>
            <p:nvPr/>
          </p:nvSpPr>
          <p:spPr>
            <a:xfrm>
              <a:off x="2807432" y="4031443"/>
              <a:ext cx="95587" cy="69902"/>
            </a:xfrm>
            <a:custGeom>
              <a:avLst/>
              <a:gdLst/>
              <a:ahLst/>
              <a:cxnLst/>
              <a:rect l="l" t="t" r="r" b="b"/>
              <a:pathLst>
                <a:path w="2899" h="2120" extrusionOk="0">
                  <a:moveTo>
                    <a:pt x="1957" y="218"/>
                  </a:moveTo>
                  <a:lnTo>
                    <a:pt x="2554" y="1902"/>
                  </a:lnTo>
                  <a:lnTo>
                    <a:pt x="852" y="1902"/>
                  </a:lnTo>
                  <a:lnTo>
                    <a:pt x="309" y="218"/>
                  </a:lnTo>
                  <a:close/>
                  <a:moveTo>
                    <a:pt x="1" y="0"/>
                  </a:moveTo>
                  <a:lnTo>
                    <a:pt x="689" y="2119"/>
                  </a:lnTo>
                  <a:lnTo>
                    <a:pt x="2898" y="2119"/>
                  </a:lnTo>
                  <a:lnTo>
                    <a:pt x="212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2" name="Google Shape;4076;p90">
              <a:extLst>
                <a:ext uri="{FF2B5EF4-FFF2-40B4-BE49-F238E27FC236}">
                  <a16:creationId xmlns:a16="http://schemas.microsoft.com/office/drawing/2014/main" id="{DD2B6687-E301-8E30-C131-4F5C67A2998C}"/>
                </a:ext>
              </a:extLst>
            </p:cNvPr>
            <p:cNvSpPr/>
            <p:nvPr/>
          </p:nvSpPr>
          <p:spPr>
            <a:xfrm>
              <a:off x="2887457" y="4035037"/>
              <a:ext cx="87212" cy="62714"/>
            </a:xfrm>
            <a:custGeom>
              <a:avLst/>
              <a:gdLst/>
              <a:ahLst/>
              <a:cxnLst/>
              <a:rect l="l" t="t" r="r" b="b"/>
              <a:pathLst>
                <a:path w="2645" h="1902" extrusionOk="0">
                  <a:moveTo>
                    <a:pt x="1" y="0"/>
                  </a:moveTo>
                  <a:lnTo>
                    <a:pt x="689" y="1902"/>
                  </a:lnTo>
                  <a:lnTo>
                    <a:pt x="2645" y="1902"/>
                  </a:lnTo>
                  <a:lnTo>
                    <a:pt x="188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3" name="Google Shape;4077;p90">
              <a:extLst>
                <a:ext uri="{FF2B5EF4-FFF2-40B4-BE49-F238E27FC236}">
                  <a16:creationId xmlns:a16="http://schemas.microsoft.com/office/drawing/2014/main" id="{DF87967A-636B-ED43-5A82-0A25E246916D}"/>
                </a:ext>
              </a:extLst>
            </p:cNvPr>
            <p:cNvSpPr/>
            <p:nvPr/>
          </p:nvSpPr>
          <p:spPr>
            <a:xfrm>
              <a:off x="2882083" y="4031443"/>
              <a:ext cx="97961" cy="69902"/>
            </a:xfrm>
            <a:custGeom>
              <a:avLst/>
              <a:gdLst/>
              <a:ahLst/>
              <a:cxnLst/>
              <a:rect l="l" t="t" r="r" b="b"/>
              <a:pathLst>
                <a:path w="2971" h="2120" extrusionOk="0">
                  <a:moveTo>
                    <a:pt x="1956" y="218"/>
                  </a:moveTo>
                  <a:lnTo>
                    <a:pt x="2645" y="1902"/>
                  </a:lnTo>
                  <a:lnTo>
                    <a:pt x="942" y="1902"/>
                  </a:lnTo>
                  <a:lnTo>
                    <a:pt x="308" y="218"/>
                  </a:lnTo>
                  <a:close/>
                  <a:moveTo>
                    <a:pt x="1" y="0"/>
                  </a:moveTo>
                  <a:lnTo>
                    <a:pt x="779" y="2119"/>
                  </a:lnTo>
                  <a:lnTo>
                    <a:pt x="2971" y="2119"/>
                  </a:lnTo>
                  <a:lnTo>
                    <a:pt x="211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4" name="Google Shape;4078;p90">
              <a:extLst>
                <a:ext uri="{FF2B5EF4-FFF2-40B4-BE49-F238E27FC236}">
                  <a16:creationId xmlns:a16="http://schemas.microsoft.com/office/drawing/2014/main" id="{B1F1D540-F1A8-4E6C-3C96-DE5E1A741312}"/>
                </a:ext>
              </a:extLst>
            </p:cNvPr>
            <p:cNvSpPr/>
            <p:nvPr/>
          </p:nvSpPr>
          <p:spPr>
            <a:xfrm>
              <a:off x="2962108" y="4035037"/>
              <a:ext cx="89586" cy="62714"/>
            </a:xfrm>
            <a:custGeom>
              <a:avLst/>
              <a:gdLst/>
              <a:ahLst/>
              <a:cxnLst/>
              <a:rect l="l" t="t" r="r" b="b"/>
              <a:pathLst>
                <a:path w="2717" h="1902" extrusionOk="0">
                  <a:moveTo>
                    <a:pt x="0" y="0"/>
                  </a:moveTo>
                  <a:lnTo>
                    <a:pt x="779" y="1902"/>
                  </a:lnTo>
                  <a:lnTo>
                    <a:pt x="2717" y="1902"/>
                  </a:lnTo>
                  <a:lnTo>
                    <a:pt x="188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5" name="Google Shape;4079;p90">
              <a:extLst>
                <a:ext uri="{FF2B5EF4-FFF2-40B4-BE49-F238E27FC236}">
                  <a16:creationId xmlns:a16="http://schemas.microsoft.com/office/drawing/2014/main" id="{A2B2FE44-43F2-C92A-FCE5-A75BB2810891}"/>
                </a:ext>
              </a:extLst>
            </p:cNvPr>
            <p:cNvSpPr/>
            <p:nvPr/>
          </p:nvSpPr>
          <p:spPr>
            <a:xfrm>
              <a:off x="2956733" y="4031443"/>
              <a:ext cx="100929" cy="69902"/>
            </a:xfrm>
            <a:custGeom>
              <a:avLst/>
              <a:gdLst/>
              <a:ahLst/>
              <a:cxnLst/>
              <a:rect l="l" t="t" r="r" b="b"/>
              <a:pathLst>
                <a:path w="3061" h="2120" extrusionOk="0">
                  <a:moveTo>
                    <a:pt x="1992" y="218"/>
                  </a:moveTo>
                  <a:lnTo>
                    <a:pt x="2717" y="1902"/>
                  </a:lnTo>
                  <a:lnTo>
                    <a:pt x="1014" y="1902"/>
                  </a:lnTo>
                  <a:lnTo>
                    <a:pt x="344" y="218"/>
                  </a:lnTo>
                  <a:close/>
                  <a:moveTo>
                    <a:pt x="0" y="0"/>
                  </a:moveTo>
                  <a:lnTo>
                    <a:pt x="851" y="2119"/>
                  </a:lnTo>
                  <a:lnTo>
                    <a:pt x="3061" y="2119"/>
                  </a:lnTo>
                  <a:lnTo>
                    <a:pt x="211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6" name="Google Shape;4080;p90">
              <a:extLst>
                <a:ext uri="{FF2B5EF4-FFF2-40B4-BE49-F238E27FC236}">
                  <a16:creationId xmlns:a16="http://schemas.microsoft.com/office/drawing/2014/main" id="{050A49CA-285C-57CB-B5E8-D4122C1EC679}"/>
                </a:ext>
              </a:extLst>
            </p:cNvPr>
            <p:cNvSpPr/>
            <p:nvPr/>
          </p:nvSpPr>
          <p:spPr>
            <a:xfrm>
              <a:off x="3036725" y="4035037"/>
              <a:ext cx="92587" cy="62714"/>
            </a:xfrm>
            <a:custGeom>
              <a:avLst/>
              <a:gdLst/>
              <a:ahLst/>
              <a:cxnLst/>
              <a:rect l="l" t="t" r="r" b="b"/>
              <a:pathLst>
                <a:path w="2808" h="1902" extrusionOk="0">
                  <a:moveTo>
                    <a:pt x="1" y="0"/>
                  </a:moveTo>
                  <a:lnTo>
                    <a:pt x="852" y="1902"/>
                  </a:lnTo>
                  <a:lnTo>
                    <a:pt x="2808" y="1902"/>
                  </a:lnTo>
                  <a:lnTo>
                    <a:pt x="188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7" name="Google Shape;4081;p90">
              <a:extLst>
                <a:ext uri="{FF2B5EF4-FFF2-40B4-BE49-F238E27FC236}">
                  <a16:creationId xmlns:a16="http://schemas.microsoft.com/office/drawing/2014/main" id="{F112D4FB-F6E1-B19E-1AAE-7F24EFD4B5DF}"/>
                </a:ext>
              </a:extLst>
            </p:cNvPr>
            <p:cNvSpPr/>
            <p:nvPr/>
          </p:nvSpPr>
          <p:spPr>
            <a:xfrm>
              <a:off x="3030757" y="4031443"/>
              <a:ext cx="104556" cy="69902"/>
            </a:xfrm>
            <a:custGeom>
              <a:avLst/>
              <a:gdLst/>
              <a:ahLst/>
              <a:cxnLst/>
              <a:rect l="l" t="t" r="r" b="b"/>
              <a:pathLst>
                <a:path w="3171" h="2120" extrusionOk="0">
                  <a:moveTo>
                    <a:pt x="2011" y="218"/>
                  </a:moveTo>
                  <a:lnTo>
                    <a:pt x="2808" y="1902"/>
                  </a:lnTo>
                  <a:lnTo>
                    <a:pt x="1106" y="1902"/>
                  </a:lnTo>
                  <a:lnTo>
                    <a:pt x="363" y="218"/>
                  </a:lnTo>
                  <a:close/>
                  <a:moveTo>
                    <a:pt x="1" y="0"/>
                  </a:moveTo>
                  <a:lnTo>
                    <a:pt x="961" y="2119"/>
                  </a:lnTo>
                  <a:lnTo>
                    <a:pt x="3170" y="2119"/>
                  </a:lnTo>
                  <a:lnTo>
                    <a:pt x="2138"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8" name="Google Shape;4082;p90">
              <a:extLst>
                <a:ext uri="{FF2B5EF4-FFF2-40B4-BE49-F238E27FC236}">
                  <a16:creationId xmlns:a16="http://schemas.microsoft.com/office/drawing/2014/main" id="{CA66108F-46C9-F67E-1013-03DA08D54CBB}"/>
                </a:ext>
              </a:extLst>
            </p:cNvPr>
            <p:cNvSpPr/>
            <p:nvPr/>
          </p:nvSpPr>
          <p:spPr>
            <a:xfrm>
              <a:off x="3111376" y="4035037"/>
              <a:ext cx="137363" cy="144518"/>
            </a:xfrm>
            <a:custGeom>
              <a:avLst/>
              <a:gdLst/>
              <a:ahLst/>
              <a:cxnLst/>
              <a:rect l="l" t="t" r="r" b="b"/>
              <a:pathLst>
                <a:path w="4166" h="4383" extrusionOk="0">
                  <a:moveTo>
                    <a:pt x="1" y="0"/>
                  </a:moveTo>
                  <a:lnTo>
                    <a:pt x="2138" y="4383"/>
                  </a:lnTo>
                  <a:lnTo>
                    <a:pt x="4166" y="4383"/>
                  </a:lnTo>
                  <a:lnTo>
                    <a:pt x="190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9" name="Google Shape;4083;p90">
              <a:extLst>
                <a:ext uri="{FF2B5EF4-FFF2-40B4-BE49-F238E27FC236}">
                  <a16:creationId xmlns:a16="http://schemas.microsoft.com/office/drawing/2014/main" id="{3791B1E6-C794-EE4B-2F81-1717AF1839A0}"/>
                </a:ext>
              </a:extLst>
            </p:cNvPr>
            <p:cNvSpPr/>
            <p:nvPr/>
          </p:nvSpPr>
          <p:spPr>
            <a:xfrm>
              <a:off x="3105408" y="4031443"/>
              <a:ext cx="149299" cy="151706"/>
            </a:xfrm>
            <a:custGeom>
              <a:avLst/>
              <a:gdLst/>
              <a:ahLst/>
              <a:cxnLst/>
              <a:rect l="l" t="t" r="r" b="b"/>
              <a:pathLst>
                <a:path w="4528" h="4601" extrusionOk="0">
                  <a:moveTo>
                    <a:pt x="2011" y="218"/>
                  </a:moveTo>
                  <a:lnTo>
                    <a:pt x="4166" y="4383"/>
                  </a:lnTo>
                  <a:lnTo>
                    <a:pt x="2391" y="4383"/>
                  </a:lnTo>
                  <a:lnTo>
                    <a:pt x="363" y="218"/>
                  </a:lnTo>
                  <a:close/>
                  <a:moveTo>
                    <a:pt x="1" y="0"/>
                  </a:moveTo>
                  <a:lnTo>
                    <a:pt x="2246" y="4600"/>
                  </a:lnTo>
                  <a:lnTo>
                    <a:pt x="4528" y="4600"/>
                  </a:lnTo>
                  <a:lnTo>
                    <a:pt x="2138"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0" name="Google Shape;4084;p90">
              <a:extLst>
                <a:ext uri="{FF2B5EF4-FFF2-40B4-BE49-F238E27FC236}">
                  <a16:creationId xmlns:a16="http://schemas.microsoft.com/office/drawing/2014/main" id="{141AD0E3-9A9D-6054-9337-81B910C22DAE}"/>
                </a:ext>
              </a:extLst>
            </p:cNvPr>
            <p:cNvSpPr/>
            <p:nvPr/>
          </p:nvSpPr>
          <p:spPr>
            <a:xfrm>
              <a:off x="1411363" y="4121590"/>
              <a:ext cx="88432" cy="62153"/>
            </a:xfrm>
            <a:custGeom>
              <a:avLst/>
              <a:gdLst/>
              <a:ahLst/>
              <a:cxnLst/>
              <a:rect l="l" t="t" r="r" b="b"/>
              <a:pathLst>
                <a:path w="2682" h="1885" extrusionOk="0">
                  <a:moveTo>
                    <a:pt x="707" y="1"/>
                  </a:moveTo>
                  <a:lnTo>
                    <a:pt x="1" y="1884"/>
                  </a:lnTo>
                  <a:lnTo>
                    <a:pt x="2047" y="1884"/>
                  </a:lnTo>
                  <a:lnTo>
                    <a:pt x="268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1" name="Google Shape;4085;p90">
              <a:extLst>
                <a:ext uri="{FF2B5EF4-FFF2-40B4-BE49-F238E27FC236}">
                  <a16:creationId xmlns:a16="http://schemas.microsoft.com/office/drawing/2014/main" id="{A621A644-F1C8-B46A-96AD-2DF629A47BD0}"/>
                </a:ext>
              </a:extLst>
            </p:cNvPr>
            <p:cNvSpPr/>
            <p:nvPr/>
          </p:nvSpPr>
          <p:spPr>
            <a:xfrm>
              <a:off x="1405988" y="4117436"/>
              <a:ext cx="99181" cy="70495"/>
            </a:xfrm>
            <a:custGeom>
              <a:avLst/>
              <a:gdLst/>
              <a:ahLst/>
              <a:cxnLst/>
              <a:rect l="l" t="t" r="r" b="b"/>
              <a:pathLst>
                <a:path w="3008" h="2138" extrusionOk="0">
                  <a:moveTo>
                    <a:pt x="2681" y="236"/>
                  </a:moveTo>
                  <a:lnTo>
                    <a:pt x="2120" y="1902"/>
                  </a:lnTo>
                  <a:lnTo>
                    <a:pt x="327" y="1902"/>
                  </a:lnTo>
                  <a:lnTo>
                    <a:pt x="943" y="236"/>
                  </a:lnTo>
                  <a:close/>
                  <a:moveTo>
                    <a:pt x="798" y="0"/>
                  </a:moveTo>
                  <a:lnTo>
                    <a:pt x="1" y="2137"/>
                  </a:lnTo>
                  <a:lnTo>
                    <a:pt x="2283" y="2137"/>
                  </a:lnTo>
                  <a:lnTo>
                    <a:pt x="3007"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2" name="Google Shape;4086;p90">
              <a:extLst>
                <a:ext uri="{FF2B5EF4-FFF2-40B4-BE49-F238E27FC236}">
                  <a16:creationId xmlns:a16="http://schemas.microsoft.com/office/drawing/2014/main" id="{E2DE4F39-C689-2A92-B31A-3DE710CFA3FD}"/>
                </a:ext>
              </a:extLst>
            </p:cNvPr>
            <p:cNvSpPr/>
            <p:nvPr/>
          </p:nvSpPr>
          <p:spPr>
            <a:xfrm>
              <a:off x="1491981" y="4121590"/>
              <a:ext cx="86025" cy="62153"/>
            </a:xfrm>
            <a:custGeom>
              <a:avLst/>
              <a:gdLst/>
              <a:ahLst/>
              <a:cxnLst/>
              <a:rect l="l" t="t" r="r" b="b"/>
              <a:pathLst>
                <a:path w="2609" h="1885" extrusionOk="0">
                  <a:moveTo>
                    <a:pt x="635" y="1"/>
                  </a:moveTo>
                  <a:lnTo>
                    <a:pt x="1" y="1884"/>
                  </a:lnTo>
                  <a:lnTo>
                    <a:pt x="2047" y="1884"/>
                  </a:lnTo>
                  <a:lnTo>
                    <a:pt x="2608"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3" name="Google Shape;4087;p90">
              <a:extLst>
                <a:ext uri="{FF2B5EF4-FFF2-40B4-BE49-F238E27FC236}">
                  <a16:creationId xmlns:a16="http://schemas.microsoft.com/office/drawing/2014/main" id="{C31C46D9-111F-96B0-3B1F-B96F387AC0F7}"/>
                </a:ext>
              </a:extLst>
            </p:cNvPr>
            <p:cNvSpPr/>
            <p:nvPr/>
          </p:nvSpPr>
          <p:spPr>
            <a:xfrm>
              <a:off x="1486607" y="4117436"/>
              <a:ext cx="96181" cy="70495"/>
            </a:xfrm>
            <a:custGeom>
              <a:avLst/>
              <a:gdLst/>
              <a:ahLst/>
              <a:cxnLst/>
              <a:rect l="l" t="t" r="r" b="b"/>
              <a:pathLst>
                <a:path w="2917" h="2138" extrusionOk="0">
                  <a:moveTo>
                    <a:pt x="2608" y="236"/>
                  </a:moveTo>
                  <a:lnTo>
                    <a:pt x="2120" y="1902"/>
                  </a:lnTo>
                  <a:lnTo>
                    <a:pt x="327" y="1902"/>
                  </a:lnTo>
                  <a:lnTo>
                    <a:pt x="870" y="236"/>
                  </a:lnTo>
                  <a:close/>
                  <a:moveTo>
                    <a:pt x="707" y="0"/>
                  </a:moveTo>
                  <a:lnTo>
                    <a:pt x="1" y="2137"/>
                  </a:lnTo>
                  <a:lnTo>
                    <a:pt x="2282" y="2137"/>
                  </a:lnTo>
                  <a:lnTo>
                    <a:pt x="2916"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4" name="Google Shape;4088;p90">
              <a:extLst>
                <a:ext uri="{FF2B5EF4-FFF2-40B4-BE49-F238E27FC236}">
                  <a16:creationId xmlns:a16="http://schemas.microsoft.com/office/drawing/2014/main" id="{63BB60C0-AA7F-C57F-182D-480DC1A8EB8C}"/>
                </a:ext>
              </a:extLst>
            </p:cNvPr>
            <p:cNvSpPr/>
            <p:nvPr/>
          </p:nvSpPr>
          <p:spPr>
            <a:xfrm>
              <a:off x="1572600" y="4121590"/>
              <a:ext cx="83618" cy="62153"/>
            </a:xfrm>
            <a:custGeom>
              <a:avLst/>
              <a:gdLst/>
              <a:ahLst/>
              <a:cxnLst/>
              <a:rect l="l" t="t" r="r" b="b"/>
              <a:pathLst>
                <a:path w="2536" h="1885" extrusionOk="0">
                  <a:moveTo>
                    <a:pt x="562" y="1"/>
                  </a:moveTo>
                  <a:lnTo>
                    <a:pt x="0" y="1884"/>
                  </a:lnTo>
                  <a:lnTo>
                    <a:pt x="2029" y="1884"/>
                  </a:lnTo>
                  <a:lnTo>
                    <a:pt x="2536"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4089;p90">
              <a:extLst>
                <a:ext uri="{FF2B5EF4-FFF2-40B4-BE49-F238E27FC236}">
                  <a16:creationId xmlns:a16="http://schemas.microsoft.com/office/drawing/2014/main" id="{DF651D8E-589C-1DEE-D565-F27AC2D86987}"/>
                </a:ext>
              </a:extLst>
            </p:cNvPr>
            <p:cNvSpPr/>
            <p:nvPr/>
          </p:nvSpPr>
          <p:spPr>
            <a:xfrm>
              <a:off x="1567819" y="4117436"/>
              <a:ext cx="93180" cy="70495"/>
            </a:xfrm>
            <a:custGeom>
              <a:avLst/>
              <a:gdLst/>
              <a:ahLst/>
              <a:cxnLst/>
              <a:rect l="l" t="t" r="r" b="b"/>
              <a:pathLst>
                <a:path w="2826" h="2138" extrusionOk="0">
                  <a:moveTo>
                    <a:pt x="2536" y="236"/>
                  </a:moveTo>
                  <a:lnTo>
                    <a:pt x="2101" y="1902"/>
                  </a:lnTo>
                  <a:lnTo>
                    <a:pt x="290" y="1902"/>
                  </a:lnTo>
                  <a:lnTo>
                    <a:pt x="779" y="236"/>
                  </a:lnTo>
                  <a:close/>
                  <a:moveTo>
                    <a:pt x="616" y="0"/>
                  </a:moveTo>
                  <a:lnTo>
                    <a:pt x="1" y="2137"/>
                  </a:lnTo>
                  <a:lnTo>
                    <a:pt x="2264" y="2137"/>
                  </a:lnTo>
                  <a:lnTo>
                    <a:pt x="2826"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6" name="Google Shape;4090;p90">
              <a:extLst>
                <a:ext uri="{FF2B5EF4-FFF2-40B4-BE49-F238E27FC236}">
                  <a16:creationId xmlns:a16="http://schemas.microsoft.com/office/drawing/2014/main" id="{15BEDAD8-8539-260F-399D-037298D8AADF}"/>
                </a:ext>
              </a:extLst>
            </p:cNvPr>
            <p:cNvSpPr/>
            <p:nvPr/>
          </p:nvSpPr>
          <p:spPr>
            <a:xfrm>
              <a:off x="1653218" y="4121590"/>
              <a:ext cx="81244" cy="62153"/>
            </a:xfrm>
            <a:custGeom>
              <a:avLst/>
              <a:gdLst/>
              <a:ahLst/>
              <a:cxnLst/>
              <a:rect l="l" t="t" r="r" b="b"/>
              <a:pathLst>
                <a:path w="2464" h="1885" extrusionOk="0">
                  <a:moveTo>
                    <a:pt x="471" y="1"/>
                  </a:moveTo>
                  <a:lnTo>
                    <a:pt x="0" y="1884"/>
                  </a:lnTo>
                  <a:lnTo>
                    <a:pt x="2029" y="1884"/>
                  </a:lnTo>
                  <a:lnTo>
                    <a:pt x="2463"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7" name="Google Shape;4091;p90">
              <a:extLst>
                <a:ext uri="{FF2B5EF4-FFF2-40B4-BE49-F238E27FC236}">
                  <a16:creationId xmlns:a16="http://schemas.microsoft.com/office/drawing/2014/main" id="{161E7882-6982-1C55-8A92-FED4106F50BF}"/>
                </a:ext>
              </a:extLst>
            </p:cNvPr>
            <p:cNvSpPr/>
            <p:nvPr/>
          </p:nvSpPr>
          <p:spPr>
            <a:xfrm>
              <a:off x="1648437" y="4117436"/>
              <a:ext cx="90180" cy="70495"/>
            </a:xfrm>
            <a:custGeom>
              <a:avLst/>
              <a:gdLst/>
              <a:ahLst/>
              <a:cxnLst/>
              <a:rect l="l" t="t" r="r" b="b"/>
              <a:pathLst>
                <a:path w="2735" h="2138" extrusionOk="0">
                  <a:moveTo>
                    <a:pt x="2463" y="236"/>
                  </a:moveTo>
                  <a:lnTo>
                    <a:pt x="2101" y="1902"/>
                  </a:lnTo>
                  <a:lnTo>
                    <a:pt x="290" y="1902"/>
                  </a:lnTo>
                  <a:lnTo>
                    <a:pt x="725" y="236"/>
                  </a:lnTo>
                  <a:close/>
                  <a:moveTo>
                    <a:pt x="544" y="0"/>
                  </a:moveTo>
                  <a:lnTo>
                    <a:pt x="0" y="2137"/>
                  </a:lnTo>
                  <a:lnTo>
                    <a:pt x="2264" y="2137"/>
                  </a:lnTo>
                  <a:lnTo>
                    <a:pt x="2735"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8" name="Google Shape;4092;p90">
              <a:extLst>
                <a:ext uri="{FF2B5EF4-FFF2-40B4-BE49-F238E27FC236}">
                  <a16:creationId xmlns:a16="http://schemas.microsoft.com/office/drawing/2014/main" id="{EBBEA3D2-4B06-DBBE-2EC0-4E7011E196DB}"/>
                </a:ext>
              </a:extLst>
            </p:cNvPr>
            <p:cNvSpPr/>
            <p:nvPr/>
          </p:nvSpPr>
          <p:spPr>
            <a:xfrm>
              <a:off x="1733837" y="4121590"/>
              <a:ext cx="78244" cy="62153"/>
            </a:xfrm>
            <a:custGeom>
              <a:avLst/>
              <a:gdLst/>
              <a:ahLst/>
              <a:cxnLst/>
              <a:rect l="l" t="t" r="r" b="b"/>
              <a:pathLst>
                <a:path w="2373" h="1885" extrusionOk="0">
                  <a:moveTo>
                    <a:pt x="398" y="1"/>
                  </a:moveTo>
                  <a:lnTo>
                    <a:pt x="0" y="1884"/>
                  </a:lnTo>
                  <a:lnTo>
                    <a:pt x="2028" y="1884"/>
                  </a:lnTo>
                  <a:lnTo>
                    <a:pt x="2372"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9" name="Google Shape;4093;p90">
              <a:extLst>
                <a:ext uri="{FF2B5EF4-FFF2-40B4-BE49-F238E27FC236}">
                  <a16:creationId xmlns:a16="http://schemas.microsoft.com/office/drawing/2014/main" id="{ADD05843-C2FE-D047-84A3-F8645C2AC239}"/>
                </a:ext>
              </a:extLst>
            </p:cNvPr>
            <p:cNvSpPr/>
            <p:nvPr/>
          </p:nvSpPr>
          <p:spPr>
            <a:xfrm>
              <a:off x="1729649" y="4117436"/>
              <a:ext cx="87212" cy="70495"/>
            </a:xfrm>
            <a:custGeom>
              <a:avLst/>
              <a:gdLst/>
              <a:ahLst/>
              <a:cxnLst/>
              <a:rect l="l" t="t" r="r" b="b"/>
              <a:pathLst>
                <a:path w="2645" h="2138" extrusionOk="0">
                  <a:moveTo>
                    <a:pt x="2373" y="236"/>
                  </a:moveTo>
                  <a:lnTo>
                    <a:pt x="2083" y="1902"/>
                  </a:lnTo>
                  <a:lnTo>
                    <a:pt x="272" y="1902"/>
                  </a:lnTo>
                  <a:lnTo>
                    <a:pt x="634" y="236"/>
                  </a:lnTo>
                  <a:close/>
                  <a:moveTo>
                    <a:pt x="453" y="0"/>
                  </a:moveTo>
                  <a:lnTo>
                    <a:pt x="0" y="2137"/>
                  </a:lnTo>
                  <a:lnTo>
                    <a:pt x="2264" y="2137"/>
                  </a:lnTo>
                  <a:lnTo>
                    <a:pt x="2644"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0" name="Google Shape;4094;p90">
              <a:extLst>
                <a:ext uri="{FF2B5EF4-FFF2-40B4-BE49-F238E27FC236}">
                  <a16:creationId xmlns:a16="http://schemas.microsoft.com/office/drawing/2014/main" id="{5C13887F-3E12-EE87-CE68-04F3803942D3}"/>
                </a:ext>
              </a:extLst>
            </p:cNvPr>
            <p:cNvSpPr/>
            <p:nvPr/>
          </p:nvSpPr>
          <p:spPr>
            <a:xfrm>
              <a:off x="1814422" y="4121590"/>
              <a:ext cx="75870" cy="62153"/>
            </a:xfrm>
            <a:custGeom>
              <a:avLst/>
              <a:gdLst/>
              <a:ahLst/>
              <a:cxnLst/>
              <a:rect l="l" t="t" r="r" b="b"/>
              <a:pathLst>
                <a:path w="2301" h="1885" extrusionOk="0">
                  <a:moveTo>
                    <a:pt x="327" y="1"/>
                  </a:moveTo>
                  <a:lnTo>
                    <a:pt x="1" y="1884"/>
                  </a:lnTo>
                  <a:lnTo>
                    <a:pt x="2029" y="1884"/>
                  </a:lnTo>
                  <a:lnTo>
                    <a:pt x="230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1" name="Google Shape;4095;p90">
              <a:extLst>
                <a:ext uri="{FF2B5EF4-FFF2-40B4-BE49-F238E27FC236}">
                  <a16:creationId xmlns:a16="http://schemas.microsoft.com/office/drawing/2014/main" id="{250CE2EB-3582-DA19-B802-27D6FCC7305E}"/>
                </a:ext>
              </a:extLst>
            </p:cNvPr>
            <p:cNvSpPr/>
            <p:nvPr/>
          </p:nvSpPr>
          <p:spPr>
            <a:xfrm>
              <a:off x="1810268" y="4117436"/>
              <a:ext cx="84805" cy="70495"/>
            </a:xfrm>
            <a:custGeom>
              <a:avLst/>
              <a:gdLst/>
              <a:ahLst/>
              <a:cxnLst/>
              <a:rect l="l" t="t" r="r" b="b"/>
              <a:pathLst>
                <a:path w="2572" h="2138" extrusionOk="0">
                  <a:moveTo>
                    <a:pt x="2300" y="236"/>
                  </a:moveTo>
                  <a:lnTo>
                    <a:pt x="2065" y="1902"/>
                  </a:lnTo>
                  <a:lnTo>
                    <a:pt x="254" y="1902"/>
                  </a:lnTo>
                  <a:lnTo>
                    <a:pt x="561" y="236"/>
                  </a:lnTo>
                  <a:close/>
                  <a:moveTo>
                    <a:pt x="362" y="0"/>
                  </a:moveTo>
                  <a:lnTo>
                    <a:pt x="0" y="2137"/>
                  </a:lnTo>
                  <a:lnTo>
                    <a:pt x="2264" y="2137"/>
                  </a:lnTo>
                  <a:lnTo>
                    <a:pt x="257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2" name="Google Shape;4096;p90">
              <a:extLst>
                <a:ext uri="{FF2B5EF4-FFF2-40B4-BE49-F238E27FC236}">
                  <a16:creationId xmlns:a16="http://schemas.microsoft.com/office/drawing/2014/main" id="{42409612-C828-2C1B-CD23-58266FA0F97A}"/>
                </a:ext>
              </a:extLst>
            </p:cNvPr>
            <p:cNvSpPr/>
            <p:nvPr/>
          </p:nvSpPr>
          <p:spPr>
            <a:xfrm>
              <a:off x="1895041" y="4121590"/>
              <a:ext cx="73496" cy="62153"/>
            </a:xfrm>
            <a:custGeom>
              <a:avLst/>
              <a:gdLst/>
              <a:ahLst/>
              <a:cxnLst/>
              <a:rect l="l" t="t" r="r" b="b"/>
              <a:pathLst>
                <a:path w="2229" h="1885" extrusionOk="0">
                  <a:moveTo>
                    <a:pt x="254" y="1"/>
                  </a:moveTo>
                  <a:lnTo>
                    <a:pt x="1" y="1884"/>
                  </a:lnTo>
                  <a:lnTo>
                    <a:pt x="2029" y="1884"/>
                  </a:lnTo>
                  <a:lnTo>
                    <a:pt x="2228"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3" name="Google Shape;4097;p90">
              <a:extLst>
                <a:ext uri="{FF2B5EF4-FFF2-40B4-BE49-F238E27FC236}">
                  <a16:creationId xmlns:a16="http://schemas.microsoft.com/office/drawing/2014/main" id="{26ABDCAF-09A3-6A8C-3002-69B8BBB15C8C}"/>
                </a:ext>
              </a:extLst>
            </p:cNvPr>
            <p:cNvSpPr/>
            <p:nvPr/>
          </p:nvSpPr>
          <p:spPr>
            <a:xfrm>
              <a:off x="1890853" y="4117436"/>
              <a:ext cx="81838" cy="70495"/>
            </a:xfrm>
            <a:custGeom>
              <a:avLst/>
              <a:gdLst/>
              <a:ahLst/>
              <a:cxnLst/>
              <a:rect l="l" t="t" r="r" b="b"/>
              <a:pathLst>
                <a:path w="2482" h="2138" extrusionOk="0">
                  <a:moveTo>
                    <a:pt x="2246" y="236"/>
                  </a:moveTo>
                  <a:lnTo>
                    <a:pt x="2065" y="1902"/>
                  </a:lnTo>
                  <a:lnTo>
                    <a:pt x="254" y="1902"/>
                  </a:lnTo>
                  <a:lnTo>
                    <a:pt x="490" y="236"/>
                  </a:lnTo>
                  <a:close/>
                  <a:moveTo>
                    <a:pt x="291" y="0"/>
                  </a:moveTo>
                  <a:lnTo>
                    <a:pt x="1" y="2137"/>
                  </a:lnTo>
                  <a:lnTo>
                    <a:pt x="2265" y="2137"/>
                  </a:lnTo>
                  <a:lnTo>
                    <a:pt x="248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4" name="Google Shape;4098;p90">
              <a:extLst>
                <a:ext uri="{FF2B5EF4-FFF2-40B4-BE49-F238E27FC236}">
                  <a16:creationId xmlns:a16="http://schemas.microsoft.com/office/drawing/2014/main" id="{DFD15F76-7F6C-F246-05B8-F2B4E37FEDA9}"/>
                </a:ext>
              </a:extLst>
            </p:cNvPr>
            <p:cNvSpPr/>
            <p:nvPr/>
          </p:nvSpPr>
          <p:spPr>
            <a:xfrm>
              <a:off x="1975660" y="4121590"/>
              <a:ext cx="71089" cy="62153"/>
            </a:xfrm>
            <a:custGeom>
              <a:avLst/>
              <a:gdLst/>
              <a:ahLst/>
              <a:cxnLst/>
              <a:rect l="l" t="t" r="r" b="b"/>
              <a:pathLst>
                <a:path w="2156" h="1885" extrusionOk="0">
                  <a:moveTo>
                    <a:pt x="181" y="1"/>
                  </a:moveTo>
                  <a:lnTo>
                    <a:pt x="0" y="1884"/>
                  </a:lnTo>
                  <a:lnTo>
                    <a:pt x="2029" y="1884"/>
                  </a:lnTo>
                  <a:lnTo>
                    <a:pt x="215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5" name="Google Shape;4099;p90">
              <a:extLst>
                <a:ext uri="{FF2B5EF4-FFF2-40B4-BE49-F238E27FC236}">
                  <a16:creationId xmlns:a16="http://schemas.microsoft.com/office/drawing/2014/main" id="{44F1F9E3-0EC0-1332-6C87-BEB744399193}"/>
                </a:ext>
              </a:extLst>
            </p:cNvPr>
            <p:cNvSpPr/>
            <p:nvPr/>
          </p:nvSpPr>
          <p:spPr>
            <a:xfrm>
              <a:off x="1971472" y="4117436"/>
              <a:ext cx="79464" cy="70495"/>
            </a:xfrm>
            <a:custGeom>
              <a:avLst/>
              <a:gdLst/>
              <a:ahLst/>
              <a:cxnLst/>
              <a:rect l="l" t="t" r="r" b="b"/>
              <a:pathLst>
                <a:path w="2410" h="2138" extrusionOk="0">
                  <a:moveTo>
                    <a:pt x="2156" y="236"/>
                  </a:moveTo>
                  <a:lnTo>
                    <a:pt x="2065" y="1902"/>
                  </a:lnTo>
                  <a:lnTo>
                    <a:pt x="254" y="1902"/>
                  </a:lnTo>
                  <a:lnTo>
                    <a:pt x="417" y="236"/>
                  </a:lnTo>
                  <a:close/>
                  <a:moveTo>
                    <a:pt x="200" y="0"/>
                  </a:moveTo>
                  <a:lnTo>
                    <a:pt x="1" y="2137"/>
                  </a:lnTo>
                  <a:lnTo>
                    <a:pt x="2264" y="2137"/>
                  </a:lnTo>
                  <a:lnTo>
                    <a:pt x="2409"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6" name="Google Shape;4100;p90">
              <a:extLst>
                <a:ext uri="{FF2B5EF4-FFF2-40B4-BE49-F238E27FC236}">
                  <a16:creationId xmlns:a16="http://schemas.microsoft.com/office/drawing/2014/main" id="{A28FA90F-78DC-DDBC-A2FB-067CB2C7B0C2}"/>
                </a:ext>
              </a:extLst>
            </p:cNvPr>
            <p:cNvSpPr/>
            <p:nvPr/>
          </p:nvSpPr>
          <p:spPr>
            <a:xfrm>
              <a:off x="2056278" y="4121590"/>
              <a:ext cx="68682" cy="62153"/>
            </a:xfrm>
            <a:custGeom>
              <a:avLst/>
              <a:gdLst/>
              <a:ahLst/>
              <a:cxnLst/>
              <a:rect l="l" t="t" r="r" b="b"/>
              <a:pathLst>
                <a:path w="2083" h="1885" extrusionOk="0">
                  <a:moveTo>
                    <a:pt x="109" y="1"/>
                  </a:moveTo>
                  <a:lnTo>
                    <a:pt x="0" y="1884"/>
                  </a:lnTo>
                  <a:lnTo>
                    <a:pt x="2028" y="1884"/>
                  </a:lnTo>
                  <a:lnTo>
                    <a:pt x="2083"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7" name="Google Shape;4101;p90">
              <a:extLst>
                <a:ext uri="{FF2B5EF4-FFF2-40B4-BE49-F238E27FC236}">
                  <a16:creationId xmlns:a16="http://schemas.microsoft.com/office/drawing/2014/main" id="{CEF4E607-57AA-EFF9-7460-035D446A230E}"/>
                </a:ext>
              </a:extLst>
            </p:cNvPr>
            <p:cNvSpPr/>
            <p:nvPr/>
          </p:nvSpPr>
          <p:spPr>
            <a:xfrm>
              <a:off x="2052091" y="4117436"/>
              <a:ext cx="76463" cy="70495"/>
            </a:xfrm>
            <a:custGeom>
              <a:avLst/>
              <a:gdLst/>
              <a:ahLst/>
              <a:cxnLst/>
              <a:rect l="l" t="t" r="r" b="b"/>
              <a:pathLst>
                <a:path w="2319" h="2138" extrusionOk="0">
                  <a:moveTo>
                    <a:pt x="2083" y="236"/>
                  </a:moveTo>
                  <a:lnTo>
                    <a:pt x="2047" y="1902"/>
                  </a:lnTo>
                  <a:lnTo>
                    <a:pt x="236" y="1902"/>
                  </a:lnTo>
                  <a:lnTo>
                    <a:pt x="326" y="236"/>
                  </a:lnTo>
                  <a:close/>
                  <a:moveTo>
                    <a:pt x="127" y="0"/>
                  </a:moveTo>
                  <a:lnTo>
                    <a:pt x="0" y="2137"/>
                  </a:lnTo>
                  <a:lnTo>
                    <a:pt x="2264" y="2137"/>
                  </a:lnTo>
                  <a:lnTo>
                    <a:pt x="2318"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8" name="Google Shape;4102;p90">
              <a:extLst>
                <a:ext uri="{FF2B5EF4-FFF2-40B4-BE49-F238E27FC236}">
                  <a16:creationId xmlns:a16="http://schemas.microsoft.com/office/drawing/2014/main" id="{09EF8A78-AE77-61BF-DD19-809989FB54BF}"/>
                </a:ext>
              </a:extLst>
            </p:cNvPr>
            <p:cNvSpPr/>
            <p:nvPr/>
          </p:nvSpPr>
          <p:spPr>
            <a:xfrm>
              <a:off x="2136864" y="4121590"/>
              <a:ext cx="66934" cy="62153"/>
            </a:xfrm>
            <a:custGeom>
              <a:avLst/>
              <a:gdLst/>
              <a:ahLst/>
              <a:cxnLst/>
              <a:rect l="l" t="t" r="r" b="b"/>
              <a:pathLst>
                <a:path w="2030" h="1885" extrusionOk="0">
                  <a:moveTo>
                    <a:pt x="37" y="1"/>
                  </a:moveTo>
                  <a:lnTo>
                    <a:pt x="1" y="1884"/>
                  </a:lnTo>
                  <a:lnTo>
                    <a:pt x="2029" y="1884"/>
                  </a:lnTo>
                  <a:lnTo>
                    <a:pt x="2011"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9" name="Google Shape;4103;p90">
              <a:extLst>
                <a:ext uri="{FF2B5EF4-FFF2-40B4-BE49-F238E27FC236}">
                  <a16:creationId xmlns:a16="http://schemas.microsoft.com/office/drawing/2014/main" id="{9BCA9487-3C8D-1D72-917F-E25A1DE4ADAE}"/>
                </a:ext>
              </a:extLst>
            </p:cNvPr>
            <p:cNvSpPr/>
            <p:nvPr/>
          </p:nvSpPr>
          <p:spPr>
            <a:xfrm>
              <a:off x="2132709" y="4117436"/>
              <a:ext cx="74650" cy="70495"/>
            </a:xfrm>
            <a:custGeom>
              <a:avLst/>
              <a:gdLst/>
              <a:ahLst/>
              <a:cxnLst/>
              <a:rect l="l" t="t" r="r" b="b"/>
              <a:pathLst>
                <a:path w="2264" h="2138" extrusionOk="0">
                  <a:moveTo>
                    <a:pt x="2028" y="236"/>
                  </a:moveTo>
                  <a:lnTo>
                    <a:pt x="2047" y="1902"/>
                  </a:lnTo>
                  <a:lnTo>
                    <a:pt x="236" y="1902"/>
                  </a:lnTo>
                  <a:lnTo>
                    <a:pt x="272" y="236"/>
                  </a:lnTo>
                  <a:close/>
                  <a:moveTo>
                    <a:pt x="55" y="0"/>
                  </a:moveTo>
                  <a:lnTo>
                    <a:pt x="0" y="2137"/>
                  </a:lnTo>
                  <a:lnTo>
                    <a:pt x="2264" y="2137"/>
                  </a:lnTo>
                  <a:lnTo>
                    <a:pt x="2246"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0" name="Google Shape;4104;p90">
              <a:extLst>
                <a:ext uri="{FF2B5EF4-FFF2-40B4-BE49-F238E27FC236}">
                  <a16:creationId xmlns:a16="http://schemas.microsoft.com/office/drawing/2014/main" id="{0D9FA81E-FA7A-AB39-541A-AF5CB7B8E64D}"/>
                </a:ext>
              </a:extLst>
            </p:cNvPr>
            <p:cNvSpPr/>
            <p:nvPr/>
          </p:nvSpPr>
          <p:spPr>
            <a:xfrm>
              <a:off x="2215702" y="4121590"/>
              <a:ext cx="68682" cy="62153"/>
            </a:xfrm>
            <a:custGeom>
              <a:avLst/>
              <a:gdLst/>
              <a:ahLst/>
              <a:cxnLst/>
              <a:rect l="l" t="t" r="r" b="b"/>
              <a:pathLst>
                <a:path w="2083" h="1885" extrusionOk="0">
                  <a:moveTo>
                    <a:pt x="0" y="1"/>
                  </a:moveTo>
                  <a:lnTo>
                    <a:pt x="37" y="1884"/>
                  </a:lnTo>
                  <a:lnTo>
                    <a:pt x="2083" y="1884"/>
                  </a:lnTo>
                  <a:lnTo>
                    <a:pt x="1974"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1" name="Google Shape;4105;p90">
              <a:extLst>
                <a:ext uri="{FF2B5EF4-FFF2-40B4-BE49-F238E27FC236}">
                  <a16:creationId xmlns:a16="http://schemas.microsoft.com/office/drawing/2014/main" id="{5D976CDB-7E65-E8E7-91F9-454E4C1FF6B9}"/>
                </a:ext>
              </a:extLst>
            </p:cNvPr>
            <p:cNvSpPr/>
            <p:nvPr/>
          </p:nvSpPr>
          <p:spPr>
            <a:xfrm>
              <a:off x="2212108" y="4117436"/>
              <a:ext cx="75870" cy="70495"/>
            </a:xfrm>
            <a:custGeom>
              <a:avLst/>
              <a:gdLst/>
              <a:ahLst/>
              <a:cxnLst/>
              <a:rect l="l" t="t" r="r" b="b"/>
              <a:pathLst>
                <a:path w="2301" h="2138" extrusionOk="0">
                  <a:moveTo>
                    <a:pt x="1993" y="236"/>
                  </a:moveTo>
                  <a:lnTo>
                    <a:pt x="2083" y="1902"/>
                  </a:lnTo>
                  <a:lnTo>
                    <a:pt x="272" y="1902"/>
                  </a:lnTo>
                  <a:lnTo>
                    <a:pt x="236" y="236"/>
                  </a:lnTo>
                  <a:close/>
                  <a:moveTo>
                    <a:pt x="1" y="0"/>
                  </a:moveTo>
                  <a:lnTo>
                    <a:pt x="37" y="2137"/>
                  </a:lnTo>
                  <a:lnTo>
                    <a:pt x="2301" y="2137"/>
                  </a:lnTo>
                  <a:lnTo>
                    <a:pt x="221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2" name="Google Shape;4106;p90">
              <a:extLst>
                <a:ext uri="{FF2B5EF4-FFF2-40B4-BE49-F238E27FC236}">
                  <a16:creationId xmlns:a16="http://schemas.microsoft.com/office/drawing/2014/main" id="{583A2D6C-B0DE-EF80-55A0-5EA4371864A7}"/>
                </a:ext>
              </a:extLst>
            </p:cNvPr>
            <p:cNvSpPr/>
            <p:nvPr/>
          </p:nvSpPr>
          <p:spPr>
            <a:xfrm>
              <a:off x="2293913" y="4121590"/>
              <a:ext cx="71089" cy="62153"/>
            </a:xfrm>
            <a:custGeom>
              <a:avLst/>
              <a:gdLst/>
              <a:ahLst/>
              <a:cxnLst/>
              <a:rect l="l" t="t" r="r" b="b"/>
              <a:pathLst>
                <a:path w="2156" h="1885" extrusionOk="0">
                  <a:moveTo>
                    <a:pt x="1" y="1"/>
                  </a:moveTo>
                  <a:lnTo>
                    <a:pt x="109" y="1884"/>
                  </a:lnTo>
                  <a:lnTo>
                    <a:pt x="2156" y="1884"/>
                  </a:lnTo>
                  <a:lnTo>
                    <a:pt x="197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3" name="Google Shape;4107;p90">
              <a:extLst>
                <a:ext uri="{FF2B5EF4-FFF2-40B4-BE49-F238E27FC236}">
                  <a16:creationId xmlns:a16="http://schemas.microsoft.com/office/drawing/2014/main" id="{17C77CD3-E6D1-7F27-8F3E-C6E57DC27CC8}"/>
                </a:ext>
              </a:extLst>
            </p:cNvPr>
            <p:cNvSpPr/>
            <p:nvPr/>
          </p:nvSpPr>
          <p:spPr>
            <a:xfrm>
              <a:off x="2290352" y="4117436"/>
              <a:ext cx="78837" cy="70495"/>
            </a:xfrm>
            <a:custGeom>
              <a:avLst/>
              <a:gdLst/>
              <a:ahLst/>
              <a:cxnLst/>
              <a:rect l="l" t="t" r="r" b="b"/>
              <a:pathLst>
                <a:path w="2391" h="2138" extrusionOk="0">
                  <a:moveTo>
                    <a:pt x="1992" y="236"/>
                  </a:moveTo>
                  <a:lnTo>
                    <a:pt x="2137" y="1902"/>
                  </a:lnTo>
                  <a:lnTo>
                    <a:pt x="326" y="1902"/>
                  </a:lnTo>
                  <a:lnTo>
                    <a:pt x="236" y="236"/>
                  </a:lnTo>
                  <a:close/>
                  <a:moveTo>
                    <a:pt x="0" y="0"/>
                  </a:moveTo>
                  <a:lnTo>
                    <a:pt x="127" y="2137"/>
                  </a:lnTo>
                  <a:lnTo>
                    <a:pt x="2391" y="2137"/>
                  </a:lnTo>
                  <a:lnTo>
                    <a:pt x="2191"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4" name="Google Shape;4108;p90">
              <a:extLst>
                <a:ext uri="{FF2B5EF4-FFF2-40B4-BE49-F238E27FC236}">
                  <a16:creationId xmlns:a16="http://schemas.microsoft.com/office/drawing/2014/main" id="{1AF6B2B6-09EF-2846-35EC-3CBD5494A516}"/>
                </a:ext>
              </a:extLst>
            </p:cNvPr>
            <p:cNvSpPr/>
            <p:nvPr/>
          </p:nvSpPr>
          <p:spPr>
            <a:xfrm>
              <a:off x="2372158" y="4121590"/>
              <a:ext cx="73463" cy="62153"/>
            </a:xfrm>
            <a:custGeom>
              <a:avLst/>
              <a:gdLst/>
              <a:ahLst/>
              <a:cxnLst/>
              <a:rect l="l" t="t" r="r" b="b"/>
              <a:pathLst>
                <a:path w="2228" h="1885" extrusionOk="0">
                  <a:moveTo>
                    <a:pt x="0" y="1"/>
                  </a:moveTo>
                  <a:lnTo>
                    <a:pt x="181" y="1884"/>
                  </a:lnTo>
                  <a:lnTo>
                    <a:pt x="2228" y="1884"/>
                  </a:lnTo>
                  <a:lnTo>
                    <a:pt x="1974"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5" name="Google Shape;4109;p90">
              <a:extLst>
                <a:ext uri="{FF2B5EF4-FFF2-40B4-BE49-F238E27FC236}">
                  <a16:creationId xmlns:a16="http://schemas.microsoft.com/office/drawing/2014/main" id="{440700BF-1485-1FB7-189E-217E2F10AEF2}"/>
                </a:ext>
              </a:extLst>
            </p:cNvPr>
            <p:cNvSpPr/>
            <p:nvPr/>
          </p:nvSpPr>
          <p:spPr>
            <a:xfrm>
              <a:off x="2367970" y="4117436"/>
              <a:ext cx="81838" cy="70495"/>
            </a:xfrm>
            <a:custGeom>
              <a:avLst/>
              <a:gdLst/>
              <a:ahLst/>
              <a:cxnLst/>
              <a:rect l="l" t="t" r="r" b="b"/>
              <a:pathLst>
                <a:path w="2482" h="2138" extrusionOk="0">
                  <a:moveTo>
                    <a:pt x="2010" y="236"/>
                  </a:moveTo>
                  <a:lnTo>
                    <a:pt x="2228" y="1902"/>
                  </a:lnTo>
                  <a:lnTo>
                    <a:pt x="417" y="1902"/>
                  </a:lnTo>
                  <a:lnTo>
                    <a:pt x="254" y="236"/>
                  </a:lnTo>
                  <a:close/>
                  <a:moveTo>
                    <a:pt x="0" y="0"/>
                  </a:moveTo>
                  <a:lnTo>
                    <a:pt x="218" y="2137"/>
                  </a:lnTo>
                  <a:lnTo>
                    <a:pt x="2481" y="2137"/>
                  </a:lnTo>
                  <a:lnTo>
                    <a:pt x="221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6" name="Google Shape;4110;p90">
              <a:extLst>
                <a:ext uri="{FF2B5EF4-FFF2-40B4-BE49-F238E27FC236}">
                  <a16:creationId xmlns:a16="http://schemas.microsoft.com/office/drawing/2014/main" id="{DB58D841-467C-D9A8-1CE2-34D53A47D707}"/>
                </a:ext>
              </a:extLst>
            </p:cNvPr>
            <p:cNvSpPr/>
            <p:nvPr/>
          </p:nvSpPr>
          <p:spPr>
            <a:xfrm>
              <a:off x="2450369" y="4121590"/>
              <a:ext cx="75870" cy="62153"/>
            </a:xfrm>
            <a:custGeom>
              <a:avLst/>
              <a:gdLst/>
              <a:ahLst/>
              <a:cxnLst/>
              <a:rect l="l" t="t" r="r" b="b"/>
              <a:pathLst>
                <a:path w="2301" h="1885" extrusionOk="0">
                  <a:moveTo>
                    <a:pt x="0" y="1"/>
                  </a:moveTo>
                  <a:lnTo>
                    <a:pt x="254" y="1884"/>
                  </a:lnTo>
                  <a:lnTo>
                    <a:pt x="2300" y="1884"/>
                  </a:lnTo>
                  <a:lnTo>
                    <a:pt x="1974"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7" name="Google Shape;4111;p90">
              <a:extLst>
                <a:ext uri="{FF2B5EF4-FFF2-40B4-BE49-F238E27FC236}">
                  <a16:creationId xmlns:a16="http://schemas.microsoft.com/office/drawing/2014/main" id="{8ADDCABC-6282-083E-4B57-33BA61FCE4F7}"/>
                </a:ext>
              </a:extLst>
            </p:cNvPr>
            <p:cNvSpPr/>
            <p:nvPr/>
          </p:nvSpPr>
          <p:spPr>
            <a:xfrm>
              <a:off x="2446182" y="4117436"/>
              <a:ext cx="84245" cy="70495"/>
            </a:xfrm>
            <a:custGeom>
              <a:avLst/>
              <a:gdLst/>
              <a:ahLst/>
              <a:cxnLst/>
              <a:rect l="l" t="t" r="r" b="b"/>
              <a:pathLst>
                <a:path w="2555" h="2138" extrusionOk="0">
                  <a:moveTo>
                    <a:pt x="2011" y="236"/>
                  </a:moveTo>
                  <a:lnTo>
                    <a:pt x="2301" y="1902"/>
                  </a:lnTo>
                  <a:lnTo>
                    <a:pt x="490" y="1902"/>
                  </a:lnTo>
                  <a:lnTo>
                    <a:pt x="254" y="236"/>
                  </a:lnTo>
                  <a:close/>
                  <a:moveTo>
                    <a:pt x="1" y="0"/>
                  </a:moveTo>
                  <a:lnTo>
                    <a:pt x="290" y="2137"/>
                  </a:lnTo>
                  <a:lnTo>
                    <a:pt x="2554" y="2137"/>
                  </a:lnTo>
                  <a:lnTo>
                    <a:pt x="221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8" name="Google Shape;4112;p90">
              <a:extLst>
                <a:ext uri="{FF2B5EF4-FFF2-40B4-BE49-F238E27FC236}">
                  <a16:creationId xmlns:a16="http://schemas.microsoft.com/office/drawing/2014/main" id="{D5796C75-BA2D-36DD-8738-CA94149E5E31}"/>
                </a:ext>
              </a:extLst>
            </p:cNvPr>
            <p:cNvSpPr/>
            <p:nvPr/>
          </p:nvSpPr>
          <p:spPr>
            <a:xfrm>
              <a:off x="2528581" y="4121590"/>
              <a:ext cx="78277" cy="62153"/>
            </a:xfrm>
            <a:custGeom>
              <a:avLst/>
              <a:gdLst/>
              <a:ahLst/>
              <a:cxnLst/>
              <a:rect l="l" t="t" r="r" b="b"/>
              <a:pathLst>
                <a:path w="2374" h="1885" extrusionOk="0">
                  <a:moveTo>
                    <a:pt x="1" y="1"/>
                  </a:moveTo>
                  <a:lnTo>
                    <a:pt x="327" y="1884"/>
                  </a:lnTo>
                  <a:lnTo>
                    <a:pt x="2373" y="1884"/>
                  </a:lnTo>
                  <a:lnTo>
                    <a:pt x="197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9" name="Google Shape;4113;p90">
              <a:extLst>
                <a:ext uri="{FF2B5EF4-FFF2-40B4-BE49-F238E27FC236}">
                  <a16:creationId xmlns:a16="http://schemas.microsoft.com/office/drawing/2014/main" id="{5428CF78-7937-1482-EBAC-715E54480E97}"/>
                </a:ext>
              </a:extLst>
            </p:cNvPr>
            <p:cNvSpPr/>
            <p:nvPr/>
          </p:nvSpPr>
          <p:spPr>
            <a:xfrm>
              <a:off x="2524426" y="4117436"/>
              <a:ext cx="87212" cy="70495"/>
            </a:xfrm>
            <a:custGeom>
              <a:avLst/>
              <a:gdLst/>
              <a:ahLst/>
              <a:cxnLst/>
              <a:rect l="l" t="t" r="r" b="b"/>
              <a:pathLst>
                <a:path w="2645" h="2138" extrusionOk="0">
                  <a:moveTo>
                    <a:pt x="2028" y="236"/>
                  </a:moveTo>
                  <a:lnTo>
                    <a:pt x="2372" y="1902"/>
                  </a:lnTo>
                  <a:lnTo>
                    <a:pt x="561" y="1902"/>
                  </a:lnTo>
                  <a:lnTo>
                    <a:pt x="272" y="236"/>
                  </a:lnTo>
                  <a:close/>
                  <a:moveTo>
                    <a:pt x="0" y="0"/>
                  </a:moveTo>
                  <a:lnTo>
                    <a:pt x="380" y="2137"/>
                  </a:lnTo>
                  <a:lnTo>
                    <a:pt x="2644" y="2137"/>
                  </a:lnTo>
                  <a:lnTo>
                    <a:pt x="2191"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0" name="Google Shape;4114;p90">
              <a:extLst>
                <a:ext uri="{FF2B5EF4-FFF2-40B4-BE49-F238E27FC236}">
                  <a16:creationId xmlns:a16="http://schemas.microsoft.com/office/drawing/2014/main" id="{92057149-A023-27F8-DCBF-94078BA9E9F5}"/>
                </a:ext>
              </a:extLst>
            </p:cNvPr>
            <p:cNvSpPr/>
            <p:nvPr/>
          </p:nvSpPr>
          <p:spPr>
            <a:xfrm>
              <a:off x="2606825" y="4121590"/>
              <a:ext cx="80618" cy="62153"/>
            </a:xfrm>
            <a:custGeom>
              <a:avLst/>
              <a:gdLst/>
              <a:ahLst/>
              <a:cxnLst/>
              <a:rect l="l" t="t" r="r" b="b"/>
              <a:pathLst>
                <a:path w="2445" h="1885" extrusionOk="0">
                  <a:moveTo>
                    <a:pt x="0" y="1"/>
                  </a:moveTo>
                  <a:lnTo>
                    <a:pt x="399" y="1884"/>
                  </a:lnTo>
                  <a:lnTo>
                    <a:pt x="2445" y="1884"/>
                  </a:lnTo>
                  <a:lnTo>
                    <a:pt x="1974"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1" name="Google Shape;4115;p90">
              <a:extLst>
                <a:ext uri="{FF2B5EF4-FFF2-40B4-BE49-F238E27FC236}">
                  <a16:creationId xmlns:a16="http://schemas.microsoft.com/office/drawing/2014/main" id="{717C2C39-3655-AC99-C70A-EA1460B0CFDB}"/>
                </a:ext>
              </a:extLst>
            </p:cNvPr>
            <p:cNvSpPr/>
            <p:nvPr/>
          </p:nvSpPr>
          <p:spPr>
            <a:xfrm>
              <a:off x="2602638" y="4117436"/>
              <a:ext cx="89586" cy="70495"/>
            </a:xfrm>
            <a:custGeom>
              <a:avLst/>
              <a:gdLst/>
              <a:ahLst/>
              <a:cxnLst/>
              <a:rect l="l" t="t" r="r" b="b"/>
              <a:pathLst>
                <a:path w="2717" h="2138" extrusionOk="0">
                  <a:moveTo>
                    <a:pt x="2011" y="236"/>
                  </a:moveTo>
                  <a:lnTo>
                    <a:pt x="2427" y="1902"/>
                  </a:lnTo>
                  <a:lnTo>
                    <a:pt x="616" y="1902"/>
                  </a:lnTo>
                  <a:lnTo>
                    <a:pt x="272" y="236"/>
                  </a:lnTo>
                  <a:close/>
                  <a:moveTo>
                    <a:pt x="0" y="0"/>
                  </a:moveTo>
                  <a:lnTo>
                    <a:pt x="453" y="2137"/>
                  </a:lnTo>
                  <a:lnTo>
                    <a:pt x="2717" y="2137"/>
                  </a:lnTo>
                  <a:lnTo>
                    <a:pt x="2192"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2" name="Google Shape;4116;p90">
              <a:extLst>
                <a:ext uri="{FF2B5EF4-FFF2-40B4-BE49-F238E27FC236}">
                  <a16:creationId xmlns:a16="http://schemas.microsoft.com/office/drawing/2014/main" id="{B8C5567F-76E1-1C2B-613D-C40C90C6A688}"/>
                </a:ext>
              </a:extLst>
            </p:cNvPr>
            <p:cNvSpPr/>
            <p:nvPr/>
          </p:nvSpPr>
          <p:spPr>
            <a:xfrm>
              <a:off x="2684443" y="4121590"/>
              <a:ext cx="83025" cy="62153"/>
            </a:xfrm>
            <a:custGeom>
              <a:avLst/>
              <a:gdLst/>
              <a:ahLst/>
              <a:cxnLst/>
              <a:rect l="l" t="t" r="r" b="b"/>
              <a:pathLst>
                <a:path w="2518" h="1885" extrusionOk="0">
                  <a:moveTo>
                    <a:pt x="0" y="1"/>
                  </a:moveTo>
                  <a:lnTo>
                    <a:pt x="489" y="1884"/>
                  </a:lnTo>
                  <a:lnTo>
                    <a:pt x="2518" y="1884"/>
                  </a:lnTo>
                  <a:lnTo>
                    <a:pt x="1992"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3" name="Google Shape;4117;p90">
              <a:extLst>
                <a:ext uri="{FF2B5EF4-FFF2-40B4-BE49-F238E27FC236}">
                  <a16:creationId xmlns:a16="http://schemas.microsoft.com/office/drawing/2014/main" id="{E131249F-EA5D-E5F5-B530-F33013FB547E}"/>
                </a:ext>
              </a:extLst>
            </p:cNvPr>
            <p:cNvSpPr/>
            <p:nvPr/>
          </p:nvSpPr>
          <p:spPr>
            <a:xfrm>
              <a:off x="2680256" y="4117436"/>
              <a:ext cx="92587" cy="70495"/>
            </a:xfrm>
            <a:custGeom>
              <a:avLst/>
              <a:gdLst/>
              <a:ahLst/>
              <a:cxnLst/>
              <a:rect l="l" t="t" r="r" b="b"/>
              <a:pathLst>
                <a:path w="2808" h="2138" extrusionOk="0">
                  <a:moveTo>
                    <a:pt x="2029" y="236"/>
                  </a:moveTo>
                  <a:lnTo>
                    <a:pt x="2500" y="1902"/>
                  </a:lnTo>
                  <a:lnTo>
                    <a:pt x="707" y="1902"/>
                  </a:lnTo>
                  <a:lnTo>
                    <a:pt x="290" y="236"/>
                  </a:lnTo>
                  <a:close/>
                  <a:moveTo>
                    <a:pt x="1" y="0"/>
                  </a:moveTo>
                  <a:lnTo>
                    <a:pt x="544" y="2137"/>
                  </a:lnTo>
                  <a:lnTo>
                    <a:pt x="2808" y="2137"/>
                  </a:lnTo>
                  <a:lnTo>
                    <a:pt x="221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4" name="Google Shape;4118;p90">
              <a:extLst>
                <a:ext uri="{FF2B5EF4-FFF2-40B4-BE49-F238E27FC236}">
                  <a16:creationId xmlns:a16="http://schemas.microsoft.com/office/drawing/2014/main" id="{D49F8817-D080-A3D7-554E-BBF4993023CE}"/>
                </a:ext>
              </a:extLst>
            </p:cNvPr>
            <p:cNvSpPr/>
            <p:nvPr/>
          </p:nvSpPr>
          <p:spPr>
            <a:xfrm>
              <a:off x="2762655" y="4121590"/>
              <a:ext cx="85432" cy="62153"/>
            </a:xfrm>
            <a:custGeom>
              <a:avLst/>
              <a:gdLst/>
              <a:ahLst/>
              <a:cxnLst/>
              <a:rect l="l" t="t" r="r" b="b"/>
              <a:pathLst>
                <a:path w="2591" h="1885" extrusionOk="0">
                  <a:moveTo>
                    <a:pt x="1" y="1"/>
                  </a:moveTo>
                  <a:lnTo>
                    <a:pt x="562" y="1884"/>
                  </a:lnTo>
                  <a:lnTo>
                    <a:pt x="2590" y="1884"/>
                  </a:lnTo>
                  <a:lnTo>
                    <a:pt x="197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5" name="Google Shape;4119;p90">
              <a:extLst>
                <a:ext uri="{FF2B5EF4-FFF2-40B4-BE49-F238E27FC236}">
                  <a16:creationId xmlns:a16="http://schemas.microsoft.com/office/drawing/2014/main" id="{B0192D34-71B5-579B-1346-12AB35D53ECA}"/>
                </a:ext>
              </a:extLst>
            </p:cNvPr>
            <p:cNvSpPr/>
            <p:nvPr/>
          </p:nvSpPr>
          <p:spPr>
            <a:xfrm>
              <a:off x="2757874" y="4117436"/>
              <a:ext cx="95587" cy="70495"/>
            </a:xfrm>
            <a:custGeom>
              <a:avLst/>
              <a:gdLst/>
              <a:ahLst/>
              <a:cxnLst/>
              <a:rect l="l" t="t" r="r" b="b"/>
              <a:pathLst>
                <a:path w="2899" h="2138" extrusionOk="0">
                  <a:moveTo>
                    <a:pt x="2047" y="236"/>
                  </a:moveTo>
                  <a:lnTo>
                    <a:pt x="2591" y="1902"/>
                  </a:lnTo>
                  <a:lnTo>
                    <a:pt x="798" y="1902"/>
                  </a:lnTo>
                  <a:lnTo>
                    <a:pt x="309" y="236"/>
                  </a:lnTo>
                  <a:close/>
                  <a:moveTo>
                    <a:pt x="1" y="0"/>
                  </a:moveTo>
                  <a:lnTo>
                    <a:pt x="617" y="2137"/>
                  </a:lnTo>
                  <a:lnTo>
                    <a:pt x="2898" y="2137"/>
                  </a:lnTo>
                  <a:lnTo>
                    <a:pt x="221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4120;p90">
              <a:extLst>
                <a:ext uri="{FF2B5EF4-FFF2-40B4-BE49-F238E27FC236}">
                  <a16:creationId xmlns:a16="http://schemas.microsoft.com/office/drawing/2014/main" id="{8F60843C-89EB-4A4A-00B2-C14673244164}"/>
                </a:ext>
              </a:extLst>
            </p:cNvPr>
            <p:cNvSpPr/>
            <p:nvPr/>
          </p:nvSpPr>
          <p:spPr>
            <a:xfrm>
              <a:off x="2840899" y="4121590"/>
              <a:ext cx="87806" cy="62153"/>
            </a:xfrm>
            <a:custGeom>
              <a:avLst/>
              <a:gdLst/>
              <a:ahLst/>
              <a:cxnLst/>
              <a:rect l="l" t="t" r="r" b="b"/>
              <a:pathLst>
                <a:path w="2663" h="1885" extrusionOk="0">
                  <a:moveTo>
                    <a:pt x="0" y="1"/>
                  </a:moveTo>
                  <a:lnTo>
                    <a:pt x="634" y="1884"/>
                  </a:lnTo>
                  <a:lnTo>
                    <a:pt x="2662" y="1884"/>
                  </a:lnTo>
                  <a:lnTo>
                    <a:pt x="1974"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7" name="Google Shape;4121;p90">
              <a:extLst>
                <a:ext uri="{FF2B5EF4-FFF2-40B4-BE49-F238E27FC236}">
                  <a16:creationId xmlns:a16="http://schemas.microsoft.com/office/drawing/2014/main" id="{3806E823-C682-EABD-E923-986E16FB4B0E}"/>
                </a:ext>
              </a:extLst>
            </p:cNvPr>
            <p:cNvSpPr/>
            <p:nvPr/>
          </p:nvSpPr>
          <p:spPr>
            <a:xfrm>
              <a:off x="2836118" y="4117436"/>
              <a:ext cx="97961" cy="70495"/>
            </a:xfrm>
            <a:custGeom>
              <a:avLst/>
              <a:gdLst/>
              <a:ahLst/>
              <a:cxnLst/>
              <a:rect l="l" t="t" r="r" b="b"/>
              <a:pathLst>
                <a:path w="2971" h="2138" extrusionOk="0">
                  <a:moveTo>
                    <a:pt x="2047" y="236"/>
                  </a:moveTo>
                  <a:lnTo>
                    <a:pt x="2644" y="1902"/>
                  </a:lnTo>
                  <a:lnTo>
                    <a:pt x="851" y="1902"/>
                  </a:lnTo>
                  <a:lnTo>
                    <a:pt x="308" y="236"/>
                  </a:lnTo>
                  <a:close/>
                  <a:moveTo>
                    <a:pt x="0" y="0"/>
                  </a:moveTo>
                  <a:lnTo>
                    <a:pt x="688" y="2137"/>
                  </a:lnTo>
                  <a:lnTo>
                    <a:pt x="2970" y="2137"/>
                  </a:lnTo>
                  <a:lnTo>
                    <a:pt x="221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8" name="Google Shape;4122;p90">
              <a:extLst>
                <a:ext uri="{FF2B5EF4-FFF2-40B4-BE49-F238E27FC236}">
                  <a16:creationId xmlns:a16="http://schemas.microsoft.com/office/drawing/2014/main" id="{81287111-9E9F-38C5-8F4D-496B6BC42B04}"/>
                </a:ext>
              </a:extLst>
            </p:cNvPr>
            <p:cNvSpPr/>
            <p:nvPr/>
          </p:nvSpPr>
          <p:spPr>
            <a:xfrm>
              <a:off x="2919111" y="4121590"/>
              <a:ext cx="90180" cy="62153"/>
            </a:xfrm>
            <a:custGeom>
              <a:avLst/>
              <a:gdLst/>
              <a:ahLst/>
              <a:cxnLst/>
              <a:rect l="l" t="t" r="r" b="b"/>
              <a:pathLst>
                <a:path w="2735" h="1885" extrusionOk="0">
                  <a:moveTo>
                    <a:pt x="0" y="1"/>
                  </a:moveTo>
                  <a:lnTo>
                    <a:pt x="707" y="1884"/>
                  </a:lnTo>
                  <a:lnTo>
                    <a:pt x="2735" y="1884"/>
                  </a:lnTo>
                  <a:lnTo>
                    <a:pt x="1974"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9" name="Google Shape;4123;p90">
              <a:extLst>
                <a:ext uri="{FF2B5EF4-FFF2-40B4-BE49-F238E27FC236}">
                  <a16:creationId xmlns:a16="http://schemas.microsoft.com/office/drawing/2014/main" id="{B62BC725-26EA-2B58-2A4C-E7F74AB74AF5}"/>
                </a:ext>
              </a:extLst>
            </p:cNvPr>
            <p:cNvSpPr/>
            <p:nvPr/>
          </p:nvSpPr>
          <p:spPr>
            <a:xfrm>
              <a:off x="2913736" y="4117436"/>
              <a:ext cx="101555" cy="70495"/>
            </a:xfrm>
            <a:custGeom>
              <a:avLst/>
              <a:gdLst/>
              <a:ahLst/>
              <a:cxnLst/>
              <a:rect l="l" t="t" r="r" b="b"/>
              <a:pathLst>
                <a:path w="3080" h="2138" extrusionOk="0">
                  <a:moveTo>
                    <a:pt x="2047" y="236"/>
                  </a:moveTo>
                  <a:lnTo>
                    <a:pt x="2735" y="1902"/>
                  </a:lnTo>
                  <a:lnTo>
                    <a:pt x="942" y="1902"/>
                  </a:lnTo>
                  <a:lnTo>
                    <a:pt x="345" y="236"/>
                  </a:lnTo>
                  <a:close/>
                  <a:moveTo>
                    <a:pt x="0" y="0"/>
                  </a:moveTo>
                  <a:lnTo>
                    <a:pt x="797" y="2137"/>
                  </a:lnTo>
                  <a:lnTo>
                    <a:pt x="3079" y="2137"/>
                  </a:lnTo>
                  <a:lnTo>
                    <a:pt x="221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0" name="Google Shape;4124;p90">
              <a:extLst>
                <a:ext uri="{FF2B5EF4-FFF2-40B4-BE49-F238E27FC236}">
                  <a16:creationId xmlns:a16="http://schemas.microsoft.com/office/drawing/2014/main" id="{9F625B89-AD42-5681-FD71-BE83CF499047}"/>
                </a:ext>
              </a:extLst>
            </p:cNvPr>
            <p:cNvSpPr/>
            <p:nvPr/>
          </p:nvSpPr>
          <p:spPr>
            <a:xfrm>
              <a:off x="2997323" y="4121590"/>
              <a:ext cx="92587" cy="62153"/>
            </a:xfrm>
            <a:custGeom>
              <a:avLst/>
              <a:gdLst/>
              <a:ahLst/>
              <a:cxnLst/>
              <a:rect l="l" t="t" r="r" b="b"/>
              <a:pathLst>
                <a:path w="2808" h="1885" extrusionOk="0">
                  <a:moveTo>
                    <a:pt x="1" y="1"/>
                  </a:moveTo>
                  <a:lnTo>
                    <a:pt x="779" y="1884"/>
                  </a:lnTo>
                  <a:lnTo>
                    <a:pt x="2808" y="1884"/>
                  </a:lnTo>
                  <a:lnTo>
                    <a:pt x="1975"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1" name="Google Shape;4125;p90">
              <a:extLst>
                <a:ext uri="{FF2B5EF4-FFF2-40B4-BE49-F238E27FC236}">
                  <a16:creationId xmlns:a16="http://schemas.microsoft.com/office/drawing/2014/main" id="{806A7416-6D5C-72D5-ADCF-BAC5B9803047}"/>
                </a:ext>
              </a:extLst>
            </p:cNvPr>
            <p:cNvSpPr/>
            <p:nvPr/>
          </p:nvSpPr>
          <p:spPr>
            <a:xfrm>
              <a:off x="2991948" y="4117436"/>
              <a:ext cx="103929" cy="70495"/>
            </a:xfrm>
            <a:custGeom>
              <a:avLst/>
              <a:gdLst/>
              <a:ahLst/>
              <a:cxnLst/>
              <a:rect l="l" t="t" r="r" b="b"/>
              <a:pathLst>
                <a:path w="3152" h="2138" extrusionOk="0">
                  <a:moveTo>
                    <a:pt x="2065" y="236"/>
                  </a:moveTo>
                  <a:lnTo>
                    <a:pt x="2808" y="1902"/>
                  </a:lnTo>
                  <a:lnTo>
                    <a:pt x="1015" y="1902"/>
                  </a:lnTo>
                  <a:lnTo>
                    <a:pt x="327" y="236"/>
                  </a:lnTo>
                  <a:close/>
                  <a:moveTo>
                    <a:pt x="1" y="0"/>
                  </a:moveTo>
                  <a:lnTo>
                    <a:pt x="870" y="2137"/>
                  </a:lnTo>
                  <a:lnTo>
                    <a:pt x="3152" y="2137"/>
                  </a:lnTo>
                  <a:lnTo>
                    <a:pt x="2210"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2" name="Google Shape;4126;p90">
              <a:extLst>
                <a:ext uri="{FF2B5EF4-FFF2-40B4-BE49-F238E27FC236}">
                  <a16:creationId xmlns:a16="http://schemas.microsoft.com/office/drawing/2014/main" id="{2D87E783-CC8F-F575-2D27-0154D25D7278}"/>
                </a:ext>
              </a:extLst>
            </p:cNvPr>
            <p:cNvSpPr/>
            <p:nvPr/>
          </p:nvSpPr>
          <p:spPr>
            <a:xfrm>
              <a:off x="3075567" y="4121590"/>
              <a:ext cx="94961" cy="62153"/>
            </a:xfrm>
            <a:custGeom>
              <a:avLst/>
              <a:gdLst/>
              <a:ahLst/>
              <a:cxnLst/>
              <a:rect l="l" t="t" r="r" b="b"/>
              <a:pathLst>
                <a:path w="2880" h="1885" extrusionOk="0">
                  <a:moveTo>
                    <a:pt x="0" y="1"/>
                  </a:moveTo>
                  <a:lnTo>
                    <a:pt x="851" y="1884"/>
                  </a:lnTo>
                  <a:lnTo>
                    <a:pt x="2880" y="1884"/>
                  </a:lnTo>
                  <a:lnTo>
                    <a:pt x="1974" y="1"/>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3" name="Google Shape;4127;p90">
              <a:extLst>
                <a:ext uri="{FF2B5EF4-FFF2-40B4-BE49-F238E27FC236}">
                  <a16:creationId xmlns:a16="http://schemas.microsoft.com/office/drawing/2014/main" id="{7B03E5AE-84E3-1F73-82EB-8BD886F2C2DE}"/>
                </a:ext>
              </a:extLst>
            </p:cNvPr>
            <p:cNvSpPr/>
            <p:nvPr/>
          </p:nvSpPr>
          <p:spPr>
            <a:xfrm>
              <a:off x="3069599" y="4117436"/>
              <a:ext cx="106897" cy="70495"/>
            </a:xfrm>
            <a:custGeom>
              <a:avLst/>
              <a:gdLst/>
              <a:ahLst/>
              <a:cxnLst/>
              <a:rect l="l" t="t" r="r" b="b"/>
              <a:pathLst>
                <a:path w="3242" h="2138" extrusionOk="0">
                  <a:moveTo>
                    <a:pt x="2083" y="236"/>
                  </a:moveTo>
                  <a:lnTo>
                    <a:pt x="2879" y="1902"/>
                  </a:lnTo>
                  <a:lnTo>
                    <a:pt x="1105" y="1902"/>
                  </a:lnTo>
                  <a:lnTo>
                    <a:pt x="362" y="236"/>
                  </a:lnTo>
                  <a:close/>
                  <a:moveTo>
                    <a:pt x="0" y="0"/>
                  </a:moveTo>
                  <a:lnTo>
                    <a:pt x="960" y="2137"/>
                  </a:lnTo>
                  <a:lnTo>
                    <a:pt x="3242" y="2137"/>
                  </a:lnTo>
                  <a:lnTo>
                    <a:pt x="2227" y="0"/>
                  </a:lnTo>
                  <a:close/>
                </a:path>
              </a:pathLst>
            </a:custGeom>
            <a:solidFill>
              <a:srgbClr val="10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4" name="Google Shape;4128;p90">
              <a:extLst>
                <a:ext uri="{FF2B5EF4-FFF2-40B4-BE49-F238E27FC236}">
                  <a16:creationId xmlns:a16="http://schemas.microsoft.com/office/drawing/2014/main" id="{EFAFAF78-16B2-478F-663A-BC4EF0C3511A}"/>
                </a:ext>
              </a:extLst>
            </p:cNvPr>
            <p:cNvSpPr/>
            <p:nvPr/>
          </p:nvSpPr>
          <p:spPr>
            <a:xfrm>
              <a:off x="1324182" y="3955012"/>
              <a:ext cx="87806" cy="62714"/>
            </a:xfrm>
            <a:custGeom>
              <a:avLst/>
              <a:gdLst/>
              <a:ahLst/>
              <a:cxnLst/>
              <a:rect l="l" t="t" r="r" b="b"/>
              <a:pathLst>
                <a:path w="2663" h="1902" extrusionOk="0">
                  <a:moveTo>
                    <a:pt x="852" y="0"/>
                  </a:moveTo>
                  <a:lnTo>
                    <a:pt x="1" y="1902"/>
                  </a:lnTo>
                  <a:lnTo>
                    <a:pt x="1884" y="1902"/>
                  </a:lnTo>
                  <a:lnTo>
                    <a:pt x="26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5" name="Google Shape;4129;p90">
              <a:extLst>
                <a:ext uri="{FF2B5EF4-FFF2-40B4-BE49-F238E27FC236}">
                  <a16:creationId xmlns:a16="http://schemas.microsoft.com/office/drawing/2014/main" id="{77D4E60B-A88E-5731-2554-A41224380804}"/>
                </a:ext>
              </a:extLst>
            </p:cNvPr>
            <p:cNvSpPr/>
            <p:nvPr/>
          </p:nvSpPr>
          <p:spPr>
            <a:xfrm>
              <a:off x="1318214" y="3951418"/>
              <a:ext cx="99148" cy="69902"/>
            </a:xfrm>
            <a:custGeom>
              <a:avLst/>
              <a:gdLst/>
              <a:ahLst/>
              <a:cxnLst/>
              <a:rect l="l" t="t" r="r" b="b"/>
              <a:pathLst>
                <a:path w="3007" h="2120" extrusionOk="0">
                  <a:moveTo>
                    <a:pt x="2681" y="218"/>
                  </a:moveTo>
                  <a:lnTo>
                    <a:pt x="1975" y="1884"/>
                  </a:lnTo>
                  <a:lnTo>
                    <a:pt x="363" y="1884"/>
                  </a:lnTo>
                  <a:lnTo>
                    <a:pt x="1105" y="218"/>
                  </a:lnTo>
                  <a:close/>
                  <a:moveTo>
                    <a:pt x="961" y="1"/>
                  </a:moveTo>
                  <a:lnTo>
                    <a:pt x="1" y="2120"/>
                  </a:lnTo>
                  <a:lnTo>
                    <a:pt x="2138" y="2120"/>
                  </a:lnTo>
                  <a:lnTo>
                    <a:pt x="300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6" name="Google Shape;4130;p90">
              <a:extLst>
                <a:ext uri="{FF2B5EF4-FFF2-40B4-BE49-F238E27FC236}">
                  <a16:creationId xmlns:a16="http://schemas.microsoft.com/office/drawing/2014/main" id="{E6871695-97E6-4582-21ED-DE30F0DD8631}"/>
                </a:ext>
              </a:extLst>
            </p:cNvPr>
            <p:cNvSpPr/>
            <p:nvPr/>
          </p:nvSpPr>
          <p:spPr>
            <a:xfrm>
              <a:off x="1288967" y="4033817"/>
              <a:ext cx="168424" cy="62747"/>
            </a:xfrm>
            <a:custGeom>
              <a:avLst/>
              <a:gdLst/>
              <a:ahLst/>
              <a:cxnLst/>
              <a:rect l="l" t="t" r="r" b="b"/>
              <a:pathLst>
                <a:path w="5108" h="1903" extrusionOk="0">
                  <a:moveTo>
                    <a:pt x="852" y="1"/>
                  </a:moveTo>
                  <a:lnTo>
                    <a:pt x="0" y="1902"/>
                  </a:lnTo>
                  <a:lnTo>
                    <a:pt x="4383" y="1902"/>
                  </a:lnTo>
                  <a:lnTo>
                    <a:pt x="5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7" name="Google Shape;4131;p90">
              <a:extLst>
                <a:ext uri="{FF2B5EF4-FFF2-40B4-BE49-F238E27FC236}">
                  <a16:creationId xmlns:a16="http://schemas.microsoft.com/office/drawing/2014/main" id="{B86066B7-2BA9-A498-87A9-7B883DE52362}"/>
                </a:ext>
              </a:extLst>
            </p:cNvPr>
            <p:cNvSpPr/>
            <p:nvPr/>
          </p:nvSpPr>
          <p:spPr>
            <a:xfrm>
              <a:off x="1282999" y="4030256"/>
              <a:ext cx="179766" cy="69869"/>
            </a:xfrm>
            <a:custGeom>
              <a:avLst/>
              <a:gdLst/>
              <a:ahLst/>
              <a:cxnLst/>
              <a:rect l="l" t="t" r="r" b="b"/>
              <a:pathLst>
                <a:path w="5452" h="2119" extrusionOk="0">
                  <a:moveTo>
                    <a:pt x="5107" y="217"/>
                  </a:moveTo>
                  <a:lnTo>
                    <a:pt x="4492" y="1902"/>
                  </a:lnTo>
                  <a:lnTo>
                    <a:pt x="344" y="1902"/>
                  </a:lnTo>
                  <a:lnTo>
                    <a:pt x="1105" y="217"/>
                  </a:lnTo>
                  <a:close/>
                  <a:moveTo>
                    <a:pt x="960" y="0"/>
                  </a:moveTo>
                  <a:lnTo>
                    <a:pt x="0" y="2119"/>
                  </a:lnTo>
                  <a:lnTo>
                    <a:pt x="4654" y="2119"/>
                  </a:lnTo>
                  <a:lnTo>
                    <a:pt x="545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8" name="Google Shape;4132;p90">
              <a:extLst>
                <a:ext uri="{FF2B5EF4-FFF2-40B4-BE49-F238E27FC236}">
                  <a16:creationId xmlns:a16="http://schemas.microsoft.com/office/drawing/2014/main" id="{0C4C01AD-5C89-938E-2CF3-C87DFD6EF2E6}"/>
                </a:ext>
              </a:extLst>
            </p:cNvPr>
            <p:cNvSpPr/>
            <p:nvPr/>
          </p:nvSpPr>
          <p:spPr>
            <a:xfrm>
              <a:off x="1253719" y="4120403"/>
              <a:ext cx="174392" cy="62153"/>
            </a:xfrm>
            <a:custGeom>
              <a:avLst/>
              <a:gdLst/>
              <a:ahLst/>
              <a:cxnLst/>
              <a:rect l="l" t="t" r="r" b="b"/>
              <a:pathLst>
                <a:path w="5289" h="1885" extrusionOk="0">
                  <a:moveTo>
                    <a:pt x="852" y="1"/>
                  </a:moveTo>
                  <a:lnTo>
                    <a:pt x="1" y="1884"/>
                  </a:lnTo>
                  <a:lnTo>
                    <a:pt x="4583" y="1884"/>
                  </a:lnTo>
                  <a:lnTo>
                    <a:pt x="52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9" name="Google Shape;4133;p90">
              <a:extLst>
                <a:ext uri="{FF2B5EF4-FFF2-40B4-BE49-F238E27FC236}">
                  <a16:creationId xmlns:a16="http://schemas.microsoft.com/office/drawing/2014/main" id="{8165B653-ECDD-6C14-A3ED-8F4D9818151E}"/>
                </a:ext>
              </a:extLst>
            </p:cNvPr>
            <p:cNvSpPr/>
            <p:nvPr/>
          </p:nvSpPr>
          <p:spPr>
            <a:xfrm>
              <a:off x="1247751" y="4116216"/>
              <a:ext cx="185734" cy="70495"/>
            </a:xfrm>
            <a:custGeom>
              <a:avLst/>
              <a:gdLst/>
              <a:ahLst/>
              <a:cxnLst/>
              <a:rect l="l" t="t" r="r" b="b"/>
              <a:pathLst>
                <a:path w="5633" h="2138" extrusionOk="0">
                  <a:moveTo>
                    <a:pt x="5307" y="236"/>
                  </a:moveTo>
                  <a:lnTo>
                    <a:pt x="4691" y="1902"/>
                  </a:lnTo>
                  <a:lnTo>
                    <a:pt x="363" y="1902"/>
                  </a:lnTo>
                  <a:lnTo>
                    <a:pt x="1106" y="236"/>
                  </a:lnTo>
                  <a:close/>
                  <a:moveTo>
                    <a:pt x="961" y="1"/>
                  </a:moveTo>
                  <a:lnTo>
                    <a:pt x="1" y="2138"/>
                  </a:lnTo>
                  <a:lnTo>
                    <a:pt x="4836" y="2138"/>
                  </a:lnTo>
                  <a:lnTo>
                    <a:pt x="563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0" name="Google Shape;4134;p90">
              <a:extLst>
                <a:ext uri="{FF2B5EF4-FFF2-40B4-BE49-F238E27FC236}">
                  <a16:creationId xmlns:a16="http://schemas.microsoft.com/office/drawing/2014/main" id="{D751A784-34FA-5122-74A1-ED3C05FA1E15}"/>
                </a:ext>
              </a:extLst>
            </p:cNvPr>
            <p:cNvSpPr/>
            <p:nvPr/>
          </p:nvSpPr>
          <p:spPr>
            <a:xfrm>
              <a:off x="1398239" y="3955012"/>
              <a:ext cx="85432" cy="62714"/>
            </a:xfrm>
            <a:custGeom>
              <a:avLst/>
              <a:gdLst/>
              <a:ahLst/>
              <a:cxnLst/>
              <a:rect l="l" t="t" r="r" b="b"/>
              <a:pathLst>
                <a:path w="2591" h="1902" extrusionOk="0">
                  <a:moveTo>
                    <a:pt x="779" y="0"/>
                  </a:moveTo>
                  <a:lnTo>
                    <a:pt x="0" y="1902"/>
                  </a:lnTo>
                  <a:lnTo>
                    <a:pt x="1884" y="1902"/>
                  </a:lnTo>
                  <a:lnTo>
                    <a:pt x="25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1" name="Google Shape;4135;p90">
              <a:extLst>
                <a:ext uri="{FF2B5EF4-FFF2-40B4-BE49-F238E27FC236}">
                  <a16:creationId xmlns:a16="http://schemas.microsoft.com/office/drawing/2014/main" id="{301BC31D-31A2-E7F0-EC8C-2477DDD62CAC}"/>
                </a:ext>
              </a:extLst>
            </p:cNvPr>
            <p:cNvSpPr/>
            <p:nvPr/>
          </p:nvSpPr>
          <p:spPr>
            <a:xfrm>
              <a:off x="1392865" y="3951418"/>
              <a:ext cx="96181" cy="69902"/>
            </a:xfrm>
            <a:custGeom>
              <a:avLst/>
              <a:gdLst/>
              <a:ahLst/>
              <a:cxnLst/>
              <a:rect l="l" t="t" r="r" b="b"/>
              <a:pathLst>
                <a:path w="2917" h="2120" extrusionOk="0">
                  <a:moveTo>
                    <a:pt x="2590" y="218"/>
                  </a:moveTo>
                  <a:lnTo>
                    <a:pt x="1956" y="1884"/>
                  </a:lnTo>
                  <a:lnTo>
                    <a:pt x="345" y="1884"/>
                  </a:lnTo>
                  <a:lnTo>
                    <a:pt x="1015" y="218"/>
                  </a:lnTo>
                  <a:close/>
                  <a:moveTo>
                    <a:pt x="870" y="1"/>
                  </a:moveTo>
                  <a:lnTo>
                    <a:pt x="1" y="2120"/>
                  </a:lnTo>
                  <a:lnTo>
                    <a:pt x="2119" y="2120"/>
                  </a:lnTo>
                  <a:lnTo>
                    <a:pt x="29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2" name="Google Shape;4136;p90">
              <a:extLst>
                <a:ext uri="{FF2B5EF4-FFF2-40B4-BE49-F238E27FC236}">
                  <a16:creationId xmlns:a16="http://schemas.microsoft.com/office/drawing/2014/main" id="{E71DABC0-A751-CC65-17BE-09F02976B461}"/>
                </a:ext>
              </a:extLst>
            </p:cNvPr>
            <p:cNvSpPr/>
            <p:nvPr/>
          </p:nvSpPr>
          <p:spPr>
            <a:xfrm>
              <a:off x="1472296" y="3955012"/>
              <a:ext cx="83025" cy="62714"/>
            </a:xfrm>
            <a:custGeom>
              <a:avLst/>
              <a:gdLst/>
              <a:ahLst/>
              <a:cxnLst/>
              <a:rect l="l" t="t" r="r" b="b"/>
              <a:pathLst>
                <a:path w="2518" h="1902" extrusionOk="0">
                  <a:moveTo>
                    <a:pt x="706" y="0"/>
                  </a:moveTo>
                  <a:lnTo>
                    <a:pt x="0" y="1902"/>
                  </a:lnTo>
                  <a:lnTo>
                    <a:pt x="1883" y="1902"/>
                  </a:lnTo>
                  <a:lnTo>
                    <a:pt x="25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3" name="Google Shape;4137;p90">
              <a:extLst>
                <a:ext uri="{FF2B5EF4-FFF2-40B4-BE49-F238E27FC236}">
                  <a16:creationId xmlns:a16="http://schemas.microsoft.com/office/drawing/2014/main" id="{542943C2-7CA4-3673-9B2F-86A7C0E36FB5}"/>
                </a:ext>
              </a:extLst>
            </p:cNvPr>
            <p:cNvSpPr/>
            <p:nvPr/>
          </p:nvSpPr>
          <p:spPr>
            <a:xfrm>
              <a:off x="1466922" y="3951418"/>
              <a:ext cx="93774" cy="69902"/>
            </a:xfrm>
            <a:custGeom>
              <a:avLst/>
              <a:gdLst/>
              <a:ahLst/>
              <a:cxnLst/>
              <a:rect l="l" t="t" r="r" b="b"/>
              <a:pathLst>
                <a:path w="2844" h="2120" extrusionOk="0">
                  <a:moveTo>
                    <a:pt x="2535" y="218"/>
                  </a:moveTo>
                  <a:lnTo>
                    <a:pt x="1956" y="1884"/>
                  </a:lnTo>
                  <a:lnTo>
                    <a:pt x="326" y="1884"/>
                  </a:lnTo>
                  <a:lnTo>
                    <a:pt x="942" y="218"/>
                  </a:lnTo>
                  <a:close/>
                  <a:moveTo>
                    <a:pt x="797" y="1"/>
                  </a:moveTo>
                  <a:lnTo>
                    <a:pt x="0" y="2120"/>
                  </a:lnTo>
                  <a:lnTo>
                    <a:pt x="2119" y="2120"/>
                  </a:lnTo>
                  <a:lnTo>
                    <a:pt x="28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4" name="Google Shape;4138;p90">
              <a:extLst>
                <a:ext uri="{FF2B5EF4-FFF2-40B4-BE49-F238E27FC236}">
                  <a16:creationId xmlns:a16="http://schemas.microsoft.com/office/drawing/2014/main" id="{F5D8A932-D202-380C-3F47-098969202A54}"/>
                </a:ext>
              </a:extLst>
            </p:cNvPr>
            <p:cNvSpPr/>
            <p:nvPr/>
          </p:nvSpPr>
          <p:spPr>
            <a:xfrm>
              <a:off x="1546914" y="3955012"/>
              <a:ext cx="80057" cy="62714"/>
            </a:xfrm>
            <a:custGeom>
              <a:avLst/>
              <a:gdLst/>
              <a:ahLst/>
              <a:cxnLst/>
              <a:rect l="l" t="t" r="r" b="b"/>
              <a:pathLst>
                <a:path w="2428" h="1902" extrusionOk="0">
                  <a:moveTo>
                    <a:pt x="616" y="0"/>
                  </a:moveTo>
                  <a:lnTo>
                    <a:pt x="1" y="1902"/>
                  </a:lnTo>
                  <a:lnTo>
                    <a:pt x="1866" y="1902"/>
                  </a:lnTo>
                  <a:lnTo>
                    <a:pt x="24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5" name="Google Shape;4139;p90">
              <a:extLst>
                <a:ext uri="{FF2B5EF4-FFF2-40B4-BE49-F238E27FC236}">
                  <a16:creationId xmlns:a16="http://schemas.microsoft.com/office/drawing/2014/main" id="{F81B80F2-DD86-93BB-D779-3C1515B49D5B}"/>
                </a:ext>
              </a:extLst>
            </p:cNvPr>
            <p:cNvSpPr/>
            <p:nvPr/>
          </p:nvSpPr>
          <p:spPr>
            <a:xfrm>
              <a:off x="1541539" y="3951418"/>
              <a:ext cx="90213" cy="69902"/>
            </a:xfrm>
            <a:custGeom>
              <a:avLst/>
              <a:gdLst/>
              <a:ahLst/>
              <a:cxnLst/>
              <a:rect l="l" t="t" r="r" b="b"/>
              <a:pathLst>
                <a:path w="2736" h="2120" extrusionOk="0">
                  <a:moveTo>
                    <a:pt x="2427" y="218"/>
                  </a:moveTo>
                  <a:lnTo>
                    <a:pt x="1938" y="1884"/>
                  </a:lnTo>
                  <a:lnTo>
                    <a:pt x="309" y="1884"/>
                  </a:lnTo>
                  <a:lnTo>
                    <a:pt x="852" y="218"/>
                  </a:lnTo>
                  <a:close/>
                  <a:moveTo>
                    <a:pt x="689" y="1"/>
                  </a:moveTo>
                  <a:lnTo>
                    <a:pt x="1" y="2120"/>
                  </a:lnTo>
                  <a:lnTo>
                    <a:pt x="2120" y="2120"/>
                  </a:lnTo>
                  <a:lnTo>
                    <a:pt x="2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6" name="Google Shape;4140;p90">
              <a:extLst>
                <a:ext uri="{FF2B5EF4-FFF2-40B4-BE49-F238E27FC236}">
                  <a16:creationId xmlns:a16="http://schemas.microsoft.com/office/drawing/2014/main" id="{2FB42CD9-FBB2-34A7-FE12-44978E654549}"/>
                </a:ext>
              </a:extLst>
            </p:cNvPr>
            <p:cNvSpPr/>
            <p:nvPr/>
          </p:nvSpPr>
          <p:spPr>
            <a:xfrm>
              <a:off x="1620971" y="3955012"/>
              <a:ext cx="77650" cy="62714"/>
            </a:xfrm>
            <a:custGeom>
              <a:avLst/>
              <a:gdLst/>
              <a:ahLst/>
              <a:cxnLst/>
              <a:rect l="l" t="t" r="r" b="b"/>
              <a:pathLst>
                <a:path w="2355" h="1902" extrusionOk="0">
                  <a:moveTo>
                    <a:pt x="544" y="0"/>
                  </a:moveTo>
                  <a:lnTo>
                    <a:pt x="0" y="1902"/>
                  </a:lnTo>
                  <a:lnTo>
                    <a:pt x="1866" y="1902"/>
                  </a:lnTo>
                  <a:lnTo>
                    <a:pt x="2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7" name="Google Shape;4141;p90">
              <a:extLst>
                <a:ext uri="{FF2B5EF4-FFF2-40B4-BE49-F238E27FC236}">
                  <a16:creationId xmlns:a16="http://schemas.microsoft.com/office/drawing/2014/main" id="{ED2BE5CB-182F-571A-1800-3AAA167ED49E}"/>
                </a:ext>
              </a:extLst>
            </p:cNvPr>
            <p:cNvSpPr/>
            <p:nvPr/>
          </p:nvSpPr>
          <p:spPr>
            <a:xfrm>
              <a:off x="1616190" y="3951418"/>
              <a:ext cx="87806" cy="69902"/>
            </a:xfrm>
            <a:custGeom>
              <a:avLst/>
              <a:gdLst/>
              <a:ahLst/>
              <a:cxnLst/>
              <a:rect l="l" t="t" r="r" b="b"/>
              <a:pathLst>
                <a:path w="2663" h="2120" extrusionOk="0">
                  <a:moveTo>
                    <a:pt x="2373" y="218"/>
                  </a:moveTo>
                  <a:lnTo>
                    <a:pt x="1938" y="1884"/>
                  </a:lnTo>
                  <a:lnTo>
                    <a:pt x="308" y="1884"/>
                  </a:lnTo>
                  <a:lnTo>
                    <a:pt x="779" y="218"/>
                  </a:lnTo>
                  <a:close/>
                  <a:moveTo>
                    <a:pt x="616" y="1"/>
                  </a:moveTo>
                  <a:lnTo>
                    <a:pt x="0" y="2120"/>
                  </a:lnTo>
                  <a:lnTo>
                    <a:pt x="2119" y="2120"/>
                  </a:lnTo>
                  <a:lnTo>
                    <a:pt x="266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8" name="Google Shape;4142;p90">
              <a:extLst>
                <a:ext uri="{FF2B5EF4-FFF2-40B4-BE49-F238E27FC236}">
                  <a16:creationId xmlns:a16="http://schemas.microsoft.com/office/drawing/2014/main" id="{B0DA473C-E323-53FA-D74D-59C34697D91B}"/>
                </a:ext>
              </a:extLst>
            </p:cNvPr>
            <p:cNvSpPr/>
            <p:nvPr/>
          </p:nvSpPr>
          <p:spPr>
            <a:xfrm>
              <a:off x="1694995" y="3955012"/>
              <a:ext cx="75276" cy="62714"/>
            </a:xfrm>
            <a:custGeom>
              <a:avLst/>
              <a:gdLst/>
              <a:ahLst/>
              <a:cxnLst/>
              <a:rect l="l" t="t" r="r" b="b"/>
              <a:pathLst>
                <a:path w="2283" h="1902" extrusionOk="0">
                  <a:moveTo>
                    <a:pt x="472" y="0"/>
                  </a:moveTo>
                  <a:lnTo>
                    <a:pt x="1" y="1902"/>
                  </a:lnTo>
                  <a:lnTo>
                    <a:pt x="1866" y="1902"/>
                  </a:lnTo>
                  <a:lnTo>
                    <a:pt x="2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9" name="Google Shape;4143;p90">
              <a:extLst>
                <a:ext uri="{FF2B5EF4-FFF2-40B4-BE49-F238E27FC236}">
                  <a16:creationId xmlns:a16="http://schemas.microsoft.com/office/drawing/2014/main" id="{A80111F2-743E-BB22-87EA-2A1EAA09F1B8}"/>
                </a:ext>
              </a:extLst>
            </p:cNvPr>
            <p:cNvSpPr/>
            <p:nvPr/>
          </p:nvSpPr>
          <p:spPr>
            <a:xfrm>
              <a:off x="1690247" y="3951418"/>
              <a:ext cx="84805" cy="69902"/>
            </a:xfrm>
            <a:custGeom>
              <a:avLst/>
              <a:gdLst/>
              <a:ahLst/>
              <a:cxnLst/>
              <a:rect l="l" t="t" r="r" b="b"/>
              <a:pathLst>
                <a:path w="2572" h="2120" extrusionOk="0">
                  <a:moveTo>
                    <a:pt x="2300" y="218"/>
                  </a:moveTo>
                  <a:lnTo>
                    <a:pt x="1938" y="1884"/>
                  </a:lnTo>
                  <a:lnTo>
                    <a:pt x="290" y="1884"/>
                  </a:lnTo>
                  <a:lnTo>
                    <a:pt x="724" y="218"/>
                  </a:lnTo>
                  <a:close/>
                  <a:moveTo>
                    <a:pt x="525" y="1"/>
                  </a:moveTo>
                  <a:lnTo>
                    <a:pt x="0" y="2120"/>
                  </a:lnTo>
                  <a:lnTo>
                    <a:pt x="2101" y="2120"/>
                  </a:lnTo>
                  <a:lnTo>
                    <a:pt x="257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0" name="Google Shape;4144;p90">
              <a:extLst>
                <a:ext uri="{FF2B5EF4-FFF2-40B4-BE49-F238E27FC236}">
                  <a16:creationId xmlns:a16="http://schemas.microsoft.com/office/drawing/2014/main" id="{91A9C96D-FCE2-5748-557C-2D2059B91AD6}"/>
                </a:ext>
              </a:extLst>
            </p:cNvPr>
            <p:cNvSpPr/>
            <p:nvPr/>
          </p:nvSpPr>
          <p:spPr>
            <a:xfrm>
              <a:off x="1769052" y="3955012"/>
              <a:ext cx="73463" cy="62714"/>
            </a:xfrm>
            <a:custGeom>
              <a:avLst/>
              <a:gdLst/>
              <a:ahLst/>
              <a:cxnLst/>
              <a:rect l="l" t="t" r="r" b="b"/>
              <a:pathLst>
                <a:path w="2228" h="1902" extrusionOk="0">
                  <a:moveTo>
                    <a:pt x="417" y="0"/>
                  </a:moveTo>
                  <a:lnTo>
                    <a:pt x="0" y="1902"/>
                  </a:lnTo>
                  <a:lnTo>
                    <a:pt x="1884" y="1902"/>
                  </a:lnTo>
                  <a:lnTo>
                    <a:pt x="22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1" name="Google Shape;4145;p90">
              <a:extLst>
                <a:ext uri="{FF2B5EF4-FFF2-40B4-BE49-F238E27FC236}">
                  <a16:creationId xmlns:a16="http://schemas.microsoft.com/office/drawing/2014/main" id="{8DCA6BEA-4891-D273-AC00-93CAEE24D815}"/>
                </a:ext>
              </a:extLst>
            </p:cNvPr>
            <p:cNvSpPr/>
            <p:nvPr/>
          </p:nvSpPr>
          <p:spPr>
            <a:xfrm>
              <a:off x="1764271" y="3951418"/>
              <a:ext cx="82431" cy="69902"/>
            </a:xfrm>
            <a:custGeom>
              <a:avLst/>
              <a:gdLst/>
              <a:ahLst/>
              <a:cxnLst/>
              <a:rect l="l" t="t" r="r" b="b"/>
              <a:pathLst>
                <a:path w="2500" h="2120" extrusionOk="0">
                  <a:moveTo>
                    <a:pt x="2228" y="218"/>
                  </a:moveTo>
                  <a:lnTo>
                    <a:pt x="1920" y="1884"/>
                  </a:lnTo>
                  <a:lnTo>
                    <a:pt x="290" y="1884"/>
                  </a:lnTo>
                  <a:lnTo>
                    <a:pt x="634" y="218"/>
                  </a:lnTo>
                  <a:close/>
                  <a:moveTo>
                    <a:pt x="453" y="1"/>
                  </a:moveTo>
                  <a:lnTo>
                    <a:pt x="1" y="2120"/>
                  </a:lnTo>
                  <a:lnTo>
                    <a:pt x="2119" y="2120"/>
                  </a:lnTo>
                  <a:lnTo>
                    <a:pt x="250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2" name="Google Shape;4146;p90">
              <a:extLst>
                <a:ext uri="{FF2B5EF4-FFF2-40B4-BE49-F238E27FC236}">
                  <a16:creationId xmlns:a16="http://schemas.microsoft.com/office/drawing/2014/main" id="{5646E7F7-D02E-4937-ABE9-89C16C956E16}"/>
                </a:ext>
              </a:extLst>
            </p:cNvPr>
            <p:cNvSpPr/>
            <p:nvPr/>
          </p:nvSpPr>
          <p:spPr>
            <a:xfrm>
              <a:off x="1843109" y="3955012"/>
              <a:ext cx="71089" cy="62714"/>
            </a:xfrm>
            <a:custGeom>
              <a:avLst/>
              <a:gdLst/>
              <a:ahLst/>
              <a:cxnLst/>
              <a:rect l="l" t="t" r="r" b="b"/>
              <a:pathLst>
                <a:path w="2156" h="1902" extrusionOk="0">
                  <a:moveTo>
                    <a:pt x="344" y="0"/>
                  </a:moveTo>
                  <a:lnTo>
                    <a:pt x="0" y="1902"/>
                  </a:lnTo>
                  <a:lnTo>
                    <a:pt x="1883" y="1902"/>
                  </a:lnTo>
                  <a:lnTo>
                    <a:pt x="2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3" name="Google Shape;4147;p90">
              <a:extLst>
                <a:ext uri="{FF2B5EF4-FFF2-40B4-BE49-F238E27FC236}">
                  <a16:creationId xmlns:a16="http://schemas.microsoft.com/office/drawing/2014/main" id="{19A6F2F0-DAA7-C399-08CB-C1496D5C2A25}"/>
                </a:ext>
              </a:extLst>
            </p:cNvPr>
            <p:cNvSpPr/>
            <p:nvPr/>
          </p:nvSpPr>
          <p:spPr>
            <a:xfrm>
              <a:off x="1838921" y="3951418"/>
              <a:ext cx="79431" cy="69902"/>
            </a:xfrm>
            <a:custGeom>
              <a:avLst/>
              <a:gdLst/>
              <a:ahLst/>
              <a:cxnLst/>
              <a:rect l="l" t="t" r="r" b="b"/>
              <a:pathLst>
                <a:path w="2409" h="2120" extrusionOk="0">
                  <a:moveTo>
                    <a:pt x="2137" y="218"/>
                  </a:moveTo>
                  <a:lnTo>
                    <a:pt x="1902" y="1884"/>
                  </a:lnTo>
                  <a:lnTo>
                    <a:pt x="272" y="1884"/>
                  </a:lnTo>
                  <a:lnTo>
                    <a:pt x="544" y="218"/>
                  </a:lnTo>
                  <a:close/>
                  <a:moveTo>
                    <a:pt x="362" y="1"/>
                  </a:moveTo>
                  <a:lnTo>
                    <a:pt x="0" y="2120"/>
                  </a:lnTo>
                  <a:lnTo>
                    <a:pt x="2101" y="2120"/>
                  </a:lnTo>
                  <a:lnTo>
                    <a:pt x="240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4" name="Google Shape;4148;p90">
              <a:extLst>
                <a:ext uri="{FF2B5EF4-FFF2-40B4-BE49-F238E27FC236}">
                  <a16:creationId xmlns:a16="http://schemas.microsoft.com/office/drawing/2014/main" id="{6D257488-CF6F-9087-89FE-F5CDC4E1C92B}"/>
                </a:ext>
              </a:extLst>
            </p:cNvPr>
            <p:cNvSpPr/>
            <p:nvPr/>
          </p:nvSpPr>
          <p:spPr>
            <a:xfrm>
              <a:off x="1917133" y="3955012"/>
              <a:ext cx="68715" cy="62714"/>
            </a:xfrm>
            <a:custGeom>
              <a:avLst/>
              <a:gdLst/>
              <a:ahLst/>
              <a:cxnLst/>
              <a:rect l="l" t="t" r="r" b="b"/>
              <a:pathLst>
                <a:path w="2084" h="1902" extrusionOk="0">
                  <a:moveTo>
                    <a:pt x="272" y="0"/>
                  </a:moveTo>
                  <a:lnTo>
                    <a:pt x="1" y="1902"/>
                  </a:lnTo>
                  <a:lnTo>
                    <a:pt x="1884" y="1902"/>
                  </a:lnTo>
                  <a:lnTo>
                    <a:pt x="20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5" name="Google Shape;4149;p90">
              <a:extLst>
                <a:ext uri="{FF2B5EF4-FFF2-40B4-BE49-F238E27FC236}">
                  <a16:creationId xmlns:a16="http://schemas.microsoft.com/office/drawing/2014/main" id="{0DE41A7A-4D9E-A042-1E7E-930F85344FBF}"/>
                </a:ext>
              </a:extLst>
            </p:cNvPr>
            <p:cNvSpPr/>
            <p:nvPr/>
          </p:nvSpPr>
          <p:spPr>
            <a:xfrm>
              <a:off x="1912945" y="3951418"/>
              <a:ext cx="77057" cy="69902"/>
            </a:xfrm>
            <a:custGeom>
              <a:avLst/>
              <a:gdLst/>
              <a:ahLst/>
              <a:cxnLst/>
              <a:rect l="l" t="t" r="r" b="b"/>
              <a:pathLst>
                <a:path w="2337" h="2120" extrusionOk="0">
                  <a:moveTo>
                    <a:pt x="2083" y="218"/>
                  </a:moveTo>
                  <a:lnTo>
                    <a:pt x="1902" y="1884"/>
                  </a:lnTo>
                  <a:lnTo>
                    <a:pt x="273" y="1884"/>
                  </a:lnTo>
                  <a:lnTo>
                    <a:pt x="490" y="218"/>
                  </a:lnTo>
                  <a:close/>
                  <a:moveTo>
                    <a:pt x="291" y="1"/>
                  </a:moveTo>
                  <a:lnTo>
                    <a:pt x="1" y="2120"/>
                  </a:lnTo>
                  <a:lnTo>
                    <a:pt x="2120" y="2120"/>
                  </a:lnTo>
                  <a:lnTo>
                    <a:pt x="233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6" name="Google Shape;4150;p90">
              <a:extLst>
                <a:ext uri="{FF2B5EF4-FFF2-40B4-BE49-F238E27FC236}">
                  <a16:creationId xmlns:a16="http://schemas.microsoft.com/office/drawing/2014/main" id="{B940E200-21CF-558A-E4F3-84AC10078FB2}"/>
                </a:ext>
              </a:extLst>
            </p:cNvPr>
            <p:cNvSpPr/>
            <p:nvPr/>
          </p:nvSpPr>
          <p:spPr>
            <a:xfrm>
              <a:off x="1991783" y="3955012"/>
              <a:ext cx="65714" cy="62714"/>
            </a:xfrm>
            <a:custGeom>
              <a:avLst/>
              <a:gdLst/>
              <a:ahLst/>
              <a:cxnLst/>
              <a:rect l="l" t="t" r="r" b="b"/>
              <a:pathLst>
                <a:path w="1993" h="1902" extrusionOk="0">
                  <a:moveTo>
                    <a:pt x="181" y="0"/>
                  </a:moveTo>
                  <a:lnTo>
                    <a:pt x="0" y="1902"/>
                  </a:lnTo>
                  <a:lnTo>
                    <a:pt x="1866" y="1902"/>
                  </a:lnTo>
                  <a:lnTo>
                    <a:pt x="19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7" name="Google Shape;4151;p90">
              <a:extLst>
                <a:ext uri="{FF2B5EF4-FFF2-40B4-BE49-F238E27FC236}">
                  <a16:creationId xmlns:a16="http://schemas.microsoft.com/office/drawing/2014/main" id="{67738400-AF73-B164-1BB3-38656C89D53B}"/>
                </a:ext>
              </a:extLst>
            </p:cNvPr>
            <p:cNvSpPr/>
            <p:nvPr/>
          </p:nvSpPr>
          <p:spPr>
            <a:xfrm>
              <a:off x="1987596" y="3951418"/>
              <a:ext cx="74089" cy="69902"/>
            </a:xfrm>
            <a:custGeom>
              <a:avLst/>
              <a:gdLst/>
              <a:ahLst/>
              <a:cxnLst/>
              <a:rect l="l" t="t" r="r" b="b"/>
              <a:pathLst>
                <a:path w="2247" h="2120" extrusionOk="0">
                  <a:moveTo>
                    <a:pt x="1993" y="218"/>
                  </a:moveTo>
                  <a:lnTo>
                    <a:pt x="1884" y="1884"/>
                  </a:lnTo>
                  <a:lnTo>
                    <a:pt x="236" y="1884"/>
                  </a:lnTo>
                  <a:lnTo>
                    <a:pt x="417" y="218"/>
                  </a:lnTo>
                  <a:close/>
                  <a:moveTo>
                    <a:pt x="200" y="1"/>
                  </a:moveTo>
                  <a:lnTo>
                    <a:pt x="1" y="2120"/>
                  </a:lnTo>
                  <a:lnTo>
                    <a:pt x="2101" y="2120"/>
                  </a:lnTo>
                  <a:lnTo>
                    <a:pt x="224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8" name="Google Shape;4152;p90">
              <a:extLst>
                <a:ext uri="{FF2B5EF4-FFF2-40B4-BE49-F238E27FC236}">
                  <a16:creationId xmlns:a16="http://schemas.microsoft.com/office/drawing/2014/main" id="{118E53B6-CEBC-4920-F34B-06DBE93B8F42}"/>
                </a:ext>
              </a:extLst>
            </p:cNvPr>
            <p:cNvSpPr/>
            <p:nvPr/>
          </p:nvSpPr>
          <p:spPr>
            <a:xfrm>
              <a:off x="2065807" y="3955012"/>
              <a:ext cx="63340" cy="62714"/>
            </a:xfrm>
            <a:custGeom>
              <a:avLst/>
              <a:gdLst/>
              <a:ahLst/>
              <a:cxnLst/>
              <a:rect l="l" t="t" r="r" b="b"/>
              <a:pathLst>
                <a:path w="1921" h="1902" extrusionOk="0">
                  <a:moveTo>
                    <a:pt x="110" y="0"/>
                  </a:moveTo>
                  <a:lnTo>
                    <a:pt x="1" y="1902"/>
                  </a:lnTo>
                  <a:lnTo>
                    <a:pt x="1866" y="1902"/>
                  </a:lnTo>
                  <a:lnTo>
                    <a:pt x="19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9" name="Google Shape;4153;p90">
              <a:extLst>
                <a:ext uri="{FF2B5EF4-FFF2-40B4-BE49-F238E27FC236}">
                  <a16:creationId xmlns:a16="http://schemas.microsoft.com/office/drawing/2014/main" id="{51BFCE46-8EB0-251D-CC36-B7DCCA43D6F6}"/>
                </a:ext>
              </a:extLst>
            </p:cNvPr>
            <p:cNvSpPr/>
            <p:nvPr/>
          </p:nvSpPr>
          <p:spPr>
            <a:xfrm>
              <a:off x="2061653" y="3951418"/>
              <a:ext cx="71089" cy="69902"/>
            </a:xfrm>
            <a:custGeom>
              <a:avLst/>
              <a:gdLst/>
              <a:ahLst/>
              <a:cxnLst/>
              <a:rect l="l" t="t" r="r" b="b"/>
              <a:pathLst>
                <a:path w="2156" h="2120" extrusionOk="0">
                  <a:moveTo>
                    <a:pt x="1920" y="218"/>
                  </a:moveTo>
                  <a:lnTo>
                    <a:pt x="1884" y="1884"/>
                  </a:lnTo>
                  <a:lnTo>
                    <a:pt x="236" y="1884"/>
                  </a:lnTo>
                  <a:lnTo>
                    <a:pt x="344" y="218"/>
                  </a:lnTo>
                  <a:close/>
                  <a:moveTo>
                    <a:pt x="127" y="1"/>
                  </a:moveTo>
                  <a:lnTo>
                    <a:pt x="0" y="2120"/>
                  </a:lnTo>
                  <a:lnTo>
                    <a:pt x="2101" y="2120"/>
                  </a:lnTo>
                  <a:lnTo>
                    <a:pt x="215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0" name="Google Shape;4154;p90">
              <a:extLst>
                <a:ext uri="{FF2B5EF4-FFF2-40B4-BE49-F238E27FC236}">
                  <a16:creationId xmlns:a16="http://schemas.microsoft.com/office/drawing/2014/main" id="{A6418FD0-F891-F984-8863-06DF36830DEC}"/>
                </a:ext>
              </a:extLst>
            </p:cNvPr>
            <p:cNvSpPr/>
            <p:nvPr/>
          </p:nvSpPr>
          <p:spPr>
            <a:xfrm>
              <a:off x="2139864" y="3955012"/>
              <a:ext cx="61527" cy="62714"/>
            </a:xfrm>
            <a:custGeom>
              <a:avLst/>
              <a:gdLst/>
              <a:ahLst/>
              <a:cxnLst/>
              <a:rect l="l" t="t" r="r" b="b"/>
              <a:pathLst>
                <a:path w="1866" h="1902" extrusionOk="0">
                  <a:moveTo>
                    <a:pt x="37" y="0"/>
                  </a:moveTo>
                  <a:lnTo>
                    <a:pt x="1" y="1902"/>
                  </a:lnTo>
                  <a:lnTo>
                    <a:pt x="1866" y="1902"/>
                  </a:lnTo>
                  <a:lnTo>
                    <a:pt x="18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1" name="Google Shape;4155;p90">
              <a:extLst>
                <a:ext uri="{FF2B5EF4-FFF2-40B4-BE49-F238E27FC236}">
                  <a16:creationId xmlns:a16="http://schemas.microsoft.com/office/drawing/2014/main" id="{FB547243-7034-E477-5DFF-BF799AED654A}"/>
                </a:ext>
              </a:extLst>
            </p:cNvPr>
            <p:cNvSpPr/>
            <p:nvPr/>
          </p:nvSpPr>
          <p:spPr>
            <a:xfrm>
              <a:off x="2136270" y="3951418"/>
              <a:ext cx="69308" cy="69902"/>
            </a:xfrm>
            <a:custGeom>
              <a:avLst/>
              <a:gdLst/>
              <a:ahLst/>
              <a:cxnLst/>
              <a:rect l="l" t="t" r="r" b="b"/>
              <a:pathLst>
                <a:path w="2102" h="2120" extrusionOk="0">
                  <a:moveTo>
                    <a:pt x="1848" y="218"/>
                  </a:moveTo>
                  <a:lnTo>
                    <a:pt x="1866" y="1884"/>
                  </a:lnTo>
                  <a:lnTo>
                    <a:pt x="218" y="1884"/>
                  </a:lnTo>
                  <a:lnTo>
                    <a:pt x="254" y="218"/>
                  </a:lnTo>
                  <a:close/>
                  <a:moveTo>
                    <a:pt x="37" y="1"/>
                  </a:moveTo>
                  <a:lnTo>
                    <a:pt x="1" y="2120"/>
                  </a:lnTo>
                  <a:lnTo>
                    <a:pt x="2102" y="2120"/>
                  </a:lnTo>
                  <a:lnTo>
                    <a:pt x="20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2" name="Google Shape;4156;p90">
              <a:extLst>
                <a:ext uri="{FF2B5EF4-FFF2-40B4-BE49-F238E27FC236}">
                  <a16:creationId xmlns:a16="http://schemas.microsoft.com/office/drawing/2014/main" id="{2B0173C9-F087-010F-0222-B183ED03E546}"/>
                </a:ext>
              </a:extLst>
            </p:cNvPr>
            <p:cNvSpPr/>
            <p:nvPr/>
          </p:nvSpPr>
          <p:spPr>
            <a:xfrm>
              <a:off x="2212701" y="3955012"/>
              <a:ext cx="63340" cy="62714"/>
            </a:xfrm>
            <a:custGeom>
              <a:avLst/>
              <a:gdLst/>
              <a:ahLst/>
              <a:cxnLst/>
              <a:rect l="l" t="t" r="r" b="b"/>
              <a:pathLst>
                <a:path w="1921" h="1902" extrusionOk="0">
                  <a:moveTo>
                    <a:pt x="1" y="0"/>
                  </a:moveTo>
                  <a:lnTo>
                    <a:pt x="37" y="1902"/>
                  </a:lnTo>
                  <a:lnTo>
                    <a:pt x="1920" y="1902"/>
                  </a:lnTo>
                  <a:lnTo>
                    <a:pt x="18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3" name="Google Shape;4157;p90">
              <a:extLst>
                <a:ext uri="{FF2B5EF4-FFF2-40B4-BE49-F238E27FC236}">
                  <a16:creationId xmlns:a16="http://schemas.microsoft.com/office/drawing/2014/main" id="{5E27DC03-99EF-563D-2F00-32FD616C3561}"/>
                </a:ext>
              </a:extLst>
            </p:cNvPr>
            <p:cNvSpPr/>
            <p:nvPr/>
          </p:nvSpPr>
          <p:spPr>
            <a:xfrm>
              <a:off x="2209140" y="3951418"/>
              <a:ext cx="70495" cy="69902"/>
            </a:xfrm>
            <a:custGeom>
              <a:avLst/>
              <a:gdLst/>
              <a:ahLst/>
              <a:cxnLst/>
              <a:rect l="l" t="t" r="r" b="b"/>
              <a:pathLst>
                <a:path w="2138" h="2120" extrusionOk="0">
                  <a:moveTo>
                    <a:pt x="1811" y="218"/>
                  </a:moveTo>
                  <a:lnTo>
                    <a:pt x="1902" y="1884"/>
                  </a:lnTo>
                  <a:lnTo>
                    <a:pt x="254" y="1884"/>
                  </a:lnTo>
                  <a:lnTo>
                    <a:pt x="236" y="218"/>
                  </a:lnTo>
                  <a:close/>
                  <a:moveTo>
                    <a:pt x="0" y="1"/>
                  </a:moveTo>
                  <a:lnTo>
                    <a:pt x="36" y="2120"/>
                  </a:lnTo>
                  <a:lnTo>
                    <a:pt x="2137" y="2120"/>
                  </a:lnTo>
                  <a:lnTo>
                    <a:pt x="202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4" name="Google Shape;4158;p90">
              <a:extLst>
                <a:ext uri="{FF2B5EF4-FFF2-40B4-BE49-F238E27FC236}">
                  <a16:creationId xmlns:a16="http://schemas.microsoft.com/office/drawing/2014/main" id="{7ED79D3C-238A-4A14-2743-C1DCC9EE4BAE}"/>
                </a:ext>
              </a:extLst>
            </p:cNvPr>
            <p:cNvSpPr/>
            <p:nvPr/>
          </p:nvSpPr>
          <p:spPr>
            <a:xfrm>
              <a:off x="2284384" y="3955012"/>
              <a:ext cx="65714" cy="62714"/>
            </a:xfrm>
            <a:custGeom>
              <a:avLst/>
              <a:gdLst/>
              <a:ahLst/>
              <a:cxnLst/>
              <a:rect l="l" t="t" r="r" b="b"/>
              <a:pathLst>
                <a:path w="1993" h="1902" extrusionOk="0">
                  <a:moveTo>
                    <a:pt x="0" y="0"/>
                  </a:moveTo>
                  <a:lnTo>
                    <a:pt x="109" y="1902"/>
                  </a:lnTo>
                  <a:lnTo>
                    <a:pt x="1992" y="1902"/>
                  </a:lnTo>
                  <a:lnTo>
                    <a:pt x="18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5" name="Google Shape;4159;p90">
              <a:extLst>
                <a:ext uri="{FF2B5EF4-FFF2-40B4-BE49-F238E27FC236}">
                  <a16:creationId xmlns:a16="http://schemas.microsoft.com/office/drawing/2014/main" id="{829FF112-9442-D7B4-F5EB-CF31EE7E6291}"/>
                </a:ext>
              </a:extLst>
            </p:cNvPr>
            <p:cNvSpPr/>
            <p:nvPr/>
          </p:nvSpPr>
          <p:spPr>
            <a:xfrm>
              <a:off x="2280197" y="3951418"/>
              <a:ext cx="74056" cy="69902"/>
            </a:xfrm>
            <a:custGeom>
              <a:avLst/>
              <a:gdLst/>
              <a:ahLst/>
              <a:cxnLst/>
              <a:rect l="l" t="t" r="r" b="b"/>
              <a:pathLst>
                <a:path w="2246" h="2120" extrusionOk="0">
                  <a:moveTo>
                    <a:pt x="1829" y="218"/>
                  </a:moveTo>
                  <a:lnTo>
                    <a:pt x="1992" y="1884"/>
                  </a:lnTo>
                  <a:lnTo>
                    <a:pt x="344" y="1884"/>
                  </a:lnTo>
                  <a:lnTo>
                    <a:pt x="254" y="218"/>
                  </a:lnTo>
                  <a:close/>
                  <a:moveTo>
                    <a:pt x="0" y="1"/>
                  </a:moveTo>
                  <a:lnTo>
                    <a:pt x="127" y="2120"/>
                  </a:lnTo>
                  <a:lnTo>
                    <a:pt x="2246" y="2120"/>
                  </a:lnTo>
                  <a:lnTo>
                    <a:pt x="204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6" name="Google Shape;4160;p90">
              <a:extLst>
                <a:ext uri="{FF2B5EF4-FFF2-40B4-BE49-F238E27FC236}">
                  <a16:creationId xmlns:a16="http://schemas.microsoft.com/office/drawing/2014/main" id="{FBA09FF9-28B2-2545-E933-825915348BFA}"/>
                </a:ext>
              </a:extLst>
            </p:cNvPr>
            <p:cNvSpPr/>
            <p:nvPr/>
          </p:nvSpPr>
          <p:spPr>
            <a:xfrm>
              <a:off x="2356034" y="3955012"/>
              <a:ext cx="68088" cy="62714"/>
            </a:xfrm>
            <a:custGeom>
              <a:avLst/>
              <a:gdLst/>
              <a:ahLst/>
              <a:cxnLst/>
              <a:rect l="l" t="t" r="r" b="b"/>
              <a:pathLst>
                <a:path w="2065" h="1902" extrusionOk="0">
                  <a:moveTo>
                    <a:pt x="0" y="0"/>
                  </a:moveTo>
                  <a:lnTo>
                    <a:pt x="181" y="1902"/>
                  </a:lnTo>
                  <a:lnTo>
                    <a:pt x="2065" y="1902"/>
                  </a:lnTo>
                  <a:lnTo>
                    <a:pt x="18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7" name="Google Shape;4161;p90">
              <a:extLst>
                <a:ext uri="{FF2B5EF4-FFF2-40B4-BE49-F238E27FC236}">
                  <a16:creationId xmlns:a16="http://schemas.microsoft.com/office/drawing/2014/main" id="{940E65FE-7611-9614-63AC-092A0B4B00D2}"/>
                </a:ext>
              </a:extLst>
            </p:cNvPr>
            <p:cNvSpPr/>
            <p:nvPr/>
          </p:nvSpPr>
          <p:spPr>
            <a:xfrm>
              <a:off x="2351847" y="3951418"/>
              <a:ext cx="76463" cy="69902"/>
            </a:xfrm>
            <a:custGeom>
              <a:avLst/>
              <a:gdLst/>
              <a:ahLst/>
              <a:cxnLst/>
              <a:rect l="l" t="t" r="r" b="b"/>
              <a:pathLst>
                <a:path w="2319" h="2120" extrusionOk="0">
                  <a:moveTo>
                    <a:pt x="1829" y="218"/>
                  </a:moveTo>
                  <a:lnTo>
                    <a:pt x="2065" y="1884"/>
                  </a:lnTo>
                  <a:lnTo>
                    <a:pt x="417" y="1884"/>
                  </a:lnTo>
                  <a:lnTo>
                    <a:pt x="254" y="218"/>
                  </a:lnTo>
                  <a:close/>
                  <a:moveTo>
                    <a:pt x="0" y="1"/>
                  </a:moveTo>
                  <a:lnTo>
                    <a:pt x="218" y="2120"/>
                  </a:lnTo>
                  <a:lnTo>
                    <a:pt x="2318" y="2120"/>
                  </a:lnTo>
                  <a:lnTo>
                    <a:pt x="204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8" name="Google Shape;4162;p90">
              <a:extLst>
                <a:ext uri="{FF2B5EF4-FFF2-40B4-BE49-F238E27FC236}">
                  <a16:creationId xmlns:a16="http://schemas.microsoft.com/office/drawing/2014/main" id="{C18B7775-3362-D1F5-D73F-9D6276173E5D}"/>
                </a:ext>
              </a:extLst>
            </p:cNvPr>
            <p:cNvSpPr/>
            <p:nvPr/>
          </p:nvSpPr>
          <p:spPr>
            <a:xfrm>
              <a:off x="2427684" y="3955012"/>
              <a:ext cx="70495" cy="62714"/>
            </a:xfrm>
            <a:custGeom>
              <a:avLst/>
              <a:gdLst/>
              <a:ahLst/>
              <a:cxnLst/>
              <a:rect l="l" t="t" r="r" b="b"/>
              <a:pathLst>
                <a:path w="2138" h="1902" extrusionOk="0">
                  <a:moveTo>
                    <a:pt x="0" y="0"/>
                  </a:moveTo>
                  <a:lnTo>
                    <a:pt x="272" y="1902"/>
                  </a:lnTo>
                  <a:lnTo>
                    <a:pt x="2137" y="1902"/>
                  </a:lnTo>
                  <a:lnTo>
                    <a:pt x="18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9" name="Google Shape;4163;p90">
              <a:extLst>
                <a:ext uri="{FF2B5EF4-FFF2-40B4-BE49-F238E27FC236}">
                  <a16:creationId xmlns:a16="http://schemas.microsoft.com/office/drawing/2014/main" id="{657E38CB-366E-C546-CF0D-F890D8466D3A}"/>
                </a:ext>
              </a:extLst>
            </p:cNvPr>
            <p:cNvSpPr/>
            <p:nvPr/>
          </p:nvSpPr>
          <p:spPr>
            <a:xfrm>
              <a:off x="2423496" y="3951418"/>
              <a:ext cx="78837" cy="69902"/>
            </a:xfrm>
            <a:custGeom>
              <a:avLst/>
              <a:gdLst/>
              <a:ahLst/>
              <a:cxnLst/>
              <a:rect l="l" t="t" r="r" b="b"/>
              <a:pathLst>
                <a:path w="2391" h="2120" extrusionOk="0">
                  <a:moveTo>
                    <a:pt x="1848" y="218"/>
                  </a:moveTo>
                  <a:lnTo>
                    <a:pt x="2137" y="1884"/>
                  </a:lnTo>
                  <a:lnTo>
                    <a:pt x="489" y="1884"/>
                  </a:lnTo>
                  <a:lnTo>
                    <a:pt x="272" y="218"/>
                  </a:lnTo>
                  <a:close/>
                  <a:moveTo>
                    <a:pt x="1" y="1"/>
                  </a:moveTo>
                  <a:lnTo>
                    <a:pt x="290" y="2120"/>
                  </a:lnTo>
                  <a:lnTo>
                    <a:pt x="2391" y="2120"/>
                  </a:lnTo>
                  <a:lnTo>
                    <a:pt x="204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0" name="Google Shape;4164;p90">
              <a:extLst>
                <a:ext uri="{FF2B5EF4-FFF2-40B4-BE49-F238E27FC236}">
                  <a16:creationId xmlns:a16="http://schemas.microsoft.com/office/drawing/2014/main" id="{3624F9BE-0789-6ADC-9207-8163DC08E62D}"/>
                </a:ext>
              </a:extLst>
            </p:cNvPr>
            <p:cNvSpPr/>
            <p:nvPr/>
          </p:nvSpPr>
          <p:spPr>
            <a:xfrm>
              <a:off x="2499334" y="3955012"/>
              <a:ext cx="72869" cy="62714"/>
            </a:xfrm>
            <a:custGeom>
              <a:avLst/>
              <a:gdLst/>
              <a:ahLst/>
              <a:cxnLst/>
              <a:rect l="l" t="t" r="r" b="b"/>
              <a:pathLst>
                <a:path w="2210" h="1902" extrusionOk="0">
                  <a:moveTo>
                    <a:pt x="0" y="0"/>
                  </a:moveTo>
                  <a:lnTo>
                    <a:pt x="345" y="1902"/>
                  </a:lnTo>
                  <a:lnTo>
                    <a:pt x="2210" y="1902"/>
                  </a:lnTo>
                  <a:lnTo>
                    <a:pt x="18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1" name="Google Shape;4165;p90">
              <a:extLst>
                <a:ext uri="{FF2B5EF4-FFF2-40B4-BE49-F238E27FC236}">
                  <a16:creationId xmlns:a16="http://schemas.microsoft.com/office/drawing/2014/main" id="{6E438D9B-F55C-02EC-1BF8-F36214D4E774}"/>
                </a:ext>
              </a:extLst>
            </p:cNvPr>
            <p:cNvSpPr/>
            <p:nvPr/>
          </p:nvSpPr>
          <p:spPr>
            <a:xfrm>
              <a:off x="2495146" y="3951418"/>
              <a:ext cx="81838" cy="69902"/>
            </a:xfrm>
            <a:custGeom>
              <a:avLst/>
              <a:gdLst/>
              <a:ahLst/>
              <a:cxnLst/>
              <a:rect l="l" t="t" r="r" b="b"/>
              <a:pathLst>
                <a:path w="2482" h="2120" extrusionOk="0">
                  <a:moveTo>
                    <a:pt x="1848" y="218"/>
                  </a:moveTo>
                  <a:lnTo>
                    <a:pt x="2192" y="1884"/>
                  </a:lnTo>
                  <a:lnTo>
                    <a:pt x="562" y="1884"/>
                  </a:lnTo>
                  <a:lnTo>
                    <a:pt x="272" y="218"/>
                  </a:lnTo>
                  <a:close/>
                  <a:moveTo>
                    <a:pt x="1" y="1"/>
                  </a:moveTo>
                  <a:lnTo>
                    <a:pt x="363" y="2120"/>
                  </a:lnTo>
                  <a:lnTo>
                    <a:pt x="2482" y="2120"/>
                  </a:lnTo>
                  <a:lnTo>
                    <a:pt x="20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2" name="Google Shape;4166;p90">
              <a:extLst>
                <a:ext uri="{FF2B5EF4-FFF2-40B4-BE49-F238E27FC236}">
                  <a16:creationId xmlns:a16="http://schemas.microsoft.com/office/drawing/2014/main" id="{1BFA768E-36DD-6559-323C-55BBD87FCC03}"/>
                </a:ext>
              </a:extLst>
            </p:cNvPr>
            <p:cNvSpPr/>
            <p:nvPr/>
          </p:nvSpPr>
          <p:spPr>
            <a:xfrm>
              <a:off x="2570984" y="3955012"/>
              <a:ext cx="75276" cy="62714"/>
            </a:xfrm>
            <a:custGeom>
              <a:avLst/>
              <a:gdLst/>
              <a:ahLst/>
              <a:cxnLst/>
              <a:rect l="l" t="t" r="r" b="b"/>
              <a:pathLst>
                <a:path w="2283" h="1902" extrusionOk="0">
                  <a:moveTo>
                    <a:pt x="1" y="0"/>
                  </a:moveTo>
                  <a:lnTo>
                    <a:pt x="417" y="1902"/>
                  </a:lnTo>
                  <a:lnTo>
                    <a:pt x="2282" y="1902"/>
                  </a:lnTo>
                  <a:lnTo>
                    <a:pt x="18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3" name="Google Shape;4167;p90">
              <a:extLst>
                <a:ext uri="{FF2B5EF4-FFF2-40B4-BE49-F238E27FC236}">
                  <a16:creationId xmlns:a16="http://schemas.microsoft.com/office/drawing/2014/main" id="{6F9A6B2C-96A1-6F7B-D6F1-BF4BD8D4844E}"/>
                </a:ext>
              </a:extLst>
            </p:cNvPr>
            <p:cNvSpPr/>
            <p:nvPr/>
          </p:nvSpPr>
          <p:spPr>
            <a:xfrm>
              <a:off x="2566796" y="3951418"/>
              <a:ext cx="84245" cy="69902"/>
            </a:xfrm>
            <a:custGeom>
              <a:avLst/>
              <a:gdLst/>
              <a:ahLst/>
              <a:cxnLst/>
              <a:rect l="l" t="t" r="r" b="b"/>
              <a:pathLst>
                <a:path w="2555" h="2120" extrusionOk="0">
                  <a:moveTo>
                    <a:pt x="1866" y="218"/>
                  </a:moveTo>
                  <a:lnTo>
                    <a:pt x="2264" y="1884"/>
                  </a:lnTo>
                  <a:lnTo>
                    <a:pt x="635" y="1884"/>
                  </a:lnTo>
                  <a:lnTo>
                    <a:pt x="272" y="218"/>
                  </a:lnTo>
                  <a:close/>
                  <a:moveTo>
                    <a:pt x="1" y="1"/>
                  </a:moveTo>
                  <a:lnTo>
                    <a:pt x="454" y="2120"/>
                  </a:lnTo>
                  <a:lnTo>
                    <a:pt x="2554" y="2120"/>
                  </a:lnTo>
                  <a:lnTo>
                    <a:pt x="20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4" name="Google Shape;4168;p90">
              <a:extLst>
                <a:ext uri="{FF2B5EF4-FFF2-40B4-BE49-F238E27FC236}">
                  <a16:creationId xmlns:a16="http://schemas.microsoft.com/office/drawing/2014/main" id="{108826B0-DF2B-11BF-9746-9E3AE02FFCC5}"/>
                </a:ext>
              </a:extLst>
            </p:cNvPr>
            <p:cNvSpPr/>
            <p:nvPr/>
          </p:nvSpPr>
          <p:spPr>
            <a:xfrm>
              <a:off x="2643227" y="3955012"/>
              <a:ext cx="77057" cy="62714"/>
            </a:xfrm>
            <a:custGeom>
              <a:avLst/>
              <a:gdLst/>
              <a:ahLst/>
              <a:cxnLst/>
              <a:rect l="l" t="t" r="r" b="b"/>
              <a:pathLst>
                <a:path w="2337" h="1902" extrusionOk="0">
                  <a:moveTo>
                    <a:pt x="1" y="0"/>
                  </a:moveTo>
                  <a:lnTo>
                    <a:pt x="472" y="1902"/>
                  </a:lnTo>
                  <a:lnTo>
                    <a:pt x="2337" y="1902"/>
                  </a:lnTo>
                  <a:lnTo>
                    <a:pt x="18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5" name="Google Shape;4169;p90">
              <a:extLst>
                <a:ext uri="{FF2B5EF4-FFF2-40B4-BE49-F238E27FC236}">
                  <a16:creationId xmlns:a16="http://schemas.microsoft.com/office/drawing/2014/main" id="{80A7C729-4A67-3BDC-2C40-52629380F5D5}"/>
                </a:ext>
              </a:extLst>
            </p:cNvPr>
            <p:cNvSpPr/>
            <p:nvPr/>
          </p:nvSpPr>
          <p:spPr>
            <a:xfrm>
              <a:off x="2638446" y="3951418"/>
              <a:ext cx="87212" cy="69902"/>
            </a:xfrm>
            <a:custGeom>
              <a:avLst/>
              <a:gdLst/>
              <a:ahLst/>
              <a:cxnLst/>
              <a:rect l="l" t="t" r="r" b="b"/>
              <a:pathLst>
                <a:path w="2645" h="2120" extrusionOk="0">
                  <a:moveTo>
                    <a:pt x="1866" y="218"/>
                  </a:moveTo>
                  <a:lnTo>
                    <a:pt x="2355" y="1884"/>
                  </a:lnTo>
                  <a:lnTo>
                    <a:pt x="707" y="1884"/>
                  </a:lnTo>
                  <a:lnTo>
                    <a:pt x="291" y="218"/>
                  </a:lnTo>
                  <a:close/>
                  <a:moveTo>
                    <a:pt x="1" y="1"/>
                  </a:moveTo>
                  <a:lnTo>
                    <a:pt x="544" y="2120"/>
                  </a:lnTo>
                  <a:lnTo>
                    <a:pt x="2645" y="2120"/>
                  </a:lnTo>
                  <a:lnTo>
                    <a:pt x="20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6" name="Google Shape;4170;p90">
              <a:extLst>
                <a:ext uri="{FF2B5EF4-FFF2-40B4-BE49-F238E27FC236}">
                  <a16:creationId xmlns:a16="http://schemas.microsoft.com/office/drawing/2014/main" id="{498EA4FC-99FB-D21A-373B-7916F5D1C451}"/>
                </a:ext>
              </a:extLst>
            </p:cNvPr>
            <p:cNvSpPr/>
            <p:nvPr/>
          </p:nvSpPr>
          <p:spPr>
            <a:xfrm>
              <a:off x="2714284" y="3955012"/>
              <a:ext cx="80651" cy="62714"/>
            </a:xfrm>
            <a:custGeom>
              <a:avLst/>
              <a:gdLst/>
              <a:ahLst/>
              <a:cxnLst/>
              <a:rect l="l" t="t" r="r" b="b"/>
              <a:pathLst>
                <a:path w="2446" h="1902" extrusionOk="0">
                  <a:moveTo>
                    <a:pt x="1" y="0"/>
                  </a:moveTo>
                  <a:lnTo>
                    <a:pt x="562" y="1902"/>
                  </a:lnTo>
                  <a:lnTo>
                    <a:pt x="2446" y="1902"/>
                  </a:lnTo>
                  <a:lnTo>
                    <a:pt x="18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7" name="Google Shape;4171;p90">
              <a:extLst>
                <a:ext uri="{FF2B5EF4-FFF2-40B4-BE49-F238E27FC236}">
                  <a16:creationId xmlns:a16="http://schemas.microsoft.com/office/drawing/2014/main" id="{EE285568-CA12-0822-A514-131A96621DB0}"/>
                </a:ext>
              </a:extLst>
            </p:cNvPr>
            <p:cNvSpPr/>
            <p:nvPr/>
          </p:nvSpPr>
          <p:spPr>
            <a:xfrm>
              <a:off x="2709503" y="3951418"/>
              <a:ext cx="90213" cy="69902"/>
            </a:xfrm>
            <a:custGeom>
              <a:avLst/>
              <a:gdLst/>
              <a:ahLst/>
              <a:cxnLst/>
              <a:rect l="l" t="t" r="r" b="b"/>
              <a:pathLst>
                <a:path w="2736" h="2120" extrusionOk="0">
                  <a:moveTo>
                    <a:pt x="1884" y="218"/>
                  </a:moveTo>
                  <a:lnTo>
                    <a:pt x="2428" y="1884"/>
                  </a:lnTo>
                  <a:lnTo>
                    <a:pt x="798" y="1884"/>
                  </a:lnTo>
                  <a:lnTo>
                    <a:pt x="309" y="218"/>
                  </a:lnTo>
                  <a:close/>
                  <a:moveTo>
                    <a:pt x="1" y="1"/>
                  </a:moveTo>
                  <a:lnTo>
                    <a:pt x="617" y="2120"/>
                  </a:lnTo>
                  <a:lnTo>
                    <a:pt x="2736" y="2120"/>
                  </a:lnTo>
                  <a:lnTo>
                    <a:pt x="204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8" name="Google Shape;4172;p90">
              <a:extLst>
                <a:ext uri="{FF2B5EF4-FFF2-40B4-BE49-F238E27FC236}">
                  <a16:creationId xmlns:a16="http://schemas.microsoft.com/office/drawing/2014/main" id="{64EB1712-3228-DE09-F0C2-D771655EF92B}"/>
                </a:ext>
              </a:extLst>
            </p:cNvPr>
            <p:cNvSpPr/>
            <p:nvPr/>
          </p:nvSpPr>
          <p:spPr>
            <a:xfrm>
              <a:off x="2786560" y="3955012"/>
              <a:ext cx="82431" cy="62714"/>
            </a:xfrm>
            <a:custGeom>
              <a:avLst/>
              <a:gdLst/>
              <a:ahLst/>
              <a:cxnLst/>
              <a:rect l="l" t="t" r="r" b="b"/>
              <a:pathLst>
                <a:path w="2500" h="1902" extrusionOk="0">
                  <a:moveTo>
                    <a:pt x="0" y="0"/>
                  </a:moveTo>
                  <a:lnTo>
                    <a:pt x="616" y="1902"/>
                  </a:lnTo>
                  <a:lnTo>
                    <a:pt x="2499" y="1902"/>
                  </a:lnTo>
                  <a:lnTo>
                    <a:pt x="18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9" name="Google Shape;4173;p90">
              <a:extLst>
                <a:ext uri="{FF2B5EF4-FFF2-40B4-BE49-F238E27FC236}">
                  <a16:creationId xmlns:a16="http://schemas.microsoft.com/office/drawing/2014/main" id="{1DC59A26-BD26-D5F4-7890-C64F58D12B5A}"/>
                </a:ext>
              </a:extLst>
            </p:cNvPr>
            <p:cNvSpPr/>
            <p:nvPr/>
          </p:nvSpPr>
          <p:spPr>
            <a:xfrm>
              <a:off x="2781186" y="3951418"/>
              <a:ext cx="93180" cy="69902"/>
            </a:xfrm>
            <a:custGeom>
              <a:avLst/>
              <a:gdLst/>
              <a:ahLst/>
              <a:cxnLst/>
              <a:rect l="l" t="t" r="r" b="b"/>
              <a:pathLst>
                <a:path w="2826" h="2120" extrusionOk="0">
                  <a:moveTo>
                    <a:pt x="1884" y="218"/>
                  </a:moveTo>
                  <a:lnTo>
                    <a:pt x="2499" y="1884"/>
                  </a:lnTo>
                  <a:lnTo>
                    <a:pt x="869" y="1884"/>
                  </a:lnTo>
                  <a:lnTo>
                    <a:pt x="308" y="218"/>
                  </a:lnTo>
                  <a:close/>
                  <a:moveTo>
                    <a:pt x="0" y="1"/>
                  </a:moveTo>
                  <a:lnTo>
                    <a:pt x="706" y="2120"/>
                  </a:lnTo>
                  <a:lnTo>
                    <a:pt x="2825" y="2120"/>
                  </a:lnTo>
                  <a:lnTo>
                    <a:pt x="204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0" name="Google Shape;4174;p90">
              <a:extLst>
                <a:ext uri="{FF2B5EF4-FFF2-40B4-BE49-F238E27FC236}">
                  <a16:creationId xmlns:a16="http://schemas.microsoft.com/office/drawing/2014/main" id="{E68CD518-1949-9530-E858-97F218087F4B}"/>
                </a:ext>
              </a:extLst>
            </p:cNvPr>
            <p:cNvSpPr/>
            <p:nvPr/>
          </p:nvSpPr>
          <p:spPr>
            <a:xfrm>
              <a:off x="2858210" y="3955012"/>
              <a:ext cx="84805" cy="62714"/>
            </a:xfrm>
            <a:custGeom>
              <a:avLst/>
              <a:gdLst/>
              <a:ahLst/>
              <a:cxnLst/>
              <a:rect l="l" t="t" r="r" b="b"/>
              <a:pathLst>
                <a:path w="2572" h="1902" extrusionOk="0">
                  <a:moveTo>
                    <a:pt x="0" y="0"/>
                  </a:moveTo>
                  <a:lnTo>
                    <a:pt x="688" y="1902"/>
                  </a:lnTo>
                  <a:lnTo>
                    <a:pt x="2572" y="1902"/>
                  </a:lnTo>
                  <a:lnTo>
                    <a:pt x="18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1" name="Google Shape;4175;p90">
              <a:extLst>
                <a:ext uri="{FF2B5EF4-FFF2-40B4-BE49-F238E27FC236}">
                  <a16:creationId xmlns:a16="http://schemas.microsoft.com/office/drawing/2014/main" id="{BBD38DC5-6D79-B62F-8DE5-215A068B69BD}"/>
                </a:ext>
              </a:extLst>
            </p:cNvPr>
            <p:cNvSpPr/>
            <p:nvPr/>
          </p:nvSpPr>
          <p:spPr>
            <a:xfrm>
              <a:off x="2852836" y="3951418"/>
              <a:ext cx="95554" cy="69902"/>
            </a:xfrm>
            <a:custGeom>
              <a:avLst/>
              <a:gdLst/>
              <a:ahLst/>
              <a:cxnLst/>
              <a:rect l="l" t="t" r="r" b="b"/>
              <a:pathLst>
                <a:path w="2898" h="2120" extrusionOk="0">
                  <a:moveTo>
                    <a:pt x="1884" y="218"/>
                  </a:moveTo>
                  <a:lnTo>
                    <a:pt x="2572" y="1884"/>
                  </a:lnTo>
                  <a:lnTo>
                    <a:pt x="942" y="1884"/>
                  </a:lnTo>
                  <a:lnTo>
                    <a:pt x="308" y="218"/>
                  </a:lnTo>
                  <a:close/>
                  <a:moveTo>
                    <a:pt x="0" y="1"/>
                  </a:moveTo>
                  <a:lnTo>
                    <a:pt x="779" y="2120"/>
                  </a:lnTo>
                  <a:lnTo>
                    <a:pt x="2898" y="2120"/>
                  </a:lnTo>
                  <a:lnTo>
                    <a:pt x="204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2" name="Google Shape;4176;p90">
              <a:extLst>
                <a:ext uri="{FF2B5EF4-FFF2-40B4-BE49-F238E27FC236}">
                  <a16:creationId xmlns:a16="http://schemas.microsoft.com/office/drawing/2014/main" id="{0E91D9FF-D9D3-5D95-DB59-9500807ADE95}"/>
                </a:ext>
              </a:extLst>
            </p:cNvPr>
            <p:cNvSpPr/>
            <p:nvPr/>
          </p:nvSpPr>
          <p:spPr>
            <a:xfrm>
              <a:off x="2929860" y="3955012"/>
              <a:ext cx="87212" cy="62714"/>
            </a:xfrm>
            <a:custGeom>
              <a:avLst/>
              <a:gdLst/>
              <a:ahLst/>
              <a:cxnLst/>
              <a:rect l="l" t="t" r="r" b="b"/>
              <a:pathLst>
                <a:path w="2645" h="1902" extrusionOk="0">
                  <a:moveTo>
                    <a:pt x="0" y="0"/>
                  </a:moveTo>
                  <a:lnTo>
                    <a:pt x="779" y="1902"/>
                  </a:lnTo>
                  <a:lnTo>
                    <a:pt x="2644" y="1902"/>
                  </a:lnTo>
                  <a:lnTo>
                    <a:pt x="18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3" name="Google Shape;4177;p90">
              <a:extLst>
                <a:ext uri="{FF2B5EF4-FFF2-40B4-BE49-F238E27FC236}">
                  <a16:creationId xmlns:a16="http://schemas.microsoft.com/office/drawing/2014/main" id="{BF03C89B-79F3-ED8C-A086-E86CFDD70C5F}"/>
                </a:ext>
              </a:extLst>
            </p:cNvPr>
            <p:cNvSpPr/>
            <p:nvPr/>
          </p:nvSpPr>
          <p:spPr>
            <a:xfrm>
              <a:off x="2924486" y="3951418"/>
              <a:ext cx="98555" cy="69902"/>
            </a:xfrm>
            <a:custGeom>
              <a:avLst/>
              <a:gdLst/>
              <a:ahLst/>
              <a:cxnLst/>
              <a:rect l="l" t="t" r="r" b="b"/>
              <a:pathLst>
                <a:path w="2989" h="2120" extrusionOk="0">
                  <a:moveTo>
                    <a:pt x="1902" y="218"/>
                  </a:moveTo>
                  <a:lnTo>
                    <a:pt x="2644" y="1884"/>
                  </a:lnTo>
                  <a:lnTo>
                    <a:pt x="1015" y="1884"/>
                  </a:lnTo>
                  <a:lnTo>
                    <a:pt x="326" y="218"/>
                  </a:lnTo>
                  <a:close/>
                  <a:moveTo>
                    <a:pt x="0" y="1"/>
                  </a:moveTo>
                  <a:lnTo>
                    <a:pt x="852" y="2120"/>
                  </a:lnTo>
                  <a:lnTo>
                    <a:pt x="2988" y="2120"/>
                  </a:lnTo>
                  <a:lnTo>
                    <a:pt x="204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4" name="Google Shape;4178;p90">
              <a:extLst>
                <a:ext uri="{FF2B5EF4-FFF2-40B4-BE49-F238E27FC236}">
                  <a16:creationId xmlns:a16="http://schemas.microsoft.com/office/drawing/2014/main" id="{073B1C44-724C-F56F-D7C0-B3228B373BEB}"/>
                </a:ext>
              </a:extLst>
            </p:cNvPr>
            <p:cNvSpPr/>
            <p:nvPr/>
          </p:nvSpPr>
          <p:spPr>
            <a:xfrm>
              <a:off x="3001510" y="3955012"/>
              <a:ext cx="89586" cy="62714"/>
            </a:xfrm>
            <a:custGeom>
              <a:avLst/>
              <a:gdLst/>
              <a:ahLst/>
              <a:cxnLst/>
              <a:rect l="l" t="t" r="r" b="b"/>
              <a:pathLst>
                <a:path w="2717" h="1902" extrusionOk="0">
                  <a:moveTo>
                    <a:pt x="1" y="0"/>
                  </a:moveTo>
                  <a:lnTo>
                    <a:pt x="852" y="1902"/>
                  </a:lnTo>
                  <a:lnTo>
                    <a:pt x="2717" y="1902"/>
                  </a:lnTo>
                  <a:lnTo>
                    <a:pt x="18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5" name="Google Shape;4179;p90">
              <a:extLst>
                <a:ext uri="{FF2B5EF4-FFF2-40B4-BE49-F238E27FC236}">
                  <a16:creationId xmlns:a16="http://schemas.microsoft.com/office/drawing/2014/main" id="{7E505092-87D9-DE8A-BF21-EA631ECA9CD8}"/>
                </a:ext>
              </a:extLst>
            </p:cNvPr>
            <p:cNvSpPr/>
            <p:nvPr/>
          </p:nvSpPr>
          <p:spPr>
            <a:xfrm>
              <a:off x="2995542" y="3951418"/>
              <a:ext cx="101555" cy="69902"/>
            </a:xfrm>
            <a:custGeom>
              <a:avLst/>
              <a:gdLst/>
              <a:ahLst/>
              <a:cxnLst/>
              <a:rect l="l" t="t" r="r" b="b"/>
              <a:pathLst>
                <a:path w="3080" h="2120" extrusionOk="0">
                  <a:moveTo>
                    <a:pt x="1920" y="218"/>
                  </a:moveTo>
                  <a:lnTo>
                    <a:pt x="2717" y="1884"/>
                  </a:lnTo>
                  <a:lnTo>
                    <a:pt x="1105" y="1884"/>
                  </a:lnTo>
                  <a:lnTo>
                    <a:pt x="345" y="218"/>
                  </a:lnTo>
                  <a:close/>
                  <a:moveTo>
                    <a:pt x="0" y="1"/>
                  </a:moveTo>
                  <a:lnTo>
                    <a:pt x="960" y="2120"/>
                  </a:lnTo>
                  <a:lnTo>
                    <a:pt x="3079" y="2120"/>
                  </a:lnTo>
                  <a:lnTo>
                    <a:pt x="20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6" name="Google Shape;4180;p90">
              <a:extLst>
                <a:ext uri="{FF2B5EF4-FFF2-40B4-BE49-F238E27FC236}">
                  <a16:creationId xmlns:a16="http://schemas.microsoft.com/office/drawing/2014/main" id="{8B1AF7B4-ED3A-80DE-D0C6-9679659BE6F6}"/>
                </a:ext>
              </a:extLst>
            </p:cNvPr>
            <p:cNvSpPr/>
            <p:nvPr/>
          </p:nvSpPr>
          <p:spPr>
            <a:xfrm>
              <a:off x="3073160" y="3955012"/>
              <a:ext cx="91993" cy="62714"/>
            </a:xfrm>
            <a:custGeom>
              <a:avLst/>
              <a:gdLst/>
              <a:ahLst/>
              <a:cxnLst/>
              <a:rect l="l" t="t" r="r" b="b"/>
              <a:pathLst>
                <a:path w="2790" h="1902" extrusionOk="0">
                  <a:moveTo>
                    <a:pt x="1" y="0"/>
                  </a:moveTo>
                  <a:lnTo>
                    <a:pt x="924" y="1902"/>
                  </a:lnTo>
                  <a:lnTo>
                    <a:pt x="2790" y="1902"/>
                  </a:lnTo>
                  <a:lnTo>
                    <a:pt x="18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7" name="Google Shape;4181;p90">
              <a:extLst>
                <a:ext uri="{FF2B5EF4-FFF2-40B4-BE49-F238E27FC236}">
                  <a16:creationId xmlns:a16="http://schemas.microsoft.com/office/drawing/2014/main" id="{D1290D83-6335-C584-DCA2-F36F9EEA8C67}"/>
                </a:ext>
              </a:extLst>
            </p:cNvPr>
            <p:cNvSpPr/>
            <p:nvPr/>
          </p:nvSpPr>
          <p:spPr>
            <a:xfrm>
              <a:off x="3067192" y="3951418"/>
              <a:ext cx="104523" cy="69902"/>
            </a:xfrm>
            <a:custGeom>
              <a:avLst/>
              <a:gdLst/>
              <a:ahLst/>
              <a:cxnLst/>
              <a:rect l="l" t="t" r="r" b="b"/>
              <a:pathLst>
                <a:path w="3170" h="2120" extrusionOk="0">
                  <a:moveTo>
                    <a:pt x="1920" y="218"/>
                  </a:moveTo>
                  <a:lnTo>
                    <a:pt x="2789" y="1884"/>
                  </a:lnTo>
                  <a:lnTo>
                    <a:pt x="1178" y="1884"/>
                  </a:lnTo>
                  <a:lnTo>
                    <a:pt x="363" y="218"/>
                  </a:lnTo>
                  <a:close/>
                  <a:moveTo>
                    <a:pt x="1" y="1"/>
                  </a:moveTo>
                  <a:lnTo>
                    <a:pt x="1033" y="2120"/>
                  </a:lnTo>
                  <a:lnTo>
                    <a:pt x="3170" y="2120"/>
                  </a:lnTo>
                  <a:lnTo>
                    <a:pt x="20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8" name="Google Shape;4182;p90">
              <a:extLst>
                <a:ext uri="{FF2B5EF4-FFF2-40B4-BE49-F238E27FC236}">
                  <a16:creationId xmlns:a16="http://schemas.microsoft.com/office/drawing/2014/main" id="{BE343ED0-D00B-B0D9-1D8A-C11488FD217B}"/>
                </a:ext>
              </a:extLst>
            </p:cNvPr>
            <p:cNvSpPr/>
            <p:nvPr/>
          </p:nvSpPr>
          <p:spPr>
            <a:xfrm>
              <a:off x="1214317" y="4200428"/>
              <a:ext cx="95587" cy="62714"/>
            </a:xfrm>
            <a:custGeom>
              <a:avLst/>
              <a:gdLst/>
              <a:ahLst/>
              <a:cxnLst/>
              <a:rect l="l" t="t" r="r" b="b"/>
              <a:pathLst>
                <a:path w="2899" h="1902" extrusionOk="0">
                  <a:moveTo>
                    <a:pt x="852" y="0"/>
                  </a:moveTo>
                  <a:lnTo>
                    <a:pt x="1" y="1902"/>
                  </a:lnTo>
                  <a:lnTo>
                    <a:pt x="2120" y="1902"/>
                  </a:lnTo>
                  <a:lnTo>
                    <a:pt x="28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9" name="Google Shape;4183;p90">
              <a:extLst>
                <a:ext uri="{FF2B5EF4-FFF2-40B4-BE49-F238E27FC236}">
                  <a16:creationId xmlns:a16="http://schemas.microsoft.com/office/drawing/2014/main" id="{B4F7FA08-2A16-5495-F0E8-D6E45493856F}"/>
                </a:ext>
              </a:extLst>
            </p:cNvPr>
            <p:cNvSpPr/>
            <p:nvPr/>
          </p:nvSpPr>
          <p:spPr>
            <a:xfrm>
              <a:off x="1208349" y="4196834"/>
              <a:ext cx="107523" cy="69902"/>
            </a:xfrm>
            <a:custGeom>
              <a:avLst/>
              <a:gdLst/>
              <a:ahLst/>
              <a:cxnLst/>
              <a:rect l="l" t="t" r="r" b="b"/>
              <a:pathLst>
                <a:path w="3261" h="2120" extrusionOk="0">
                  <a:moveTo>
                    <a:pt x="2916" y="236"/>
                  </a:moveTo>
                  <a:lnTo>
                    <a:pt x="2228" y="1902"/>
                  </a:lnTo>
                  <a:lnTo>
                    <a:pt x="363" y="1902"/>
                  </a:lnTo>
                  <a:lnTo>
                    <a:pt x="1105" y="236"/>
                  </a:lnTo>
                  <a:close/>
                  <a:moveTo>
                    <a:pt x="960" y="1"/>
                  </a:moveTo>
                  <a:lnTo>
                    <a:pt x="1" y="2119"/>
                  </a:lnTo>
                  <a:lnTo>
                    <a:pt x="2373" y="2119"/>
                  </a:lnTo>
                  <a:lnTo>
                    <a:pt x="32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0" name="Google Shape;4184;p90">
              <a:extLst>
                <a:ext uri="{FF2B5EF4-FFF2-40B4-BE49-F238E27FC236}">
                  <a16:creationId xmlns:a16="http://schemas.microsoft.com/office/drawing/2014/main" id="{DCB30EB9-AA85-A78F-CCD0-B2D0811BCB0B}"/>
                </a:ext>
              </a:extLst>
            </p:cNvPr>
            <p:cNvSpPr/>
            <p:nvPr/>
          </p:nvSpPr>
          <p:spPr>
            <a:xfrm>
              <a:off x="1297936" y="4200428"/>
              <a:ext cx="93180" cy="62714"/>
            </a:xfrm>
            <a:custGeom>
              <a:avLst/>
              <a:gdLst/>
              <a:ahLst/>
              <a:cxnLst/>
              <a:rect l="l" t="t" r="r" b="b"/>
              <a:pathLst>
                <a:path w="2826" h="1902" extrusionOk="0">
                  <a:moveTo>
                    <a:pt x="779" y="0"/>
                  </a:moveTo>
                  <a:lnTo>
                    <a:pt x="0" y="1902"/>
                  </a:lnTo>
                  <a:lnTo>
                    <a:pt x="2119" y="1902"/>
                  </a:lnTo>
                  <a:lnTo>
                    <a:pt x="28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1" name="Google Shape;4185;p90">
              <a:extLst>
                <a:ext uri="{FF2B5EF4-FFF2-40B4-BE49-F238E27FC236}">
                  <a16:creationId xmlns:a16="http://schemas.microsoft.com/office/drawing/2014/main" id="{0CEC2484-3DD5-9833-3070-35DEE4E250A1}"/>
                </a:ext>
              </a:extLst>
            </p:cNvPr>
            <p:cNvSpPr/>
            <p:nvPr/>
          </p:nvSpPr>
          <p:spPr>
            <a:xfrm>
              <a:off x="1292561" y="4196834"/>
              <a:ext cx="103929" cy="69902"/>
            </a:xfrm>
            <a:custGeom>
              <a:avLst/>
              <a:gdLst/>
              <a:ahLst/>
              <a:cxnLst/>
              <a:rect l="l" t="t" r="r" b="b"/>
              <a:pathLst>
                <a:path w="3152" h="2120" extrusionOk="0">
                  <a:moveTo>
                    <a:pt x="2825" y="236"/>
                  </a:moveTo>
                  <a:lnTo>
                    <a:pt x="2191" y="1902"/>
                  </a:lnTo>
                  <a:lnTo>
                    <a:pt x="326" y="1902"/>
                  </a:lnTo>
                  <a:lnTo>
                    <a:pt x="1014" y="236"/>
                  </a:lnTo>
                  <a:close/>
                  <a:moveTo>
                    <a:pt x="869" y="1"/>
                  </a:moveTo>
                  <a:lnTo>
                    <a:pt x="0" y="2119"/>
                  </a:lnTo>
                  <a:lnTo>
                    <a:pt x="2354" y="2119"/>
                  </a:lnTo>
                  <a:lnTo>
                    <a:pt x="31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2" name="Google Shape;4186;p90">
              <a:extLst>
                <a:ext uri="{FF2B5EF4-FFF2-40B4-BE49-F238E27FC236}">
                  <a16:creationId xmlns:a16="http://schemas.microsoft.com/office/drawing/2014/main" id="{BE1E06F8-5758-3F47-FE74-6419BCF752E3}"/>
                </a:ext>
              </a:extLst>
            </p:cNvPr>
            <p:cNvSpPr/>
            <p:nvPr/>
          </p:nvSpPr>
          <p:spPr>
            <a:xfrm>
              <a:off x="1381522" y="4200428"/>
              <a:ext cx="91400" cy="62714"/>
            </a:xfrm>
            <a:custGeom>
              <a:avLst/>
              <a:gdLst/>
              <a:ahLst/>
              <a:cxnLst/>
              <a:rect l="l" t="t" r="r" b="b"/>
              <a:pathLst>
                <a:path w="2772" h="1902" extrusionOk="0">
                  <a:moveTo>
                    <a:pt x="707" y="0"/>
                  </a:moveTo>
                  <a:lnTo>
                    <a:pt x="0" y="1902"/>
                  </a:lnTo>
                  <a:lnTo>
                    <a:pt x="2119" y="1902"/>
                  </a:lnTo>
                  <a:lnTo>
                    <a:pt x="27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3" name="Google Shape;4187;p90">
              <a:extLst>
                <a:ext uri="{FF2B5EF4-FFF2-40B4-BE49-F238E27FC236}">
                  <a16:creationId xmlns:a16="http://schemas.microsoft.com/office/drawing/2014/main" id="{9EE67244-D3FD-6C19-8F8D-3C7EB59AFE4A}"/>
                </a:ext>
              </a:extLst>
            </p:cNvPr>
            <p:cNvSpPr/>
            <p:nvPr/>
          </p:nvSpPr>
          <p:spPr>
            <a:xfrm>
              <a:off x="1376148" y="4196834"/>
              <a:ext cx="101555" cy="69902"/>
            </a:xfrm>
            <a:custGeom>
              <a:avLst/>
              <a:gdLst/>
              <a:ahLst/>
              <a:cxnLst/>
              <a:rect l="l" t="t" r="r" b="b"/>
              <a:pathLst>
                <a:path w="3080" h="2120" extrusionOk="0">
                  <a:moveTo>
                    <a:pt x="2771" y="236"/>
                  </a:moveTo>
                  <a:lnTo>
                    <a:pt x="2210" y="1902"/>
                  </a:lnTo>
                  <a:lnTo>
                    <a:pt x="345" y="1902"/>
                  </a:lnTo>
                  <a:lnTo>
                    <a:pt x="960" y="236"/>
                  </a:lnTo>
                  <a:close/>
                  <a:moveTo>
                    <a:pt x="797" y="1"/>
                  </a:moveTo>
                  <a:lnTo>
                    <a:pt x="0" y="2119"/>
                  </a:lnTo>
                  <a:lnTo>
                    <a:pt x="2373" y="2119"/>
                  </a:lnTo>
                  <a:lnTo>
                    <a:pt x="30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4" name="Google Shape;4188;p90">
              <a:extLst>
                <a:ext uri="{FF2B5EF4-FFF2-40B4-BE49-F238E27FC236}">
                  <a16:creationId xmlns:a16="http://schemas.microsoft.com/office/drawing/2014/main" id="{53F5F104-7AEF-E253-63CE-93C6CED2585B}"/>
                </a:ext>
              </a:extLst>
            </p:cNvPr>
            <p:cNvSpPr/>
            <p:nvPr/>
          </p:nvSpPr>
          <p:spPr>
            <a:xfrm>
              <a:off x="1465702" y="4200428"/>
              <a:ext cx="88432" cy="62714"/>
            </a:xfrm>
            <a:custGeom>
              <a:avLst/>
              <a:gdLst/>
              <a:ahLst/>
              <a:cxnLst/>
              <a:rect l="l" t="t" r="r" b="b"/>
              <a:pathLst>
                <a:path w="2682" h="1902" extrusionOk="0">
                  <a:moveTo>
                    <a:pt x="617" y="0"/>
                  </a:moveTo>
                  <a:lnTo>
                    <a:pt x="1" y="1902"/>
                  </a:lnTo>
                  <a:lnTo>
                    <a:pt x="2102" y="1902"/>
                  </a:lnTo>
                  <a:lnTo>
                    <a:pt x="26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5" name="Google Shape;4189;p90">
              <a:extLst>
                <a:ext uri="{FF2B5EF4-FFF2-40B4-BE49-F238E27FC236}">
                  <a16:creationId xmlns:a16="http://schemas.microsoft.com/office/drawing/2014/main" id="{20F59D17-C567-25E8-4B58-FE34E2292480}"/>
                </a:ext>
              </a:extLst>
            </p:cNvPr>
            <p:cNvSpPr/>
            <p:nvPr/>
          </p:nvSpPr>
          <p:spPr>
            <a:xfrm>
              <a:off x="1460327" y="4196834"/>
              <a:ext cx="98555" cy="69902"/>
            </a:xfrm>
            <a:custGeom>
              <a:avLst/>
              <a:gdLst/>
              <a:ahLst/>
              <a:cxnLst/>
              <a:rect l="l" t="t" r="r" b="b"/>
              <a:pathLst>
                <a:path w="2989" h="2120" extrusionOk="0">
                  <a:moveTo>
                    <a:pt x="2699" y="236"/>
                  </a:moveTo>
                  <a:lnTo>
                    <a:pt x="2192" y="1902"/>
                  </a:lnTo>
                  <a:lnTo>
                    <a:pt x="327" y="1902"/>
                  </a:lnTo>
                  <a:lnTo>
                    <a:pt x="888" y="236"/>
                  </a:lnTo>
                  <a:close/>
                  <a:moveTo>
                    <a:pt x="707" y="1"/>
                  </a:moveTo>
                  <a:lnTo>
                    <a:pt x="1" y="2119"/>
                  </a:lnTo>
                  <a:lnTo>
                    <a:pt x="2355" y="2119"/>
                  </a:lnTo>
                  <a:lnTo>
                    <a:pt x="29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6" name="Google Shape;4190;p90">
              <a:extLst>
                <a:ext uri="{FF2B5EF4-FFF2-40B4-BE49-F238E27FC236}">
                  <a16:creationId xmlns:a16="http://schemas.microsoft.com/office/drawing/2014/main" id="{CD9C1315-B915-6F60-038F-838368C57DC2}"/>
                </a:ext>
              </a:extLst>
            </p:cNvPr>
            <p:cNvSpPr/>
            <p:nvPr/>
          </p:nvSpPr>
          <p:spPr>
            <a:xfrm>
              <a:off x="1549321" y="4200428"/>
              <a:ext cx="85992" cy="62714"/>
            </a:xfrm>
            <a:custGeom>
              <a:avLst/>
              <a:gdLst/>
              <a:ahLst/>
              <a:cxnLst/>
              <a:rect l="l" t="t" r="r" b="b"/>
              <a:pathLst>
                <a:path w="2608" h="1902" extrusionOk="0">
                  <a:moveTo>
                    <a:pt x="543" y="0"/>
                  </a:moveTo>
                  <a:lnTo>
                    <a:pt x="0" y="1902"/>
                  </a:lnTo>
                  <a:lnTo>
                    <a:pt x="2119" y="1902"/>
                  </a:lnTo>
                  <a:lnTo>
                    <a:pt x="2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7" name="Google Shape;4191;p90">
              <a:extLst>
                <a:ext uri="{FF2B5EF4-FFF2-40B4-BE49-F238E27FC236}">
                  <a16:creationId xmlns:a16="http://schemas.microsoft.com/office/drawing/2014/main" id="{3B26E968-A3BB-6B5F-90C8-B9B38B014185}"/>
                </a:ext>
              </a:extLst>
            </p:cNvPr>
            <p:cNvSpPr/>
            <p:nvPr/>
          </p:nvSpPr>
          <p:spPr>
            <a:xfrm>
              <a:off x="1543946" y="4196834"/>
              <a:ext cx="95554" cy="69902"/>
            </a:xfrm>
            <a:custGeom>
              <a:avLst/>
              <a:gdLst/>
              <a:ahLst/>
              <a:cxnLst/>
              <a:rect l="l" t="t" r="r" b="b"/>
              <a:pathLst>
                <a:path w="2898" h="2120" extrusionOk="0">
                  <a:moveTo>
                    <a:pt x="2626" y="236"/>
                  </a:moveTo>
                  <a:lnTo>
                    <a:pt x="2191" y="1902"/>
                  </a:lnTo>
                  <a:lnTo>
                    <a:pt x="308" y="1902"/>
                  </a:lnTo>
                  <a:lnTo>
                    <a:pt x="797" y="236"/>
                  </a:lnTo>
                  <a:close/>
                  <a:moveTo>
                    <a:pt x="616" y="1"/>
                  </a:moveTo>
                  <a:lnTo>
                    <a:pt x="0" y="2119"/>
                  </a:lnTo>
                  <a:lnTo>
                    <a:pt x="2354" y="2119"/>
                  </a:lnTo>
                  <a:lnTo>
                    <a:pt x="289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8" name="Google Shape;4192;p90">
              <a:extLst>
                <a:ext uri="{FF2B5EF4-FFF2-40B4-BE49-F238E27FC236}">
                  <a16:creationId xmlns:a16="http://schemas.microsoft.com/office/drawing/2014/main" id="{A0FAC50F-AC10-A819-867E-0125C7B970DF}"/>
                </a:ext>
              </a:extLst>
            </p:cNvPr>
            <p:cNvSpPr/>
            <p:nvPr/>
          </p:nvSpPr>
          <p:spPr>
            <a:xfrm>
              <a:off x="1632907" y="4200428"/>
              <a:ext cx="83618" cy="62714"/>
            </a:xfrm>
            <a:custGeom>
              <a:avLst/>
              <a:gdLst/>
              <a:ahLst/>
              <a:cxnLst/>
              <a:rect l="l" t="t" r="r" b="b"/>
              <a:pathLst>
                <a:path w="2536" h="1902" extrusionOk="0">
                  <a:moveTo>
                    <a:pt x="471" y="0"/>
                  </a:moveTo>
                  <a:lnTo>
                    <a:pt x="1" y="1902"/>
                  </a:lnTo>
                  <a:lnTo>
                    <a:pt x="2119" y="1902"/>
                  </a:lnTo>
                  <a:lnTo>
                    <a:pt x="25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9" name="Google Shape;4193;p90">
              <a:extLst>
                <a:ext uri="{FF2B5EF4-FFF2-40B4-BE49-F238E27FC236}">
                  <a16:creationId xmlns:a16="http://schemas.microsoft.com/office/drawing/2014/main" id="{4B4F2305-EFC4-765F-D7F5-D903D5E2C28D}"/>
                </a:ext>
              </a:extLst>
            </p:cNvPr>
            <p:cNvSpPr/>
            <p:nvPr/>
          </p:nvSpPr>
          <p:spPr>
            <a:xfrm>
              <a:off x="1628126" y="4196834"/>
              <a:ext cx="93180" cy="69902"/>
            </a:xfrm>
            <a:custGeom>
              <a:avLst/>
              <a:gdLst/>
              <a:ahLst/>
              <a:cxnLst/>
              <a:rect l="l" t="t" r="r" b="b"/>
              <a:pathLst>
                <a:path w="2826" h="2120" extrusionOk="0">
                  <a:moveTo>
                    <a:pt x="2536" y="236"/>
                  </a:moveTo>
                  <a:lnTo>
                    <a:pt x="2174" y="1902"/>
                  </a:lnTo>
                  <a:lnTo>
                    <a:pt x="290" y="1902"/>
                  </a:lnTo>
                  <a:lnTo>
                    <a:pt x="707" y="236"/>
                  </a:lnTo>
                  <a:close/>
                  <a:moveTo>
                    <a:pt x="544" y="1"/>
                  </a:moveTo>
                  <a:lnTo>
                    <a:pt x="1" y="2119"/>
                  </a:lnTo>
                  <a:lnTo>
                    <a:pt x="2355" y="2119"/>
                  </a:lnTo>
                  <a:lnTo>
                    <a:pt x="28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0" name="Google Shape;4194;p90">
              <a:extLst>
                <a:ext uri="{FF2B5EF4-FFF2-40B4-BE49-F238E27FC236}">
                  <a16:creationId xmlns:a16="http://schemas.microsoft.com/office/drawing/2014/main" id="{3C37C7CF-821F-9BDF-CD7A-147FE4DD44BB}"/>
                </a:ext>
              </a:extLst>
            </p:cNvPr>
            <p:cNvSpPr/>
            <p:nvPr/>
          </p:nvSpPr>
          <p:spPr>
            <a:xfrm>
              <a:off x="1720087" y="4200428"/>
              <a:ext cx="1067089" cy="62714"/>
            </a:xfrm>
            <a:custGeom>
              <a:avLst/>
              <a:gdLst/>
              <a:ahLst/>
              <a:cxnLst/>
              <a:rect l="l" t="t" r="r" b="b"/>
              <a:pathLst>
                <a:path w="32363" h="1902" extrusionOk="0">
                  <a:moveTo>
                    <a:pt x="399" y="0"/>
                  </a:moveTo>
                  <a:lnTo>
                    <a:pt x="1" y="1902"/>
                  </a:lnTo>
                  <a:lnTo>
                    <a:pt x="32362" y="1902"/>
                  </a:lnTo>
                  <a:lnTo>
                    <a:pt x="318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1" name="Google Shape;4195;p90">
              <a:extLst>
                <a:ext uri="{FF2B5EF4-FFF2-40B4-BE49-F238E27FC236}">
                  <a16:creationId xmlns:a16="http://schemas.microsoft.com/office/drawing/2014/main" id="{0C6FD3A4-C5A1-3CFA-301B-1EDD8F4F9B9C}"/>
                </a:ext>
              </a:extLst>
            </p:cNvPr>
            <p:cNvSpPr/>
            <p:nvPr/>
          </p:nvSpPr>
          <p:spPr>
            <a:xfrm>
              <a:off x="1715900" y="4196834"/>
              <a:ext cx="1076058" cy="69902"/>
            </a:xfrm>
            <a:custGeom>
              <a:avLst/>
              <a:gdLst/>
              <a:ahLst/>
              <a:cxnLst/>
              <a:rect l="l" t="t" r="r" b="b"/>
              <a:pathLst>
                <a:path w="32635" h="2120" extrusionOk="0">
                  <a:moveTo>
                    <a:pt x="31873" y="236"/>
                  </a:moveTo>
                  <a:lnTo>
                    <a:pt x="32344" y="1902"/>
                  </a:lnTo>
                  <a:lnTo>
                    <a:pt x="272" y="1902"/>
                  </a:lnTo>
                  <a:lnTo>
                    <a:pt x="635" y="236"/>
                  </a:lnTo>
                  <a:close/>
                  <a:moveTo>
                    <a:pt x="453" y="1"/>
                  </a:moveTo>
                  <a:lnTo>
                    <a:pt x="1" y="2119"/>
                  </a:lnTo>
                  <a:lnTo>
                    <a:pt x="32634" y="2119"/>
                  </a:lnTo>
                  <a:lnTo>
                    <a:pt x="320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2" name="Google Shape;4196;p90">
              <a:extLst>
                <a:ext uri="{FF2B5EF4-FFF2-40B4-BE49-F238E27FC236}">
                  <a16:creationId xmlns:a16="http://schemas.microsoft.com/office/drawing/2014/main" id="{34FEDFB4-CE64-384E-33C4-500C9F71807C}"/>
                </a:ext>
              </a:extLst>
            </p:cNvPr>
            <p:cNvSpPr/>
            <p:nvPr/>
          </p:nvSpPr>
          <p:spPr>
            <a:xfrm>
              <a:off x="2786560" y="4200428"/>
              <a:ext cx="87806" cy="62714"/>
            </a:xfrm>
            <a:custGeom>
              <a:avLst/>
              <a:gdLst/>
              <a:ahLst/>
              <a:cxnLst/>
              <a:rect l="l" t="t" r="r" b="b"/>
              <a:pathLst>
                <a:path w="2663" h="1902" extrusionOk="0">
                  <a:moveTo>
                    <a:pt x="0" y="0"/>
                  </a:moveTo>
                  <a:lnTo>
                    <a:pt x="543" y="1902"/>
                  </a:lnTo>
                  <a:lnTo>
                    <a:pt x="2662" y="1902"/>
                  </a:lnTo>
                  <a:lnTo>
                    <a:pt x="20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3" name="Google Shape;4197;p90">
              <a:extLst>
                <a:ext uri="{FF2B5EF4-FFF2-40B4-BE49-F238E27FC236}">
                  <a16:creationId xmlns:a16="http://schemas.microsoft.com/office/drawing/2014/main" id="{DBCBF10E-1257-7A07-440F-366366210C27}"/>
                </a:ext>
              </a:extLst>
            </p:cNvPr>
            <p:cNvSpPr/>
            <p:nvPr/>
          </p:nvSpPr>
          <p:spPr>
            <a:xfrm>
              <a:off x="2781186" y="4196834"/>
              <a:ext cx="98555" cy="69902"/>
            </a:xfrm>
            <a:custGeom>
              <a:avLst/>
              <a:gdLst/>
              <a:ahLst/>
              <a:cxnLst/>
              <a:rect l="l" t="t" r="r" b="b"/>
              <a:pathLst>
                <a:path w="2989" h="2120" extrusionOk="0">
                  <a:moveTo>
                    <a:pt x="2119" y="236"/>
                  </a:moveTo>
                  <a:lnTo>
                    <a:pt x="2662" y="1902"/>
                  </a:lnTo>
                  <a:lnTo>
                    <a:pt x="797" y="1902"/>
                  </a:lnTo>
                  <a:lnTo>
                    <a:pt x="308" y="236"/>
                  </a:lnTo>
                  <a:close/>
                  <a:moveTo>
                    <a:pt x="0" y="1"/>
                  </a:moveTo>
                  <a:lnTo>
                    <a:pt x="634" y="2119"/>
                  </a:lnTo>
                  <a:lnTo>
                    <a:pt x="2988" y="2119"/>
                  </a:lnTo>
                  <a:lnTo>
                    <a:pt x="230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4" name="Google Shape;4198;p90">
              <a:extLst>
                <a:ext uri="{FF2B5EF4-FFF2-40B4-BE49-F238E27FC236}">
                  <a16:creationId xmlns:a16="http://schemas.microsoft.com/office/drawing/2014/main" id="{E8C57966-5642-5240-BDFA-75616D5DB483}"/>
                </a:ext>
              </a:extLst>
            </p:cNvPr>
            <p:cNvSpPr/>
            <p:nvPr/>
          </p:nvSpPr>
          <p:spPr>
            <a:xfrm>
              <a:off x="2867772" y="4200428"/>
              <a:ext cx="90180" cy="62714"/>
            </a:xfrm>
            <a:custGeom>
              <a:avLst/>
              <a:gdLst/>
              <a:ahLst/>
              <a:cxnLst/>
              <a:rect l="l" t="t" r="r" b="b"/>
              <a:pathLst>
                <a:path w="2735" h="1902" extrusionOk="0">
                  <a:moveTo>
                    <a:pt x="0" y="0"/>
                  </a:moveTo>
                  <a:lnTo>
                    <a:pt x="616" y="1902"/>
                  </a:lnTo>
                  <a:lnTo>
                    <a:pt x="2735" y="1902"/>
                  </a:lnTo>
                  <a:lnTo>
                    <a:pt x="20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5" name="Google Shape;4199;p90">
              <a:extLst>
                <a:ext uri="{FF2B5EF4-FFF2-40B4-BE49-F238E27FC236}">
                  <a16:creationId xmlns:a16="http://schemas.microsoft.com/office/drawing/2014/main" id="{77B88160-20F9-7A0E-48FB-9B5CF781564A}"/>
                </a:ext>
              </a:extLst>
            </p:cNvPr>
            <p:cNvSpPr/>
            <p:nvPr/>
          </p:nvSpPr>
          <p:spPr>
            <a:xfrm>
              <a:off x="2862398" y="4196834"/>
              <a:ext cx="100929" cy="69902"/>
            </a:xfrm>
            <a:custGeom>
              <a:avLst/>
              <a:gdLst/>
              <a:ahLst/>
              <a:cxnLst/>
              <a:rect l="l" t="t" r="r" b="b"/>
              <a:pathLst>
                <a:path w="3061" h="2120" extrusionOk="0">
                  <a:moveTo>
                    <a:pt x="2137" y="236"/>
                  </a:moveTo>
                  <a:lnTo>
                    <a:pt x="2735" y="1902"/>
                  </a:lnTo>
                  <a:lnTo>
                    <a:pt x="869" y="1902"/>
                  </a:lnTo>
                  <a:lnTo>
                    <a:pt x="326" y="236"/>
                  </a:lnTo>
                  <a:close/>
                  <a:moveTo>
                    <a:pt x="0" y="1"/>
                  </a:moveTo>
                  <a:lnTo>
                    <a:pt x="706" y="2119"/>
                  </a:lnTo>
                  <a:lnTo>
                    <a:pt x="3061" y="2119"/>
                  </a:lnTo>
                  <a:lnTo>
                    <a:pt x="230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6" name="Google Shape;4200;p90">
              <a:extLst>
                <a:ext uri="{FF2B5EF4-FFF2-40B4-BE49-F238E27FC236}">
                  <a16:creationId xmlns:a16="http://schemas.microsoft.com/office/drawing/2014/main" id="{174E878F-3CDB-23ED-C8D7-FDE0CADB46BA}"/>
                </a:ext>
              </a:extLst>
            </p:cNvPr>
            <p:cNvSpPr/>
            <p:nvPr/>
          </p:nvSpPr>
          <p:spPr>
            <a:xfrm>
              <a:off x="2948951" y="4200428"/>
              <a:ext cx="92587" cy="62714"/>
            </a:xfrm>
            <a:custGeom>
              <a:avLst/>
              <a:gdLst/>
              <a:ahLst/>
              <a:cxnLst/>
              <a:rect l="l" t="t" r="r" b="b"/>
              <a:pathLst>
                <a:path w="2808" h="1902" extrusionOk="0">
                  <a:moveTo>
                    <a:pt x="1" y="0"/>
                  </a:moveTo>
                  <a:lnTo>
                    <a:pt x="707" y="1902"/>
                  </a:lnTo>
                  <a:lnTo>
                    <a:pt x="2808" y="1902"/>
                  </a:lnTo>
                  <a:lnTo>
                    <a:pt x="20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7" name="Google Shape;4201;p90">
              <a:extLst>
                <a:ext uri="{FF2B5EF4-FFF2-40B4-BE49-F238E27FC236}">
                  <a16:creationId xmlns:a16="http://schemas.microsoft.com/office/drawing/2014/main" id="{79A992F1-388D-D82D-D238-E7D879D161F6}"/>
                </a:ext>
              </a:extLst>
            </p:cNvPr>
            <p:cNvSpPr/>
            <p:nvPr/>
          </p:nvSpPr>
          <p:spPr>
            <a:xfrm>
              <a:off x="2943577" y="4196834"/>
              <a:ext cx="103929" cy="69902"/>
            </a:xfrm>
            <a:custGeom>
              <a:avLst/>
              <a:gdLst/>
              <a:ahLst/>
              <a:cxnLst/>
              <a:rect l="l" t="t" r="r" b="b"/>
              <a:pathLst>
                <a:path w="3152" h="2120" extrusionOk="0">
                  <a:moveTo>
                    <a:pt x="2138" y="236"/>
                  </a:moveTo>
                  <a:lnTo>
                    <a:pt x="2808" y="1902"/>
                  </a:lnTo>
                  <a:lnTo>
                    <a:pt x="943" y="1902"/>
                  </a:lnTo>
                  <a:lnTo>
                    <a:pt x="327" y="236"/>
                  </a:lnTo>
                  <a:close/>
                  <a:moveTo>
                    <a:pt x="1" y="1"/>
                  </a:moveTo>
                  <a:lnTo>
                    <a:pt x="798" y="2119"/>
                  </a:lnTo>
                  <a:lnTo>
                    <a:pt x="3152" y="2119"/>
                  </a:lnTo>
                  <a:lnTo>
                    <a:pt x="23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8" name="Google Shape;4202;p90">
              <a:extLst>
                <a:ext uri="{FF2B5EF4-FFF2-40B4-BE49-F238E27FC236}">
                  <a16:creationId xmlns:a16="http://schemas.microsoft.com/office/drawing/2014/main" id="{A7281F47-E413-5D2C-DA58-EE838F2A906B}"/>
                </a:ext>
              </a:extLst>
            </p:cNvPr>
            <p:cNvSpPr/>
            <p:nvPr/>
          </p:nvSpPr>
          <p:spPr>
            <a:xfrm>
              <a:off x="3030164" y="4200428"/>
              <a:ext cx="95587" cy="62714"/>
            </a:xfrm>
            <a:custGeom>
              <a:avLst/>
              <a:gdLst/>
              <a:ahLst/>
              <a:cxnLst/>
              <a:rect l="l" t="t" r="r" b="b"/>
              <a:pathLst>
                <a:path w="2899" h="1902" extrusionOk="0">
                  <a:moveTo>
                    <a:pt x="1" y="0"/>
                  </a:moveTo>
                  <a:lnTo>
                    <a:pt x="780" y="1902"/>
                  </a:lnTo>
                  <a:lnTo>
                    <a:pt x="2898" y="1902"/>
                  </a:lnTo>
                  <a:lnTo>
                    <a:pt x="20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9" name="Google Shape;4203;p90">
              <a:extLst>
                <a:ext uri="{FF2B5EF4-FFF2-40B4-BE49-F238E27FC236}">
                  <a16:creationId xmlns:a16="http://schemas.microsoft.com/office/drawing/2014/main" id="{1761A7D3-DB56-D01B-EBCA-9D2959D40604}"/>
                </a:ext>
              </a:extLst>
            </p:cNvPr>
            <p:cNvSpPr/>
            <p:nvPr/>
          </p:nvSpPr>
          <p:spPr>
            <a:xfrm>
              <a:off x="3024789" y="4196834"/>
              <a:ext cx="106336" cy="69902"/>
            </a:xfrm>
            <a:custGeom>
              <a:avLst/>
              <a:gdLst/>
              <a:ahLst/>
              <a:cxnLst/>
              <a:rect l="l" t="t" r="r" b="b"/>
              <a:pathLst>
                <a:path w="3225" h="2120" extrusionOk="0">
                  <a:moveTo>
                    <a:pt x="2138" y="236"/>
                  </a:moveTo>
                  <a:lnTo>
                    <a:pt x="2880" y="1902"/>
                  </a:lnTo>
                  <a:lnTo>
                    <a:pt x="1015" y="1902"/>
                  </a:lnTo>
                  <a:lnTo>
                    <a:pt x="327" y="236"/>
                  </a:lnTo>
                  <a:close/>
                  <a:moveTo>
                    <a:pt x="1" y="1"/>
                  </a:moveTo>
                  <a:lnTo>
                    <a:pt x="870" y="2119"/>
                  </a:lnTo>
                  <a:lnTo>
                    <a:pt x="3224" y="2119"/>
                  </a:lnTo>
                  <a:lnTo>
                    <a:pt x="228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0" name="Google Shape;4204;p90">
              <a:extLst>
                <a:ext uri="{FF2B5EF4-FFF2-40B4-BE49-F238E27FC236}">
                  <a16:creationId xmlns:a16="http://schemas.microsoft.com/office/drawing/2014/main" id="{4836AA20-96BE-072E-1DD3-7468EE62041C}"/>
                </a:ext>
              </a:extLst>
            </p:cNvPr>
            <p:cNvSpPr/>
            <p:nvPr/>
          </p:nvSpPr>
          <p:spPr>
            <a:xfrm>
              <a:off x="3111376" y="4200428"/>
              <a:ext cx="97961" cy="62714"/>
            </a:xfrm>
            <a:custGeom>
              <a:avLst/>
              <a:gdLst/>
              <a:ahLst/>
              <a:cxnLst/>
              <a:rect l="l" t="t" r="r" b="b"/>
              <a:pathLst>
                <a:path w="2971" h="1902" extrusionOk="0">
                  <a:moveTo>
                    <a:pt x="1" y="0"/>
                  </a:moveTo>
                  <a:lnTo>
                    <a:pt x="852" y="1902"/>
                  </a:lnTo>
                  <a:lnTo>
                    <a:pt x="2971" y="1902"/>
                  </a:lnTo>
                  <a:lnTo>
                    <a:pt x="20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1" name="Google Shape;4205;p90">
              <a:extLst>
                <a:ext uri="{FF2B5EF4-FFF2-40B4-BE49-F238E27FC236}">
                  <a16:creationId xmlns:a16="http://schemas.microsoft.com/office/drawing/2014/main" id="{31EEE674-3A0A-6B64-F707-0946752DDC82}"/>
                </a:ext>
              </a:extLst>
            </p:cNvPr>
            <p:cNvSpPr/>
            <p:nvPr/>
          </p:nvSpPr>
          <p:spPr>
            <a:xfrm>
              <a:off x="3105408" y="4196834"/>
              <a:ext cx="109897" cy="69902"/>
            </a:xfrm>
            <a:custGeom>
              <a:avLst/>
              <a:gdLst/>
              <a:ahLst/>
              <a:cxnLst/>
              <a:rect l="l" t="t" r="r" b="b"/>
              <a:pathLst>
                <a:path w="3333" h="2120" extrusionOk="0">
                  <a:moveTo>
                    <a:pt x="2174" y="236"/>
                  </a:moveTo>
                  <a:lnTo>
                    <a:pt x="2971" y="1902"/>
                  </a:lnTo>
                  <a:lnTo>
                    <a:pt x="1105" y="1902"/>
                  </a:lnTo>
                  <a:lnTo>
                    <a:pt x="363" y="236"/>
                  </a:lnTo>
                  <a:close/>
                  <a:moveTo>
                    <a:pt x="1" y="1"/>
                  </a:moveTo>
                  <a:lnTo>
                    <a:pt x="960" y="2119"/>
                  </a:lnTo>
                  <a:lnTo>
                    <a:pt x="3333" y="2119"/>
                  </a:lnTo>
                  <a:lnTo>
                    <a:pt x="230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2" name="Google Shape;4206;p90">
              <a:extLst>
                <a:ext uri="{FF2B5EF4-FFF2-40B4-BE49-F238E27FC236}">
                  <a16:creationId xmlns:a16="http://schemas.microsoft.com/office/drawing/2014/main" id="{9FDCCA8E-76AA-E288-C1C4-03D0A11EC64F}"/>
                </a:ext>
              </a:extLst>
            </p:cNvPr>
            <p:cNvSpPr/>
            <p:nvPr/>
          </p:nvSpPr>
          <p:spPr>
            <a:xfrm>
              <a:off x="3192588" y="4200428"/>
              <a:ext cx="100335" cy="62714"/>
            </a:xfrm>
            <a:custGeom>
              <a:avLst/>
              <a:gdLst/>
              <a:ahLst/>
              <a:cxnLst/>
              <a:rect l="l" t="t" r="r" b="b"/>
              <a:pathLst>
                <a:path w="3043" h="1902" extrusionOk="0">
                  <a:moveTo>
                    <a:pt x="1" y="0"/>
                  </a:moveTo>
                  <a:lnTo>
                    <a:pt x="924" y="1902"/>
                  </a:lnTo>
                  <a:lnTo>
                    <a:pt x="3043" y="1902"/>
                  </a:lnTo>
                  <a:lnTo>
                    <a:pt x="20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3" name="Google Shape;4207;p90">
              <a:extLst>
                <a:ext uri="{FF2B5EF4-FFF2-40B4-BE49-F238E27FC236}">
                  <a16:creationId xmlns:a16="http://schemas.microsoft.com/office/drawing/2014/main" id="{1A6F73A5-6CBC-8D7C-01FF-3CB8AF4E33A7}"/>
                </a:ext>
              </a:extLst>
            </p:cNvPr>
            <p:cNvSpPr/>
            <p:nvPr/>
          </p:nvSpPr>
          <p:spPr>
            <a:xfrm>
              <a:off x="3186620" y="4196834"/>
              <a:ext cx="112304" cy="69902"/>
            </a:xfrm>
            <a:custGeom>
              <a:avLst/>
              <a:gdLst/>
              <a:ahLst/>
              <a:cxnLst/>
              <a:rect l="l" t="t" r="r" b="b"/>
              <a:pathLst>
                <a:path w="3406" h="2120" extrusionOk="0">
                  <a:moveTo>
                    <a:pt x="2174" y="236"/>
                  </a:moveTo>
                  <a:lnTo>
                    <a:pt x="3043" y="1902"/>
                  </a:lnTo>
                  <a:lnTo>
                    <a:pt x="1178" y="1902"/>
                  </a:lnTo>
                  <a:lnTo>
                    <a:pt x="363" y="236"/>
                  </a:lnTo>
                  <a:close/>
                  <a:moveTo>
                    <a:pt x="0" y="1"/>
                  </a:moveTo>
                  <a:lnTo>
                    <a:pt x="1033" y="2119"/>
                  </a:lnTo>
                  <a:lnTo>
                    <a:pt x="3405" y="2119"/>
                  </a:lnTo>
                  <a:lnTo>
                    <a:pt x="230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4" name="Google Shape;4208;p90">
              <a:extLst>
                <a:ext uri="{FF2B5EF4-FFF2-40B4-BE49-F238E27FC236}">
                  <a16:creationId xmlns:a16="http://schemas.microsoft.com/office/drawing/2014/main" id="{906C7B4F-CF1C-7A0E-7E81-89B7DA0CD595}"/>
                </a:ext>
              </a:extLst>
            </p:cNvPr>
            <p:cNvSpPr/>
            <p:nvPr/>
          </p:nvSpPr>
          <p:spPr>
            <a:xfrm>
              <a:off x="1443610" y="4033817"/>
              <a:ext cx="85432" cy="62747"/>
            </a:xfrm>
            <a:custGeom>
              <a:avLst/>
              <a:gdLst/>
              <a:ahLst/>
              <a:cxnLst/>
              <a:rect l="l" t="t" r="r" b="b"/>
              <a:pathLst>
                <a:path w="2591" h="1903" extrusionOk="0">
                  <a:moveTo>
                    <a:pt x="689" y="1"/>
                  </a:moveTo>
                  <a:lnTo>
                    <a:pt x="1" y="1902"/>
                  </a:lnTo>
                  <a:lnTo>
                    <a:pt x="1939" y="1902"/>
                  </a:lnTo>
                  <a:lnTo>
                    <a:pt x="25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5" name="Google Shape;4209;p90">
              <a:extLst>
                <a:ext uri="{FF2B5EF4-FFF2-40B4-BE49-F238E27FC236}">
                  <a16:creationId xmlns:a16="http://schemas.microsoft.com/office/drawing/2014/main" id="{8B5BD65A-2F3D-9CD1-3992-612079C7EFD0}"/>
                </a:ext>
              </a:extLst>
            </p:cNvPr>
            <p:cNvSpPr/>
            <p:nvPr/>
          </p:nvSpPr>
          <p:spPr>
            <a:xfrm>
              <a:off x="1438235" y="4030256"/>
              <a:ext cx="95587" cy="69869"/>
            </a:xfrm>
            <a:custGeom>
              <a:avLst/>
              <a:gdLst/>
              <a:ahLst/>
              <a:cxnLst/>
              <a:rect l="l" t="t" r="r" b="b"/>
              <a:pathLst>
                <a:path w="2899" h="2119" extrusionOk="0">
                  <a:moveTo>
                    <a:pt x="2590" y="217"/>
                  </a:moveTo>
                  <a:lnTo>
                    <a:pt x="2029" y="1902"/>
                  </a:lnTo>
                  <a:lnTo>
                    <a:pt x="327" y="1902"/>
                  </a:lnTo>
                  <a:lnTo>
                    <a:pt x="943" y="217"/>
                  </a:lnTo>
                  <a:close/>
                  <a:moveTo>
                    <a:pt x="780" y="0"/>
                  </a:moveTo>
                  <a:lnTo>
                    <a:pt x="1" y="2119"/>
                  </a:lnTo>
                  <a:lnTo>
                    <a:pt x="2192" y="2119"/>
                  </a:lnTo>
                  <a:lnTo>
                    <a:pt x="28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6" name="Google Shape;4210;p90">
              <a:extLst>
                <a:ext uri="{FF2B5EF4-FFF2-40B4-BE49-F238E27FC236}">
                  <a16:creationId xmlns:a16="http://schemas.microsoft.com/office/drawing/2014/main" id="{E62A77F5-8B22-5681-A1F7-6281BB45E0B7}"/>
                </a:ext>
              </a:extLst>
            </p:cNvPr>
            <p:cNvSpPr/>
            <p:nvPr/>
          </p:nvSpPr>
          <p:spPr>
            <a:xfrm>
              <a:off x="1520634" y="4033817"/>
              <a:ext cx="83058" cy="62747"/>
            </a:xfrm>
            <a:custGeom>
              <a:avLst/>
              <a:gdLst/>
              <a:ahLst/>
              <a:cxnLst/>
              <a:rect l="l" t="t" r="r" b="b"/>
              <a:pathLst>
                <a:path w="2519" h="1903" extrusionOk="0">
                  <a:moveTo>
                    <a:pt x="635" y="1"/>
                  </a:moveTo>
                  <a:lnTo>
                    <a:pt x="1" y="1902"/>
                  </a:lnTo>
                  <a:lnTo>
                    <a:pt x="1957" y="1902"/>
                  </a:lnTo>
                  <a:lnTo>
                    <a:pt x="2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7" name="Google Shape;4211;p90">
              <a:extLst>
                <a:ext uri="{FF2B5EF4-FFF2-40B4-BE49-F238E27FC236}">
                  <a16:creationId xmlns:a16="http://schemas.microsoft.com/office/drawing/2014/main" id="{B0F48575-277D-65C6-0816-01912C9FD2DC}"/>
                </a:ext>
              </a:extLst>
            </p:cNvPr>
            <p:cNvSpPr/>
            <p:nvPr/>
          </p:nvSpPr>
          <p:spPr>
            <a:xfrm>
              <a:off x="1515260" y="4030256"/>
              <a:ext cx="93213" cy="69869"/>
            </a:xfrm>
            <a:custGeom>
              <a:avLst/>
              <a:gdLst/>
              <a:ahLst/>
              <a:cxnLst/>
              <a:rect l="l" t="t" r="r" b="b"/>
              <a:pathLst>
                <a:path w="2827" h="2119" extrusionOk="0">
                  <a:moveTo>
                    <a:pt x="2536" y="217"/>
                  </a:moveTo>
                  <a:lnTo>
                    <a:pt x="2029" y="1902"/>
                  </a:lnTo>
                  <a:lnTo>
                    <a:pt x="327" y="1902"/>
                  </a:lnTo>
                  <a:lnTo>
                    <a:pt x="870" y="217"/>
                  </a:lnTo>
                  <a:close/>
                  <a:moveTo>
                    <a:pt x="707" y="0"/>
                  </a:moveTo>
                  <a:lnTo>
                    <a:pt x="1" y="2119"/>
                  </a:lnTo>
                  <a:lnTo>
                    <a:pt x="2192" y="2119"/>
                  </a:lnTo>
                  <a:lnTo>
                    <a:pt x="28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8" name="Google Shape;4212;p90">
              <a:extLst>
                <a:ext uri="{FF2B5EF4-FFF2-40B4-BE49-F238E27FC236}">
                  <a16:creationId xmlns:a16="http://schemas.microsoft.com/office/drawing/2014/main" id="{340D0055-E72A-4F09-4CCA-0AE54E4CBC86}"/>
                </a:ext>
              </a:extLst>
            </p:cNvPr>
            <p:cNvSpPr/>
            <p:nvPr/>
          </p:nvSpPr>
          <p:spPr>
            <a:xfrm>
              <a:off x="1597692" y="4033817"/>
              <a:ext cx="80618" cy="62747"/>
            </a:xfrm>
            <a:custGeom>
              <a:avLst/>
              <a:gdLst/>
              <a:ahLst/>
              <a:cxnLst/>
              <a:rect l="l" t="t" r="r" b="b"/>
              <a:pathLst>
                <a:path w="2445" h="1903" extrusionOk="0">
                  <a:moveTo>
                    <a:pt x="561" y="1"/>
                  </a:moveTo>
                  <a:lnTo>
                    <a:pt x="0" y="1902"/>
                  </a:lnTo>
                  <a:lnTo>
                    <a:pt x="1956" y="1902"/>
                  </a:lnTo>
                  <a:lnTo>
                    <a:pt x="24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9" name="Google Shape;4213;p90">
              <a:extLst>
                <a:ext uri="{FF2B5EF4-FFF2-40B4-BE49-F238E27FC236}">
                  <a16:creationId xmlns:a16="http://schemas.microsoft.com/office/drawing/2014/main" id="{6E0A0EA4-3FE0-651F-40F3-C231BA513AE0}"/>
                </a:ext>
              </a:extLst>
            </p:cNvPr>
            <p:cNvSpPr/>
            <p:nvPr/>
          </p:nvSpPr>
          <p:spPr>
            <a:xfrm>
              <a:off x="1592911" y="4030256"/>
              <a:ext cx="90180" cy="69869"/>
            </a:xfrm>
            <a:custGeom>
              <a:avLst/>
              <a:gdLst/>
              <a:ahLst/>
              <a:cxnLst/>
              <a:rect l="l" t="t" r="r" b="b"/>
              <a:pathLst>
                <a:path w="2735" h="2119" extrusionOk="0">
                  <a:moveTo>
                    <a:pt x="2445" y="217"/>
                  </a:moveTo>
                  <a:lnTo>
                    <a:pt x="2010" y="1902"/>
                  </a:lnTo>
                  <a:lnTo>
                    <a:pt x="308" y="1902"/>
                  </a:lnTo>
                  <a:lnTo>
                    <a:pt x="779" y="217"/>
                  </a:lnTo>
                  <a:close/>
                  <a:moveTo>
                    <a:pt x="616" y="0"/>
                  </a:moveTo>
                  <a:lnTo>
                    <a:pt x="0" y="2119"/>
                  </a:lnTo>
                  <a:lnTo>
                    <a:pt x="2191" y="2119"/>
                  </a:lnTo>
                  <a:lnTo>
                    <a:pt x="27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4214;p90">
              <a:extLst>
                <a:ext uri="{FF2B5EF4-FFF2-40B4-BE49-F238E27FC236}">
                  <a16:creationId xmlns:a16="http://schemas.microsoft.com/office/drawing/2014/main" id="{A4441C3A-BF8C-7A47-8A2F-AD4C30A2D137}"/>
                </a:ext>
              </a:extLst>
            </p:cNvPr>
            <p:cNvSpPr/>
            <p:nvPr/>
          </p:nvSpPr>
          <p:spPr>
            <a:xfrm>
              <a:off x="1675310" y="4033817"/>
              <a:ext cx="77650" cy="62747"/>
            </a:xfrm>
            <a:custGeom>
              <a:avLst/>
              <a:gdLst/>
              <a:ahLst/>
              <a:cxnLst/>
              <a:rect l="l" t="t" r="r" b="b"/>
              <a:pathLst>
                <a:path w="2355" h="1903" extrusionOk="0">
                  <a:moveTo>
                    <a:pt x="471" y="1"/>
                  </a:moveTo>
                  <a:lnTo>
                    <a:pt x="0" y="1902"/>
                  </a:lnTo>
                  <a:lnTo>
                    <a:pt x="1938" y="1902"/>
                  </a:lnTo>
                  <a:lnTo>
                    <a:pt x="23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1" name="Google Shape;4215;p90">
              <a:extLst>
                <a:ext uri="{FF2B5EF4-FFF2-40B4-BE49-F238E27FC236}">
                  <a16:creationId xmlns:a16="http://schemas.microsoft.com/office/drawing/2014/main" id="{280ADF42-FDAC-67EF-EAE3-E77121F63F18}"/>
                </a:ext>
              </a:extLst>
            </p:cNvPr>
            <p:cNvSpPr/>
            <p:nvPr/>
          </p:nvSpPr>
          <p:spPr>
            <a:xfrm>
              <a:off x="1670529" y="4030256"/>
              <a:ext cx="87212" cy="69869"/>
            </a:xfrm>
            <a:custGeom>
              <a:avLst/>
              <a:gdLst/>
              <a:ahLst/>
              <a:cxnLst/>
              <a:rect l="l" t="t" r="r" b="b"/>
              <a:pathLst>
                <a:path w="2645" h="2119" extrusionOk="0">
                  <a:moveTo>
                    <a:pt x="2373" y="217"/>
                  </a:moveTo>
                  <a:lnTo>
                    <a:pt x="1992" y="1902"/>
                  </a:lnTo>
                  <a:lnTo>
                    <a:pt x="290" y="1902"/>
                  </a:lnTo>
                  <a:lnTo>
                    <a:pt x="707" y="217"/>
                  </a:lnTo>
                  <a:close/>
                  <a:moveTo>
                    <a:pt x="526" y="0"/>
                  </a:moveTo>
                  <a:lnTo>
                    <a:pt x="0" y="2119"/>
                  </a:lnTo>
                  <a:lnTo>
                    <a:pt x="2174" y="2119"/>
                  </a:lnTo>
                  <a:lnTo>
                    <a:pt x="264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2" name="Google Shape;4216;p90">
              <a:extLst>
                <a:ext uri="{FF2B5EF4-FFF2-40B4-BE49-F238E27FC236}">
                  <a16:creationId xmlns:a16="http://schemas.microsoft.com/office/drawing/2014/main" id="{B15F5E3A-DE5F-BB4E-420A-97849235F741}"/>
                </a:ext>
              </a:extLst>
            </p:cNvPr>
            <p:cNvSpPr/>
            <p:nvPr/>
          </p:nvSpPr>
          <p:spPr>
            <a:xfrm>
              <a:off x="1752335" y="4033817"/>
              <a:ext cx="75870" cy="62747"/>
            </a:xfrm>
            <a:custGeom>
              <a:avLst/>
              <a:gdLst/>
              <a:ahLst/>
              <a:cxnLst/>
              <a:rect l="l" t="t" r="r" b="b"/>
              <a:pathLst>
                <a:path w="2301" h="1903" extrusionOk="0">
                  <a:moveTo>
                    <a:pt x="399" y="1"/>
                  </a:moveTo>
                  <a:lnTo>
                    <a:pt x="0" y="1902"/>
                  </a:lnTo>
                  <a:lnTo>
                    <a:pt x="1956" y="1902"/>
                  </a:lnTo>
                  <a:lnTo>
                    <a:pt x="23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3" name="Google Shape;4217;p90">
              <a:extLst>
                <a:ext uri="{FF2B5EF4-FFF2-40B4-BE49-F238E27FC236}">
                  <a16:creationId xmlns:a16="http://schemas.microsoft.com/office/drawing/2014/main" id="{A050A9AC-995E-70F7-B72E-698B17D62E6F}"/>
                </a:ext>
              </a:extLst>
            </p:cNvPr>
            <p:cNvSpPr/>
            <p:nvPr/>
          </p:nvSpPr>
          <p:spPr>
            <a:xfrm>
              <a:off x="1747553" y="4030256"/>
              <a:ext cx="84838" cy="69869"/>
            </a:xfrm>
            <a:custGeom>
              <a:avLst/>
              <a:gdLst/>
              <a:ahLst/>
              <a:cxnLst/>
              <a:rect l="l" t="t" r="r" b="b"/>
              <a:pathLst>
                <a:path w="2573" h="2119" extrusionOk="0">
                  <a:moveTo>
                    <a:pt x="2300" y="217"/>
                  </a:moveTo>
                  <a:lnTo>
                    <a:pt x="1993" y="1902"/>
                  </a:lnTo>
                  <a:lnTo>
                    <a:pt x="290" y="1902"/>
                  </a:lnTo>
                  <a:lnTo>
                    <a:pt x="634" y="217"/>
                  </a:lnTo>
                  <a:close/>
                  <a:moveTo>
                    <a:pt x="453" y="0"/>
                  </a:moveTo>
                  <a:lnTo>
                    <a:pt x="1" y="2119"/>
                  </a:lnTo>
                  <a:lnTo>
                    <a:pt x="2192" y="2119"/>
                  </a:lnTo>
                  <a:lnTo>
                    <a:pt x="257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4" name="Google Shape;4218;p90">
              <a:extLst>
                <a:ext uri="{FF2B5EF4-FFF2-40B4-BE49-F238E27FC236}">
                  <a16:creationId xmlns:a16="http://schemas.microsoft.com/office/drawing/2014/main" id="{7661BA58-9C0E-D620-4AF0-9FFDA03D6988}"/>
                </a:ext>
              </a:extLst>
            </p:cNvPr>
            <p:cNvSpPr/>
            <p:nvPr/>
          </p:nvSpPr>
          <p:spPr>
            <a:xfrm>
              <a:off x="1829359" y="4033817"/>
              <a:ext cx="73496" cy="62747"/>
            </a:xfrm>
            <a:custGeom>
              <a:avLst/>
              <a:gdLst/>
              <a:ahLst/>
              <a:cxnLst/>
              <a:rect l="l" t="t" r="r" b="b"/>
              <a:pathLst>
                <a:path w="2229" h="1903" extrusionOk="0">
                  <a:moveTo>
                    <a:pt x="327" y="1"/>
                  </a:moveTo>
                  <a:lnTo>
                    <a:pt x="1" y="1902"/>
                  </a:lnTo>
                  <a:lnTo>
                    <a:pt x="1956" y="1902"/>
                  </a:lnTo>
                  <a:lnTo>
                    <a:pt x="22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5" name="Google Shape;4219;p90">
              <a:extLst>
                <a:ext uri="{FF2B5EF4-FFF2-40B4-BE49-F238E27FC236}">
                  <a16:creationId xmlns:a16="http://schemas.microsoft.com/office/drawing/2014/main" id="{587799E8-42E4-7927-56FF-7F54042B9366}"/>
                </a:ext>
              </a:extLst>
            </p:cNvPr>
            <p:cNvSpPr/>
            <p:nvPr/>
          </p:nvSpPr>
          <p:spPr>
            <a:xfrm>
              <a:off x="1825172" y="4030256"/>
              <a:ext cx="81838" cy="69869"/>
            </a:xfrm>
            <a:custGeom>
              <a:avLst/>
              <a:gdLst/>
              <a:ahLst/>
              <a:cxnLst/>
              <a:rect l="l" t="t" r="r" b="b"/>
              <a:pathLst>
                <a:path w="2482" h="2119" extrusionOk="0">
                  <a:moveTo>
                    <a:pt x="2210" y="217"/>
                  </a:moveTo>
                  <a:lnTo>
                    <a:pt x="1975" y="1902"/>
                  </a:lnTo>
                  <a:lnTo>
                    <a:pt x="254" y="1902"/>
                  </a:lnTo>
                  <a:lnTo>
                    <a:pt x="562" y="217"/>
                  </a:lnTo>
                  <a:close/>
                  <a:moveTo>
                    <a:pt x="363" y="0"/>
                  </a:moveTo>
                  <a:lnTo>
                    <a:pt x="1" y="2119"/>
                  </a:lnTo>
                  <a:lnTo>
                    <a:pt x="2174" y="2119"/>
                  </a:lnTo>
                  <a:lnTo>
                    <a:pt x="24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6" name="Google Shape;4220;p90">
              <a:extLst>
                <a:ext uri="{FF2B5EF4-FFF2-40B4-BE49-F238E27FC236}">
                  <a16:creationId xmlns:a16="http://schemas.microsoft.com/office/drawing/2014/main" id="{7D824776-1389-46AF-7B6D-DEE9090E5D31}"/>
                </a:ext>
              </a:extLst>
            </p:cNvPr>
            <p:cNvSpPr/>
            <p:nvPr/>
          </p:nvSpPr>
          <p:spPr>
            <a:xfrm>
              <a:off x="1906384" y="4033817"/>
              <a:ext cx="71089" cy="62747"/>
            </a:xfrm>
            <a:custGeom>
              <a:avLst/>
              <a:gdLst/>
              <a:ahLst/>
              <a:cxnLst/>
              <a:rect l="l" t="t" r="r" b="b"/>
              <a:pathLst>
                <a:path w="2156" h="1903" extrusionOk="0">
                  <a:moveTo>
                    <a:pt x="272" y="1"/>
                  </a:moveTo>
                  <a:lnTo>
                    <a:pt x="1" y="1902"/>
                  </a:lnTo>
                  <a:lnTo>
                    <a:pt x="1957" y="1902"/>
                  </a:lnTo>
                  <a:lnTo>
                    <a:pt x="21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7" name="Google Shape;4221;p90">
              <a:extLst>
                <a:ext uri="{FF2B5EF4-FFF2-40B4-BE49-F238E27FC236}">
                  <a16:creationId xmlns:a16="http://schemas.microsoft.com/office/drawing/2014/main" id="{E5010556-0418-8AE3-7610-6412F42B1076}"/>
                </a:ext>
              </a:extLst>
            </p:cNvPr>
            <p:cNvSpPr/>
            <p:nvPr/>
          </p:nvSpPr>
          <p:spPr>
            <a:xfrm>
              <a:off x="1902196" y="4030256"/>
              <a:ext cx="79464" cy="69869"/>
            </a:xfrm>
            <a:custGeom>
              <a:avLst/>
              <a:gdLst/>
              <a:ahLst/>
              <a:cxnLst/>
              <a:rect l="l" t="t" r="r" b="b"/>
              <a:pathLst>
                <a:path w="2410" h="2119" extrusionOk="0">
                  <a:moveTo>
                    <a:pt x="2156" y="217"/>
                  </a:moveTo>
                  <a:lnTo>
                    <a:pt x="1993" y="1902"/>
                  </a:lnTo>
                  <a:lnTo>
                    <a:pt x="273" y="1902"/>
                  </a:lnTo>
                  <a:lnTo>
                    <a:pt x="490" y="217"/>
                  </a:lnTo>
                  <a:close/>
                  <a:moveTo>
                    <a:pt x="291" y="0"/>
                  </a:moveTo>
                  <a:lnTo>
                    <a:pt x="1" y="2119"/>
                  </a:lnTo>
                  <a:lnTo>
                    <a:pt x="2192" y="2119"/>
                  </a:lnTo>
                  <a:lnTo>
                    <a:pt x="240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8" name="Google Shape;4222;p90">
              <a:extLst>
                <a:ext uri="{FF2B5EF4-FFF2-40B4-BE49-F238E27FC236}">
                  <a16:creationId xmlns:a16="http://schemas.microsoft.com/office/drawing/2014/main" id="{51CC9ECA-7A44-5588-0E10-C5A7F108EA6F}"/>
                </a:ext>
              </a:extLst>
            </p:cNvPr>
            <p:cNvSpPr/>
            <p:nvPr/>
          </p:nvSpPr>
          <p:spPr>
            <a:xfrm>
              <a:off x="1984002" y="4033817"/>
              <a:ext cx="68121" cy="62747"/>
            </a:xfrm>
            <a:custGeom>
              <a:avLst/>
              <a:gdLst/>
              <a:ahLst/>
              <a:cxnLst/>
              <a:rect l="l" t="t" r="r" b="b"/>
              <a:pathLst>
                <a:path w="2066" h="1903" extrusionOk="0">
                  <a:moveTo>
                    <a:pt x="182" y="1"/>
                  </a:moveTo>
                  <a:lnTo>
                    <a:pt x="1" y="1902"/>
                  </a:lnTo>
                  <a:lnTo>
                    <a:pt x="1939" y="1902"/>
                  </a:lnTo>
                  <a:lnTo>
                    <a:pt x="2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9" name="Google Shape;4223;p90">
              <a:extLst>
                <a:ext uri="{FF2B5EF4-FFF2-40B4-BE49-F238E27FC236}">
                  <a16:creationId xmlns:a16="http://schemas.microsoft.com/office/drawing/2014/main" id="{F5ECDBE1-E136-6A60-F653-CA90DCD7E846}"/>
                </a:ext>
              </a:extLst>
            </p:cNvPr>
            <p:cNvSpPr/>
            <p:nvPr/>
          </p:nvSpPr>
          <p:spPr>
            <a:xfrm>
              <a:off x="1979847" y="4030256"/>
              <a:ext cx="76463" cy="69869"/>
            </a:xfrm>
            <a:custGeom>
              <a:avLst/>
              <a:gdLst/>
              <a:ahLst/>
              <a:cxnLst/>
              <a:rect l="l" t="t" r="r" b="b"/>
              <a:pathLst>
                <a:path w="2319" h="2119" extrusionOk="0">
                  <a:moveTo>
                    <a:pt x="2065" y="217"/>
                  </a:moveTo>
                  <a:lnTo>
                    <a:pt x="1956" y="1902"/>
                  </a:lnTo>
                  <a:lnTo>
                    <a:pt x="236" y="1902"/>
                  </a:lnTo>
                  <a:lnTo>
                    <a:pt x="399" y="217"/>
                  </a:lnTo>
                  <a:close/>
                  <a:moveTo>
                    <a:pt x="199" y="0"/>
                  </a:moveTo>
                  <a:lnTo>
                    <a:pt x="0" y="2119"/>
                  </a:lnTo>
                  <a:lnTo>
                    <a:pt x="2173" y="2119"/>
                  </a:lnTo>
                  <a:lnTo>
                    <a:pt x="231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0" name="Google Shape;4224;p90">
              <a:extLst>
                <a:ext uri="{FF2B5EF4-FFF2-40B4-BE49-F238E27FC236}">
                  <a16:creationId xmlns:a16="http://schemas.microsoft.com/office/drawing/2014/main" id="{8FDF2363-4B11-76D0-F7BE-3966966F2AA5}"/>
                </a:ext>
              </a:extLst>
            </p:cNvPr>
            <p:cNvSpPr/>
            <p:nvPr/>
          </p:nvSpPr>
          <p:spPr>
            <a:xfrm>
              <a:off x="2061059" y="4033817"/>
              <a:ext cx="65714" cy="62747"/>
            </a:xfrm>
            <a:custGeom>
              <a:avLst/>
              <a:gdLst/>
              <a:ahLst/>
              <a:cxnLst/>
              <a:rect l="l" t="t" r="r" b="b"/>
              <a:pathLst>
                <a:path w="1993" h="1903" extrusionOk="0">
                  <a:moveTo>
                    <a:pt x="109" y="1"/>
                  </a:moveTo>
                  <a:lnTo>
                    <a:pt x="0" y="1902"/>
                  </a:lnTo>
                  <a:lnTo>
                    <a:pt x="1956" y="1902"/>
                  </a:lnTo>
                  <a:lnTo>
                    <a:pt x="19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1" name="Google Shape;4225;p90">
              <a:extLst>
                <a:ext uri="{FF2B5EF4-FFF2-40B4-BE49-F238E27FC236}">
                  <a16:creationId xmlns:a16="http://schemas.microsoft.com/office/drawing/2014/main" id="{029C24A0-9307-D0FE-E3AA-DDB28888ED06}"/>
                </a:ext>
              </a:extLst>
            </p:cNvPr>
            <p:cNvSpPr/>
            <p:nvPr/>
          </p:nvSpPr>
          <p:spPr>
            <a:xfrm>
              <a:off x="2056872" y="4030256"/>
              <a:ext cx="74056" cy="69869"/>
            </a:xfrm>
            <a:custGeom>
              <a:avLst/>
              <a:gdLst/>
              <a:ahLst/>
              <a:cxnLst/>
              <a:rect l="l" t="t" r="r" b="b"/>
              <a:pathLst>
                <a:path w="2246" h="2119" extrusionOk="0">
                  <a:moveTo>
                    <a:pt x="2010" y="217"/>
                  </a:moveTo>
                  <a:lnTo>
                    <a:pt x="1974" y="1902"/>
                  </a:lnTo>
                  <a:lnTo>
                    <a:pt x="254" y="1902"/>
                  </a:lnTo>
                  <a:lnTo>
                    <a:pt x="344" y="217"/>
                  </a:lnTo>
                  <a:close/>
                  <a:moveTo>
                    <a:pt x="127" y="0"/>
                  </a:moveTo>
                  <a:lnTo>
                    <a:pt x="0" y="2119"/>
                  </a:lnTo>
                  <a:lnTo>
                    <a:pt x="2192" y="2119"/>
                  </a:lnTo>
                  <a:lnTo>
                    <a:pt x="224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2" name="Google Shape;4226;p90">
              <a:extLst>
                <a:ext uri="{FF2B5EF4-FFF2-40B4-BE49-F238E27FC236}">
                  <a16:creationId xmlns:a16="http://schemas.microsoft.com/office/drawing/2014/main" id="{B1A4F036-92B8-A4A4-543E-7AE62DFA364A}"/>
                </a:ext>
              </a:extLst>
            </p:cNvPr>
            <p:cNvSpPr/>
            <p:nvPr/>
          </p:nvSpPr>
          <p:spPr>
            <a:xfrm>
              <a:off x="2138084" y="4033817"/>
              <a:ext cx="64494" cy="62747"/>
            </a:xfrm>
            <a:custGeom>
              <a:avLst/>
              <a:gdLst/>
              <a:ahLst/>
              <a:cxnLst/>
              <a:rect l="l" t="t" r="r" b="b"/>
              <a:pathLst>
                <a:path w="1956" h="1903" extrusionOk="0">
                  <a:moveTo>
                    <a:pt x="36" y="1"/>
                  </a:moveTo>
                  <a:lnTo>
                    <a:pt x="0" y="1902"/>
                  </a:lnTo>
                  <a:lnTo>
                    <a:pt x="1956" y="1902"/>
                  </a:lnTo>
                  <a:lnTo>
                    <a:pt x="1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3" name="Google Shape;4227;p90">
              <a:extLst>
                <a:ext uri="{FF2B5EF4-FFF2-40B4-BE49-F238E27FC236}">
                  <a16:creationId xmlns:a16="http://schemas.microsoft.com/office/drawing/2014/main" id="{FA6224C7-D1FC-601C-99D6-A59DA9B17C67}"/>
                </a:ext>
              </a:extLst>
            </p:cNvPr>
            <p:cNvSpPr/>
            <p:nvPr/>
          </p:nvSpPr>
          <p:spPr>
            <a:xfrm>
              <a:off x="2134490" y="4030256"/>
              <a:ext cx="71682" cy="69869"/>
            </a:xfrm>
            <a:custGeom>
              <a:avLst/>
              <a:gdLst/>
              <a:ahLst/>
              <a:cxnLst/>
              <a:rect l="l" t="t" r="r" b="b"/>
              <a:pathLst>
                <a:path w="2174" h="2119" extrusionOk="0">
                  <a:moveTo>
                    <a:pt x="1938" y="217"/>
                  </a:moveTo>
                  <a:lnTo>
                    <a:pt x="1956" y="1902"/>
                  </a:lnTo>
                  <a:lnTo>
                    <a:pt x="236" y="1902"/>
                  </a:lnTo>
                  <a:lnTo>
                    <a:pt x="254" y="217"/>
                  </a:lnTo>
                  <a:close/>
                  <a:moveTo>
                    <a:pt x="37" y="0"/>
                  </a:moveTo>
                  <a:lnTo>
                    <a:pt x="1" y="2119"/>
                  </a:lnTo>
                  <a:lnTo>
                    <a:pt x="2174" y="2119"/>
                  </a:lnTo>
                  <a:lnTo>
                    <a:pt x="215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4" name="Google Shape;4228;p90">
              <a:extLst>
                <a:ext uri="{FF2B5EF4-FFF2-40B4-BE49-F238E27FC236}">
                  <a16:creationId xmlns:a16="http://schemas.microsoft.com/office/drawing/2014/main" id="{9FEF50FC-9E34-E3B3-5073-BDADB8A50367}"/>
                </a:ext>
              </a:extLst>
            </p:cNvPr>
            <p:cNvSpPr/>
            <p:nvPr/>
          </p:nvSpPr>
          <p:spPr>
            <a:xfrm>
              <a:off x="2214515" y="4033817"/>
              <a:ext cx="65121" cy="62747"/>
            </a:xfrm>
            <a:custGeom>
              <a:avLst/>
              <a:gdLst/>
              <a:ahLst/>
              <a:cxnLst/>
              <a:rect l="l" t="t" r="r" b="b"/>
              <a:pathLst>
                <a:path w="1975" h="1903" extrusionOk="0">
                  <a:moveTo>
                    <a:pt x="0" y="1"/>
                  </a:moveTo>
                  <a:lnTo>
                    <a:pt x="36" y="1902"/>
                  </a:lnTo>
                  <a:lnTo>
                    <a:pt x="1974" y="1902"/>
                  </a:lnTo>
                  <a:lnTo>
                    <a:pt x="1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5" name="Google Shape;4229;p90">
              <a:extLst>
                <a:ext uri="{FF2B5EF4-FFF2-40B4-BE49-F238E27FC236}">
                  <a16:creationId xmlns:a16="http://schemas.microsoft.com/office/drawing/2014/main" id="{5E1F3EFA-E5CB-C687-8237-9E3855F7FF3E}"/>
                </a:ext>
              </a:extLst>
            </p:cNvPr>
            <p:cNvSpPr/>
            <p:nvPr/>
          </p:nvSpPr>
          <p:spPr>
            <a:xfrm>
              <a:off x="2210327" y="4030256"/>
              <a:ext cx="73463" cy="69869"/>
            </a:xfrm>
            <a:custGeom>
              <a:avLst/>
              <a:gdLst/>
              <a:ahLst/>
              <a:cxnLst/>
              <a:rect l="l" t="t" r="r" b="b"/>
              <a:pathLst>
                <a:path w="2228" h="2119" extrusionOk="0">
                  <a:moveTo>
                    <a:pt x="1902" y="217"/>
                  </a:moveTo>
                  <a:lnTo>
                    <a:pt x="1992" y="1902"/>
                  </a:lnTo>
                  <a:lnTo>
                    <a:pt x="272" y="1902"/>
                  </a:lnTo>
                  <a:lnTo>
                    <a:pt x="236" y="217"/>
                  </a:lnTo>
                  <a:close/>
                  <a:moveTo>
                    <a:pt x="0" y="0"/>
                  </a:moveTo>
                  <a:lnTo>
                    <a:pt x="37" y="2119"/>
                  </a:lnTo>
                  <a:lnTo>
                    <a:pt x="2228" y="2119"/>
                  </a:lnTo>
                  <a:lnTo>
                    <a:pt x="21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6" name="Google Shape;4230;p90">
              <a:extLst>
                <a:ext uri="{FF2B5EF4-FFF2-40B4-BE49-F238E27FC236}">
                  <a16:creationId xmlns:a16="http://schemas.microsoft.com/office/drawing/2014/main" id="{FBFE9C85-57C2-A35B-31CD-6780BCC8B6BD}"/>
                </a:ext>
              </a:extLst>
            </p:cNvPr>
            <p:cNvSpPr/>
            <p:nvPr/>
          </p:nvSpPr>
          <p:spPr>
            <a:xfrm>
              <a:off x="2289132" y="4033817"/>
              <a:ext cx="68121" cy="62747"/>
            </a:xfrm>
            <a:custGeom>
              <a:avLst/>
              <a:gdLst/>
              <a:ahLst/>
              <a:cxnLst/>
              <a:rect l="l" t="t" r="r" b="b"/>
              <a:pathLst>
                <a:path w="2066" h="1903" extrusionOk="0">
                  <a:moveTo>
                    <a:pt x="1" y="1"/>
                  </a:moveTo>
                  <a:lnTo>
                    <a:pt x="110" y="1902"/>
                  </a:lnTo>
                  <a:lnTo>
                    <a:pt x="2065" y="1902"/>
                  </a:lnTo>
                  <a:lnTo>
                    <a:pt x="1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7" name="Google Shape;4231;p90">
              <a:extLst>
                <a:ext uri="{FF2B5EF4-FFF2-40B4-BE49-F238E27FC236}">
                  <a16:creationId xmlns:a16="http://schemas.microsoft.com/office/drawing/2014/main" id="{C61A3B6B-33E4-2457-7006-FF1706DDB016}"/>
                </a:ext>
              </a:extLst>
            </p:cNvPr>
            <p:cNvSpPr/>
            <p:nvPr/>
          </p:nvSpPr>
          <p:spPr>
            <a:xfrm>
              <a:off x="2284978" y="4030256"/>
              <a:ext cx="76463" cy="69869"/>
            </a:xfrm>
            <a:custGeom>
              <a:avLst/>
              <a:gdLst/>
              <a:ahLst/>
              <a:cxnLst/>
              <a:rect l="l" t="t" r="r" b="b"/>
              <a:pathLst>
                <a:path w="2319" h="2119" extrusionOk="0">
                  <a:moveTo>
                    <a:pt x="1902" y="217"/>
                  </a:moveTo>
                  <a:lnTo>
                    <a:pt x="2065" y="1902"/>
                  </a:lnTo>
                  <a:lnTo>
                    <a:pt x="344" y="1902"/>
                  </a:lnTo>
                  <a:lnTo>
                    <a:pt x="236" y="217"/>
                  </a:lnTo>
                  <a:close/>
                  <a:moveTo>
                    <a:pt x="0" y="0"/>
                  </a:moveTo>
                  <a:lnTo>
                    <a:pt x="127" y="2119"/>
                  </a:lnTo>
                  <a:lnTo>
                    <a:pt x="2318" y="2119"/>
                  </a:lnTo>
                  <a:lnTo>
                    <a:pt x="21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8" name="Google Shape;4232;p90">
              <a:extLst>
                <a:ext uri="{FF2B5EF4-FFF2-40B4-BE49-F238E27FC236}">
                  <a16:creationId xmlns:a16="http://schemas.microsoft.com/office/drawing/2014/main" id="{46402CCF-686F-81DE-3E63-B3B876051052}"/>
                </a:ext>
              </a:extLst>
            </p:cNvPr>
            <p:cNvSpPr/>
            <p:nvPr/>
          </p:nvSpPr>
          <p:spPr>
            <a:xfrm>
              <a:off x="2363783" y="4033817"/>
              <a:ext cx="70495" cy="62747"/>
            </a:xfrm>
            <a:custGeom>
              <a:avLst/>
              <a:gdLst/>
              <a:ahLst/>
              <a:cxnLst/>
              <a:rect l="l" t="t" r="r" b="b"/>
              <a:pathLst>
                <a:path w="2138" h="1903" extrusionOk="0">
                  <a:moveTo>
                    <a:pt x="1" y="1"/>
                  </a:moveTo>
                  <a:lnTo>
                    <a:pt x="182" y="1902"/>
                  </a:lnTo>
                  <a:lnTo>
                    <a:pt x="2137" y="1902"/>
                  </a:lnTo>
                  <a:lnTo>
                    <a:pt x="1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9" name="Google Shape;4233;p90">
              <a:extLst>
                <a:ext uri="{FF2B5EF4-FFF2-40B4-BE49-F238E27FC236}">
                  <a16:creationId xmlns:a16="http://schemas.microsoft.com/office/drawing/2014/main" id="{3043FABF-9ABD-A0DB-EFCC-AC71BA942AEE}"/>
                </a:ext>
              </a:extLst>
            </p:cNvPr>
            <p:cNvSpPr/>
            <p:nvPr/>
          </p:nvSpPr>
          <p:spPr>
            <a:xfrm>
              <a:off x="2359595" y="4030256"/>
              <a:ext cx="78870" cy="69869"/>
            </a:xfrm>
            <a:custGeom>
              <a:avLst/>
              <a:gdLst/>
              <a:ahLst/>
              <a:cxnLst/>
              <a:rect l="l" t="t" r="r" b="b"/>
              <a:pathLst>
                <a:path w="2392" h="2119" extrusionOk="0">
                  <a:moveTo>
                    <a:pt x="1902" y="217"/>
                  </a:moveTo>
                  <a:lnTo>
                    <a:pt x="2138" y="1902"/>
                  </a:lnTo>
                  <a:lnTo>
                    <a:pt x="417" y="1902"/>
                  </a:lnTo>
                  <a:lnTo>
                    <a:pt x="236" y="217"/>
                  </a:lnTo>
                  <a:close/>
                  <a:moveTo>
                    <a:pt x="1" y="0"/>
                  </a:moveTo>
                  <a:lnTo>
                    <a:pt x="200" y="2119"/>
                  </a:lnTo>
                  <a:lnTo>
                    <a:pt x="2391" y="2119"/>
                  </a:lnTo>
                  <a:lnTo>
                    <a:pt x="21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0" name="Google Shape;4234;p90">
              <a:extLst>
                <a:ext uri="{FF2B5EF4-FFF2-40B4-BE49-F238E27FC236}">
                  <a16:creationId xmlns:a16="http://schemas.microsoft.com/office/drawing/2014/main" id="{CA67652B-06D7-549D-635A-9FDC71FB4810}"/>
                </a:ext>
              </a:extLst>
            </p:cNvPr>
            <p:cNvSpPr/>
            <p:nvPr/>
          </p:nvSpPr>
          <p:spPr>
            <a:xfrm>
              <a:off x="2438433" y="4033817"/>
              <a:ext cx="72869" cy="62747"/>
            </a:xfrm>
            <a:custGeom>
              <a:avLst/>
              <a:gdLst/>
              <a:ahLst/>
              <a:cxnLst/>
              <a:rect l="l" t="t" r="r" b="b"/>
              <a:pathLst>
                <a:path w="2210" h="1903" extrusionOk="0">
                  <a:moveTo>
                    <a:pt x="0" y="1"/>
                  </a:moveTo>
                  <a:lnTo>
                    <a:pt x="272" y="1902"/>
                  </a:lnTo>
                  <a:lnTo>
                    <a:pt x="2210" y="1902"/>
                  </a:lnTo>
                  <a:lnTo>
                    <a:pt x="19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1" name="Google Shape;4235;p90">
              <a:extLst>
                <a:ext uri="{FF2B5EF4-FFF2-40B4-BE49-F238E27FC236}">
                  <a16:creationId xmlns:a16="http://schemas.microsoft.com/office/drawing/2014/main" id="{8657399B-EF7D-3F16-DD05-48C88612AAE3}"/>
                </a:ext>
              </a:extLst>
            </p:cNvPr>
            <p:cNvSpPr/>
            <p:nvPr/>
          </p:nvSpPr>
          <p:spPr>
            <a:xfrm>
              <a:off x="2434246" y="4030256"/>
              <a:ext cx="81838" cy="69869"/>
            </a:xfrm>
            <a:custGeom>
              <a:avLst/>
              <a:gdLst/>
              <a:ahLst/>
              <a:cxnLst/>
              <a:rect l="l" t="t" r="r" b="b"/>
              <a:pathLst>
                <a:path w="2482" h="2119" extrusionOk="0">
                  <a:moveTo>
                    <a:pt x="1920" y="217"/>
                  </a:moveTo>
                  <a:lnTo>
                    <a:pt x="2210" y="1902"/>
                  </a:lnTo>
                  <a:lnTo>
                    <a:pt x="489" y="1902"/>
                  </a:lnTo>
                  <a:lnTo>
                    <a:pt x="254" y="217"/>
                  </a:lnTo>
                  <a:close/>
                  <a:moveTo>
                    <a:pt x="0" y="0"/>
                  </a:moveTo>
                  <a:lnTo>
                    <a:pt x="290" y="2119"/>
                  </a:lnTo>
                  <a:lnTo>
                    <a:pt x="2481" y="2119"/>
                  </a:lnTo>
                  <a:lnTo>
                    <a:pt x="21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2" name="Google Shape;4236;p90">
              <a:extLst>
                <a:ext uri="{FF2B5EF4-FFF2-40B4-BE49-F238E27FC236}">
                  <a16:creationId xmlns:a16="http://schemas.microsoft.com/office/drawing/2014/main" id="{011E0DD1-DFE3-FA78-26F7-A52B8B76746F}"/>
                </a:ext>
              </a:extLst>
            </p:cNvPr>
            <p:cNvSpPr/>
            <p:nvPr/>
          </p:nvSpPr>
          <p:spPr>
            <a:xfrm>
              <a:off x="2513677" y="4033817"/>
              <a:ext cx="75243" cy="62747"/>
            </a:xfrm>
            <a:custGeom>
              <a:avLst/>
              <a:gdLst/>
              <a:ahLst/>
              <a:cxnLst/>
              <a:rect l="l" t="t" r="r" b="b"/>
              <a:pathLst>
                <a:path w="2282" h="1903" extrusionOk="0">
                  <a:moveTo>
                    <a:pt x="0" y="1"/>
                  </a:moveTo>
                  <a:lnTo>
                    <a:pt x="326" y="1902"/>
                  </a:lnTo>
                  <a:lnTo>
                    <a:pt x="2282" y="1902"/>
                  </a:lnTo>
                  <a:lnTo>
                    <a:pt x="18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3" name="Google Shape;4237;p90">
              <a:extLst>
                <a:ext uri="{FF2B5EF4-FFF2-40B4-BE49-F238E27FC236}">
                  <a16:creationId xmlns:a16="http://schemas.microsoft.com/office/drawing/2014/main" id="{77F63D13-EBFB-FFA6-58A8-A4A716E3B4D7}"/>
                </a:ext>
              </a:extLst>
            </p:cNvPr>
            <p:cNvSpPr/>
            <p:nvPr/>
          </p:nvSpPr>
          <p:spPr>
            <a:xfrm>
              <a:off x="2508896" y="4030256"/>
              <a:ext cx="84212" cy="69869"/>
            </a:xfrm>
            <a:custGeom>
              <a:avLst/>
              <a:gdLst/>
              <a:ahLst/>
              <a:cxnLst/>
              <a:rect l="l" t="t" r="r" b="b"/>
              <a:pathLst>
                <a:path w="2554" h="2119" extrusionOk="0">
                  <a:moveTo>
                    <a:pt x="1938" y="217"/>
                  </a:moveTo>
                  <a:lnTo>
                    <a:pt x="2282" y="1902"/>
                  </a:lnTo>
                  <a:lnTo>
                    <a:pt x="562" y="1902"/>
                  </a:lnTo>
                  <a:lnTo>
                    <a:pt x="272" y="217"/>
                  </a:lnTo>
                  <a:close/>
                  <a:moveTo>
                    <a:pt x="0" y="0"/>
                  </a:moveTo>
                  <a:lnTo>
                    <a:pt x="362" y="2119"/>
                  </a:lnTo>
                  <a:lnTo>
                    <a:pt x="2554" y="2119"/>
                  </a:lnTo>
                  <a:lnTo>
                    <a:pt x="21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4" name="Google Shape;4238;p90">
              <a:extLst>
                <a:ext uri="{FF2B5EF4-FFF2-40B4-BE49-F238E27FC236}">
                  <a16:creationId xmlns:a16="http://schemas.microsoft.com/office/drawing/2014/main" id="{0D4D9904-3A6D-09C6-92C8-98F9AA2695C7}"/>
                </a:ext>
              </a:extLst>
            </p:cNvPr>
            <p:cNvSpPr/>
            <p:nvPr/>
          </p:nvSpPr>
          <p:spPr>
            <a:xfrm>
              <a:off x="2588295" y="4033817"/>
              <a:ext cx="77650" cy="62747"/>
            </a:xfrm>
            <a:custGeom>
              <a:avLst/>
              <a:gdLst/>
              <a:ahLst/>
              <a:cxnLst/>
              <a:rect l="l" t="t" r="r" b="b"/>
              <a:pathLst>
                <a:path w="2355" h="1903" extrusionOk="0">
                  <a:moveTo>
                    <a:pt x="1" y="1"/>
                  </a:moveTo>
                  <a:lnTo>
                    <a:pt x="399" y="1902"/>
                  </a:lnTo>
                  <a:lnTo>
                    <a:pt x="2355" y="1902"/>
                  </a:lnTo>
                  <a:lnTo>
                    <a:pt x="1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5" name="Google Shape;4239;p90">
              <a:extLst>
                <a:ext uri="{FF2B5EF4-FFF2-40B4-BE49-F238E27FC236}">
                  <a16:creationId xmlns:a16="http://schemas.microsoft.com/office/drawing/2014/main" id="{EBC91339-6ACA-C80A-0745-15BE30F41967}"/>
                </a:ext>
              </a:extLst>
            </p:cNvPr>
            <p:cNvSpPr/>
            <p:nvPr/>
          </p:nvSpPr>
          <p:spPr>
            <a:xfrm>
              <a:off x="2584107" y="4030256"/>
              <a:ext cx="87212" cy="69869"/>
            </a:xfrm>
            <a:custGeom>
              <a:avLst/>
              <a:gdLst/>
              <a:ahLst/>
              <a:cxnLst/>
              <a:rect l="l" t="t" r="r" b="b"/>
              <a:pathLst>
                <a:path w="2645" h="2119" extrusionOk="0">
                  <a:moveTo>
                    <a:pt x="1939" y="217"/>
                  </a:moveTo>
                  <a:lnTo>
                    <a:pt x="2355" y="1902"/>
                  </a:lnTo>
                  <a:lnTo>
                    <a:pt x="635" y="1902"/>
                  </a:lnTo>
                  <a:lnTo>
                    <a:pt x="273" y="217"/>
                  </a:lnTo>
                  <a:close/>
                  <a:moveTo>
                    <a:pt x="1" y="0"/>
                  </a:moveTo>
                  <a:lnTo>
                    <a:pt x="454" y="2119"/>
                  </a:lnTo>
                  <a:lnTo>
                    <a:pt x="2645" y="2119"/>
                  </a:lnTo>
                  <a:lnTo>
                    <a:pt x="210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6" name="Google Shape;4240;p90">
              <a:extLst>
                <a:ext uri="{FF2B5EF4-FFF2-40B4-BE49-F238E27FC236}">
                  <a16:creationId xmlns:a16="http://schemas.microsoft.com/office/drawing/2014/main" id="{6CB46C0B-174E-48D7-A4AE-2F4EDE54B0FC}"/>
                </a:ext>
              </a:extLst>
            </p:cNvPr>
            <p:cNvSpPr/>
            <p:nvPr/>
          </p:nvSpPr>
          <p:spPr>
            <a:xfrm>
              <a:off x="2662945" y="4033817"/>
              <a:ext cx="80057" cy="62747"/>
            </a:xfrm>
            <a:custGeom>
              <a:avLst/>
              <a:gdLst/>
              <a:ahLst/>
              <a:cxnLst/>
              <a:rect l="l" t="t" r="r" b="b"/>
              <a:pathLst>
                <a:path w="2428" h="1903" extrusionOk="0">
                  <a:moveTo>
                    <a:pt x="0" y="1"/>
                  </a:moveTo>
                  <a:lnTo>
                    <a:pt x="471" y="1902"/>
                  </a:lnTo>
                  <a:lnTo>
                    <a:pt x="2427" y="1902"/>
                  </a:lnTo>
                  <a:lnTo>
                    <a:pt x="1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7" name="Google Shape;4241;p90">
              <a:extLst>
                <a:ext uri="{FF2B5EF4-FFF2-40B4-BE49-F238E27FC236}">
                  <a16:creationId xmlns:a16="http://schemas.microsoft.com/office/drawing/2014/main" id="{D95810BC-2725-B741-D2A3-D0601AEEDE7D}"/>
                </a:ext>
              </a:extLst>
            </p:cNvPr>
            <p:cNvSpPr/>
            <p:nvPr/>
          </p:nvSpPr>
          <p:spPr>
            <a:xfrm>
              <a:off x="2658164" y="4030256"/>
              <a:ext cx="89586" cy="69869"/>
            </a:xfrm>
            <a:custGeom>
              <a:avLst/>
              <a:gdLst/>
              <a:ahLst/>
              <a:cxnLst/>
              <a:rect l="l" t="t" r="r" b="b"/>
              <a:pathLst>
                <a:path w="2717" h="2119" extrusionOk="0">
                  <a:moveTo>
                    <a:pt x="1956" y="217"/>
                  </a:moveTo>
                  <a:lnTo>
                    <a:pt x="2427" y="1902"/>
                  </a:lnTo>
                  <a:lnTo>
                    <a:pt x="707" y="1902"/>
                  </a:lnTo>
                  <a:lnTo>
                    <a:pt x="290" y="217"/>
                  </a:lnTo>
                  <a:close/>
                  <a:moveTo>
                    <a:pt x="1" y="0"/>
                  </a:moveTo>
                  <a:lnTo>
                    <a:pt x="526" y="2119"/>
                  </a:lnTo>
                  <a:lnTo>
                    <a:pt x="2717" y="2119"/>
                  </a:lnTo>
                  <a:lnTo>
                    <a:pt x="21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8" name="Google Shape;4242;p90">
              <a:extLst>
                <a:ext uri="{FF2B5EF4-FFF2-40B4-BE49-F238E27FC236}">
                  <a16:creationId xmlns:a16="http://schemas.microsoft.com/office/drawing/2014/main" id="{1F262DC5-D5FF-1C86-A6F7-31C4B899B090}"/>
                </a:ext>
              </a:extLst>
            </p:cNvPr>
            <p:cNvSpPr/>
            <p:nvPr/>
          </p:nvSpPr>
          <p:spPr>
            <a:xfrm>
              <a:off x="2737596" y="4033817"/>
              <a:ext cx="82431" cy="62747"/>
            </a:xfrm>
            <a:custGeom>
              <a:avLst/>
              <a:gdLst/>
              <a:ahLst/>
              <a:cxnLst/>
              <a:rect l="l" t="t" r="r" b="b"/>
              <a:pathLst>
                <a:path w="2500" h="1903" extrusionOk="0">
                  <a:moveTo>
                    <a:pt x="0" y="1"/>
                  </a:moveTo>
                  <a:lnTo>
                    <a:pt x="562" y="1902"/>
                  </a:lnTo>
                  <a:lnTo>
                    <a:pt x="2499" y="1902"/>
                  </a:lnTo>
                  <a:lnTo>
                    <a:pt x="19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9" name="Google Shape;4243;p90">
              <a:extLst>
                <a:ext uri="{FF2B5EF4-FFF2-40B4-BE49-F238E27FC236}">
                  <a16:creationId xmlns:a16="http://schemas.microsoft.com/office/drawing/2014/main" id="{E1B6495B-0A5D-ABA7-8AE8-598D38611F62}"/>
                </a:ext>
              </a:extLst>
            </p:cNvPr>
            <p:cNvSpPr/>
            <p:nvPr/>
          </p:nvSpPr>
          <p:spPr>
            <a:xfrm>
              <a:off x="2732815" y="4030256"/>
              <a:ext cx="92587" cy="69869"/>
            </a:xfrm>
            <a:custGeom>
              <a:avLst/>
              <a:gdLst/>
              <a:ahLst/>
              <a:cxnLst/>
              <a:rect l="l" t="t" r="r" b="b"/>
              <a:pathLst>
                <a:path w="2808" h="2119" extrusionOk="0">
                  <a:moveTo>
                    <a:pt x="1956" y="217"/>
                  </a:moveTo>
                  <a:lnTo>
                    <a:pt x="2499" y="1902"/>
                  </a:lnTo>
                  <a:lnTo>
                    <a:pt x="779" y="1902"/>
                  </a:lnTo>
                  <a:lnTo>
                    <a:pt x="290" y="217"/>
                  </a:lnTo>
                  <a:close/>
                  <a:moveTo>
                    <a:pt x="0" y="0"/>
                  </a:moveTo>
                  <a:lnTo>
                    <a:pt x="616" y="2119"/>
                  </a:lnTo>
                  <a:lnTo>
                    <a:pt x="2807" y="2119"/>
                  </a:lnTo>
                  <a:lnTo>
                    <a:pt x="21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0" name="Google Shape;4244;p90">
              <a:extLst>
                <a:ext uri="{FF2B5EF4-FFF2-40B4-BE49-F238E27FC236}">
                  <a16:creationId xmlns:a16="http://schemas.microsoft.com/office/drawing/2014/main" id="{A07E8826-4A1C-70BD-CC8C-F9DBACC30F21}"/>
                </a:ext>
              </a:extLst>
            </p:cNvPr>
            <p:cNvSpPr/>
            <p:nvPr/>
          </p:nvSpPr>
          <p:spPr>
            <a:xfrm>
              <a:off x="2812213" y="4033817"/>
              <a:ext cx="85432" cy="62747"/>
            </a:xfrm>
            <a:custGeom>
              <a:avLst/>
              <a:gdLst/>
              <a:ahLst/>
              <a:cxnLst/>
              <a:rect l="l" t="t" r="r" b="b"/>
              <a:pathLst>
                <a:path w="2591" h="1903" extrusionOk="0">
                  <a:moveTo>
                    <a:pt x="1" y="1"/>
                  </a:moveTo>
                  <a:lnTo>
                    <a:pt x="635" y="1902"/>
                  </a:lnTo>
                  <a:lnTo>
                    <a:pt x="2590" y="1902"/>
                  </a:lnTo>
                  <a:lnTo>
                    <a:pt x="19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1" name="Google Shape;4245;p90">
              <a:extLst>
                <a:ext uri="{FF2B5EF4-FFF2-40B4-BE49-F238E27FC236}">
                  <a16:creationId xmlns:a16="http://schemas.microsoft.com/office/drawing/2014/main" id="{FBFDD0C8-E540-E3D3-C1B8-4966964F7587}"/>
                </a:ext>
              </a:extLst>
            </p:cNvPr>
            <p:cNvSpPr/>
            <p:nvPr/>
          </p:nvSpPr>
          <p:spPr>
            <a:xfrm>
              <a:off x="2807432" y="4030256"/>
              <a:ext cx="95587" cy="69869"/>
            </a:xfrm>
            <a:custGeom>
              <a:avLst/>
              <a:gdLst/>
              <a:ahLst/>
              <a:cxnLst/>
              <a:rect l="l" t="t" r="r" b="b"/>
              <a:pathLst>
                <a:path w="2899" h="2119" extrusionOk="0">
                  <a:moveTo>
                    <a:pt x="1975" y="217"/>
                  </a:moveTo>
                  <a:lnTo>
                    <a:pt x="2554" y="1902"/>
                  </a:lnTo>
                  <a:lnTo>
                    <a:pt x="852" y="1902"/>
                  </a:lnTo>
                  <a:lnTo>
                    <a:pt x="327" y="217"/>
                  </a:lnTo>
                  <a:close/>
                  <a:moveTo>
                    <a:pt x="1" y="0"/>
                  </a:moveTo>
                  <a:lnTo>
                    <a:pt x="689" y="2119"/>
                  </a:lnTo>
                  <a:lnTo>
                    <a:pt x="2898" y="2119"/>
                  </a:lnTo>
                  <a:lnTo>
                    <a:pt x="21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2" name="Google Shape;4246;p90">
              <a:extLst>
                <a:ext uri="{FF2B5EF4-FFF2-40B4-BE49-F238E27FC236}">
                  <a16:creationId xmlns:a16="http://schemas.microsoft.com/office/drawing/2014/main" id="{046D065A-7151-5E4F-47E7-669B60ACF001}"/>
                </a:ext>
              </a:extLst>
            </p:cNvPr>
            <p:cNvSpPr/>
            <p:nvPr/>
          </p:nvSpPr>
          <p:spPr>
            <a:xfrm>
              <a:off x="2887457" y="4033817"/>
              <a:ext cx="87212" cy="62747"/>
            </a:xfrm>
            <a:custGeom>
              <a:avLst/>
              <a:gdLst/>
              <a:ahLst/>
              <a:cxnLst/>
              <a:rect l="l" t="t" r="r" b="b"/>
              <a:pathLst>
                <a:path w="2645" h="1903" extrusionOk="0">
                  <a:moveTo>
                    <a:pt x="1" y="1"/>
                  </a:moveTo>
                  <a:lnTo>
                    <a:pt x="689" y="1902"/>
                  </a:lnTo>
                  <a:lnTo>
                    <a:pt x="2645" y="1902"/>
                  </a:lnTo>
                  <a:lnTo>
                    <a:pt x="1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3" name="Google Shape;4247;p90">
              <a:extLst>
                <a:ext uri="{FF2B5EF4-FFF2-40B4-BE49-F238E27FC236}">
                  <a16:creationId xmlns:a16="http://schemas.microsoft.com/office/drawing/2014/main" id="{FD58830A-5664-7C86-3C74-457D3D62B207}"/>
                </a:ext>
              </a:extLst>
            </p:cNvPr>
            <p:cNvSpPr/>
            <p:nvPr/>
          </p:nvSpPr>
          <p:spPr>
            <a:xfrm>
              <a:off x="2882083" y="4030256"/>
              <a:ext cx="97961" cy="69869"/>
            </a:xfrm>
            <a:custGeom>
              <a:avLst/>
              <a:gdLst/>
              <a:ahLst/>
              <a:cxnLst/>
              <a:rect l="l" t="t" r="r" b="b"/>
              <a:pathLst>
                <a:path w="2971" h="2119" extrusionOk="0">
                  <a:moveTo>
                    <a:pt x="1956" y="217"/>
                  </a:moveTo>
                  <a:lnTo>
                    <a:pt x="2645" y="1902"/>
                  </a:lnTo>
                  <a:lnTo>
                    <a:pt x="942" y="1902"/>
                  </a:lnTo>
                  <a:lnTo>
                    <a:pt x="308" y="217"/>
                  </a:lnTo>
                  <a:close/>
                  <a:moveTo>
                    <a:pt x="1" y="0"/>
                  </a:moveTo>
                  <a:lnTo>
                    <a:pt x="779" y="2119"/>
                  </a:lnTo>
                  <a:lnTo>
                    <a:pt x="2971" y="2119"/>
                  </a:lnTo>
                  <a:lnTo>
                    <a:pt x="21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4" name="Google Shape;4248;p90">
              <a:extLst>
                <a:ext uri="{FF2B5EF4-FFF2-40B4-BE49-F238E27FC236}">
                  <a16:creationId xmlns:a16="http://schemas.microsoft.com/office/drawing/2014/main" id="{D64234BB-75E8-8A0D-D0D7-C638F8164F17}"/>
                </a:ext>
              </a:extLst>
            </p:cNvPr>
            <p:cNvSpPr/>
            <p:nvPr/>
          </p:nvSpPr>
          <p:spPr>
            <a:xfrm>
              <a:off x="2962108" y="4033817"/>
              <a:ext cx="89586" cy="62747"/>
            </a:xfrm>
            <a:custGeom>
              <a:avLst/>
              <a:gdLst/>
              <a:ahLst/>
              <a:cxnLst/>
              <a:rect l="l" t="t" r="r" b="b"/>
              <a:pathLst>
                <a:path w="2717" h="1903" extrusionOk="0">
                  <a:moveTo>
                    <a:pt x="0" y="1"/>
                  </a:moveTo>
                  <a:lnTo>
                    <a:pt x="779" y="1902"/>
                  </a:lnTo>
                  <a:lnTo>
                    <a:pt x="2717" y="1902"/>
                  </a:lnTo>
                  <a:lnTo>
                    <a:pt x="1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5" name="Google Shape;4249;p90">
              <a:extLst>
                <a:ext uri="{FF2B5EF4-FFF2-40B4-BE49-F238E27FC236}">
                  <a16:creationId xmlns:a16="http://schemas.microsoft.com/office/drawing/2014/main" id="{92422FCE-E997-B05C-2AFD-E6653668992D}"/>
                </a:ext>
              </a:extLst>
            </p:cNvPr>
            <p:cNvSpPr/>
            <p:nvPr/>
          </p:nvSpPr>
          <p:spPr>
            <a:xfrm>
              <a:off x="2956733" y="4030256"/>
              <a:ext cx="100929" cy="69869"/>
            </a:xfrm>
            <a:custGeom>
              <a:avLst/>
              <a:gdLst/>
              <a:ahLst/>
              <a:cxnLst/>
              <a:rect l="l" t="t" r="r" b="b"/>
              <a:pathLst>
                <a:path w="3061" h="2119" extrusionOk="0">
                  <a:moveTo>
                    <a:pt x="1974" y="217"/>
                  </a:moveTo>
                  <a:lnTo>
                    <a:pt x="2717" y="1902"/>
                  </a:lnTo>
                  <a:lnTo>
                    <a:pt x="1014" y="1902"/>
                  </a:lnTo>
                  <a:lnTo>
                    <a:pt x="326" y="217"/>
                  </a:lnTo>
                  <a:close/>
                  <a:moveTo>
                    <a:pt x="0" y="0"/>
                  </a:moveTo>
                  <a:lnTo>
                    <a:pt x="851" y="2119"/>
                  </a:lnTo>
                  <a:lnTo>
                    <a:pt x="3061" y="2119"/>
                  </a:lnTo>
                  <a:lnTo>
                    <a:pt x="21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6" name="Google Shape;4250;p90">
              <a:extLst>
                <a:ext uri="{FF2B5EF4-FFF2-40B4-BE49-F238E27FC236}">
                  <a16:creationId xmlns:a16="http://schemas.microsoft.com/office/drawing/2014/main" id="{2FA99C42-3C61-FF02-F427-EB253DD8A952}"/>
                </a:ext>
              </a:extLst>
            </p:cNvPr>
            <p:cNvSpPr/>
            <p:nvPr/>
          </p:nvSpPr>
          <p:spPr>
            <a:xfrm>
              <a:off x="3036725" y="4033817"/>
              <a:ext cx="92587" cy="62747"/>
            </a:xfrm>
            <a:custGeom>
              <a:avLst/>
              <a:gdLst/>
              <a:ahLst/>
              <a:cxnLst/>
              <a:rect l="l" t="t" r="r" b="b"/>
              <a:pathLst>
                <a:path w="2808" h="1903" extrusionOk="0">
                  <a:moveTo>
                    <a:pt x="1" y="1"/>
                  </a:moveTo>
                  <a:lnTo>
                    <a:pt x="852" y="1902"/>
                  </a:lnTo>
                  <a:lnTo>
                    <a:pt x="2808" y="1902"/>
                  </a:lnTo>
                  <a:lnTo>
                    <a:pt x="1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7" name="Google Shape;4251;p90">
              <a:extLst>
                <a:ext uri="{FF2B5EF4-FFF2-40B4-BE49-F238E27FC236}">
                  <a16:creationId xmlns:a16="http://schemas.microsoft.com/office/drawing/2014/main" id="{E1A9288E-FAF5-C1C5-AA76-3AFC63737484}"/>
                </a:ext>
              </a:extLst>
            </p:cNvPr>
            <p:cNvSpPr/>
            <p:nvPr/>
          </p:nvSpPr>
          <p:spPr>
            <a:xfrm>
              <a:off x="3030757" y="4030256"/>
              <a:ext cx="104556" cy="69869"/>
            </a:xfrm>
            <a:custGeom>
              <a:avLst/>
              <a:gdLst/>
              <a:ahLst/>
              <a:cxnLst/>
              <a:rect l="l" t="t" r="r" b="b"/>
              <a:pathLst>
                <a:path w="3171" h="2119" extrusionOk="0">
                  <a:moveTo>
                    <a:pt x="1993" y="217"/>
                  </a:moveTo>
                  <a:lnTo>
                    <a:pt x="2808" y="1902"/>
                  </a:lnTo>
                  <a:lnTo>
                    <a:pt x="1106" y="1902"/>
                  </a:lnTo>
                  <a:lnTo>
                    <a:pt x="345" y="217"/>
                  </a:lnTo>
                  <a:close/>
                  <a:moveTo>
                    <a:pt x="1" y="0"/>
                  </a:moveTo>
                  <a:lnTo>
                    <a:pt x="961" y="2119"/>
                  </a:lnTo>
                  <a:lnTo>
                    <a:pt x="3170" y="2119"/>
                  </a:lnTo>
                  <a:lnTo>
                    <a:pt x="21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8" name="Google Shape;4252;p90">
              <a:extLst>
                <a:ext uri="{FF2B5EF4-FFF2-40B4-BE49-F238E27FC236}">
                  <a16:creationId xmlns:a16="http://schemas.microsoft.com/office/drawing/2014/main" id="{64E1D990-A83F-6A75-5927-AF860D0A963B}"/>
                </a:ext>
              </a:extLst>
            </p:cNvPr>
            <p:cNvSpPr/>
            <p:nvPr/>
          </p:nvSpPr>
          <p:spPr>
            <a:xfrm>
              <a:off x="3111376" y="4033817"/>
              <a:ext cx="137363" cy="144551"/>
            </a:xfrm>
            <a:custGeom>
              <a:avLst/>
              <a:gdLst/>
              <a:ahLst/>
              <a:cxnLst/>
              <a:rect l="l" t="t" r="r" b="b"/>
              <a:pathLst>
                <a:path w="4166" h="4384" extrusionOk="0">
                  <a:moveTo>
                    <a:pt x="1" y="1"/>
                  </a:moveTo>
                  <a:lnTo>
                    <a:pt x="2138" y="4383"/>
                  </a:lnTo>
                  <a:lnTo>
                    <a:pt x="4166" y="4383"/>
                  </a:lnTo>
                  <a:lnTo>
                    <a:pt x="19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9" name="Google Shape;4253;p90">
              <a:extLst>
                <a:ext uri="{FF2B5EF4-FFF2-40B4-BE49-F238E27FC236}">
                  <a16:creationId xmlns:a16="http://schemas.microsoft.com/office/drawing/2014/main" id="{D872CCD8-D5D3-FADE-1DB5-B5D941DD8EC0}"/>
                </a:ext>
              </a:extLst>
            </p:cNvPr>
            <p:cNvSpPr/>
            <p:nvPr/>
          </p:nvSpPr>
          <p:spPr>
            <a:xfrm>
              <a:off x="3105408" y="4030256"/>
              <a:ext cx="149299" cy="151674"/>
            </a:xfrm>
            <a:custGeom>
              <a:avLst/>
              <a:gdLst/>
              <a:ahLst/>
              <a:cxnLst/>
              <a:rect l="l" t="t" r="r" b="b"/>
              <a:pathLst>
                <a:path w="4528" h="4600" extrusionOk="0">
                  <a:moveTo>
                    <a:pt x="2011" y="217"/>
                  </a:moveTo>
                  <a:lnTo>
                    <a:pt x="4166" y="4383"/>
                  </a:lnTo>
                  <a:lnTo>
                    <a:pt x="2391" y="4383"/>
                  </a:lnTo>
                  <a:lnTo>
                    <a:pt x="363" y="217"/>
                  </a:lnTo>
                  <a:close/>
                  <a:moveTo>
                    <a:pt x="1" y="0"/>
                  </a:moveTo>
                  <a:lnTo>
                    <a:pt x="2246" y="4600"/>
                  </a:lnTo>
                  <a:lnTo>
                    <a:pt x="4528" y="4600"/>
                  </a:lnTo>
                  <a:lnTo>
                    <a:pt x="21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0" name="Google Shape;4254;p90">
              <a:extLst>
                <a:ext uri="{FF2B5EF4-FFF2-40B4-BE49-F238E27FC236}">
                  <a16:creationId xmlns:a16="http://schemas.microsoft.com/office/drawing/2014/main" id="{18383138-2567-0383-3FC2-166C53C90E42}"/>
                </a:ext>
              </a:extLst>
            </p:cNvPr>
            <p:cNvSpPr/>
            <p:nvPr/>
          </p:nvSpPr>
          <p:spPr>
            <a:xfrm>
              <a:off x="1411363" y="4120403"/>
              <a:ext cx="88432" cy="62153"/>
            </a:xfrm>
            <a:custGeom>
              <a:avLst/>
              <a:gdLst/>
              <a:ahLst/>
              <a:cxnLst/>
              <a:rect l="l" t="t" r="r" b="b"/>
              <a:pathLst>
                <a:path w="2682" h="1885" extrusionOk="0">
                  <a:moveTo>
                    <a:pt x="707" y="1"/>
                  </a:moveTo>
                  <a:lnTo>
                    <a:pt x="1" y="1884"/>
                  </a:lnTo>
                  <a:lnTo>
                    <a:pt x="2047" y="1884"/>
                  </a:lnTo>
                  <a:lnTo>
                    <a:pt x="26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1" name="Google Shape;4255;p90">
              <a:extLst>
                <a:ext uri="{FF2B5EF4-FFF2-40B4-BE49-F238E27FC236}">
                  <a16:creationId xmlns:a16="http://schemas.microsoft.com/office/drawing/2014/main" id="{9C2E59BB-C30E-8F19-A73C-599E223AFB72}"/>
                </a:ext>
              </a:extLst>
            </p:cNvPr>
            <p:cNvSpPr/>
            <p:nvPr/>
          </p:nvSpPr>
          <p:spPr>
            <a:xfrm>
              <a:off x="1405988" y="4116216"/>
              <a:ext cx="99181" cy="70495"/>
            </a:xfrm>
            <a:custGeom>
              <a:avLst/>
              <a:gdLst/>
              <a:ahLst/>
              <a:cxnLst/>
              <a:rect l="l" t="t" r="r" b="b"/>
              <a:pathLst>
                <a:path w="3008" h="2138" extrusionOk="0">
                  <a:moveTo>
                    <a:pt x="2681" y="236"/>
                  </a:moveTo>
                  <a:lnTo>
                    <a:pt x="2120" y="1902"/>
                  </a:lnTo>
                  <a:lnTo>
                    <a:pt x="327" y="1902"/>
                  </a:lnTo>
                  <a:lnTo>
                    <a:pt x="943" y="236"/>
                  </a:lnTo>
                  <a:close/>
                  <a:moveTo>
                    <a:pt x="798" y="1"/>
                  </a:moveTo>
                  <a:lnTo>
                    <a:pt x="1" y="2138"/>
                  </a:lnTo>
                  <a:lnTo>
                    <a:pt x="2283" y="2138"/>
                  </a:lnTo>
                  <a:lnTo>
                    <a:pt x="300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2" name="Google Shape;4256;p90">
              <a:extLst>
                <a:ext uri="{FF2B5EF4-FFF2-40B4-BE49-F238E27FC236}">
                  <a16:creationId xmlns:a16="http://schemas.microsoft.com/office/drawing/2014/main" id="{3B3CF9A6-C6DD-C690-A746-05FC81EA5D33}"/>
                </a:ext>
              </a:extLst>
            </p:cNvPr>
            <p:cNvSpPr/>
            <p:nvPr/>
          </p:nvSpPr>
          <p:spPr>
            <a:xfrm>
              <a:off x="1491981" y="4120403"/>
              <a:ext cx="86025" cy="62153"/>
            </a:xfrm>
            <a:custGeom>
              <a:avLst/>
              <a:gdLst/>
              <a:ahLst/>
              <a:cxnLst/>
              <a:rect l="l" t="t" r="r" b="b"/>
              <a:pathLst>
                <a:path w="2609" h="1885" extrusionOk="0">
                  <a:moveTo>
                    <a:pt x="635" y="1"/>
                  </a:moveTo>
                  <a:lnTo>
                    <a:pt x="1" y="1884"/>
                  </a:lnTo>
                  <a:lnTo>
                    <a:pt x="2047" y="1884"/>
                  </a:lnTo>
                  <a:lnTo>
                    <a:pt x="26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3" name="Google Shape;4257;p90">
              <a:extLst>
                <a:ext uri="{FF2B5EF4-FFF2-40B4-BE49-F238E27FC236}">
                  <a16:creationId xmlns:a16="http://schemas.microsoft.com/office/drawing/2014/main" id="{A8522221-A525-05F0-6AD5-2414064060DD}"/>
                </a:ext>
              </a:extLst>
            </p:cNvPr>
            <p:cNvSpPr/>
            <p:nvPr/>
          </p:nvSpPr>
          <p:spPr>
            <a:xfrm>
              <a:off x="1486607" y="4116216"/>
              <a:ext cx="96181" cy="70495"/>
            </a:xfrm>
            <a:custGeom>
              <a:avLst/>
              <a:gdLst/>
              <a:ahLst/>
              <a:cxnLst/>
              <a:rect l="l" t="t" r="r" b="b"/>
              <a:pathLst>
                <a:path w="2917" h="2138" extrusionOk="0">
                  <a:moveTo>
                    <a:pt x="2608" y="236"/>
                  </a:moveTo>
                  <a:lnTo>
                    <a:pt x="2120" y="1902"/>
                  </a:lnTo>
                  <a:lnTo>
                    <a:pt x="327" y="1902"/>
                  </a:lnTo>
                  <a:lnTo>
                    <a:pt x="870" y="236"/>
                  </a:lnTo>
                  <a:close/>
                  <a:moveTo>
                    <a:pt x="707" y="1"/>
                  </a:moveTo>
                  <a:lnTo>
                    <a:pt x="1" y="2138"/>
                  </a:lnTo>
                  <a:lnTo>
                    <a:pt x="2282" y="2138"/>
                  </a:lnTo>
                  <a:lnTo>
                    <a:pt x="29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4" name="Google Shape;4258;p90">
              <a:extLst>
                <a:ext uri="{FF2B5EF4-FFF2-40B4-BE49-F238E27FC236}">
                  <a16:creationId xmlns:a16="http://schemas.microsoft.com/office/drawing/2014/main" id="{675007DC-7B17-5D80-36E2-04A208CA15BA}"/>
                </a:ext>
              </a:extLst>
            </p:cNvPr>
            <p:cNvSpPr/>
            <p:nvPr/>
          </p:nvSpPr>
          <p:spPr>
            <a:xfrm>
              <a:off x="1572600" y="4120403"/>
              <a:ext cx="83618" cy="62153"/>
            </a:xfrm>
            <a:custGeom>
              <a:avLst/>
              <a:gdLst/>
              <a:ahLst/>
              <a:cxnLst/>
              <a:rect l="l" t="t" r="r" b="b"/>
              <a:pathLst>
                <a:path w="2536" h="1885" extrusionOk="0">
                  <a:moveTo>
                    <a:pt x="562" y="1"/>
                  </a:moveTo>
                  <a:lnTo>
                    <a:pt x="0" y="1884"/>
                  </a:lnTo>
                  <a:lnTo>
                    <a:pt x="2029" y="1884"/>
                  </a:lnTo>
                  <a:lnTo>
                    <a:pt x="25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5" name="Google Shape;4259;p90">
              <a:extLst>
                <a:ext uri="{FF2B5EF4-FFF2-40B4-BE49-F238E27FC236}">
                  <a16:creationId xmlns:a16="http://schemas.microsoft.com/office/drawing/2014/main" id="{F9A1B80A-EFDC-684F-E8DF-7ACDA279BDC8}"/>
                </a:ext>
              </a:extLst>
            </p:cNvPr>
            <p:cNvSpPr/>
            <p:nvPr/>
          </p:nvSpPr>
          <p:spPr>
            <a:xfrm>
              <a:off x="1567819" y="4116216"/>
              <a:ext cx="93180" cy="70495"/>
            </a:xfrm>
            <a:custGeom>
              <a:avLst/>
              <a:gdLst/>
              <a:ahLst/>
              <a:cxnLst/>
              <a:rect l="l" t="t" r="r" b="b"/>
              <a:pathLst>
                <a:path w="2826" h="2138" extrusionOk="0">
                  <a:moveTo>
                    <a:pt x="2536" y="236"/>
                  </a:moveTo>
                  <a:lnTo>
                    <a:pt x="2101" y="1902"/>
                  </a:lnTo>
                  <a:lnTo>
                    <a:pt x="290" y="1902"/>
                  </a:lnTo>
                  <a:lnTo>
                    <a:pt x="779" y="236"/>
                  </a:lnTo>
                  <a:close/>
                  <a:moveTo>
                    <a:pt x="616" y="1"/>
                  </a:moveTo>
                  <a:lnTo>
                    <a:pt x="1" y="2138"/>
                  </a:lnTo>
                  <a:lnTo>
                    <a:pt x="2264" y="2138"/>
                  </a:lnTo>
                  <a:lnTo>
                    <a:pt x="28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6" name="Google Shape;4260;p90">
              <a:extLst>
                <a:ext uri="{FF2B5EF4-FFF2-40B4-BE49-F238E27FC236}">
                  <a16:creationId xmlns:a16="http://schemas.microsoft.com/office/drawing/2014/main" id="{39491BF9-3E88-F1FB-2293-CB9D23D0D5F8}"/>
                </a:ext>
              </a:extLst>
            </p:cNvPr>
            <p:cNvSpPr/>
            <p:nvPr/>
          </p:nvSpPr>
          <p:spPr>
            <a:xfrm>
              <a:off x="1653218" y="4120403"/>
              <a:ext cx="81244" cy="62153"/>
            </a:xfrm>
            <a:custGeom>
              <a:avLst/>
              <a:gdLst/>
              <a:ahLst/>
              <a:cxnLst/>
              <a:rect l="l" t="t" r="r" b="b"/>
              <a:pathLst>
                <a:path w="2464" h="1885" extrusionOk="0">
                  <a:moveTo>
                    <a:pt x="471" y="1"/>
                  </a:moveTo>
                  <a:lnTo>
                    <a:pt x="0" y="1884"/>
                  </a:lnTo>
                  <a:lnTo>
                    <a:pt x="2029" y="1884"/>
                  </a:lnTo>
                  <a:lnTo>
                    <a:pt x="24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7" name="Google Shape;4261;p90">
              <a:extLst>
                <a:ext uri="{FF2B5EF4-FFF2-40B4-BE49-F238E27FC236}">
                  <a16:creationId xmlns:a16="http://schemas.microsoft.com/office/drawing/2014/main" id="{743F570E-ABBC-07CA-B1B1-1F78F316C201}"/>
                </a:ext>
              </a:extLst>
            </p:cNvPr>
            <p:cNvSpPr/>
            <p:nvPr/>
          </p:nvSpPr>
          <p:spPr>
            <a:xfrm>
              <a:off x="1648437" y="4116216"/>
              <a:ext cx="90180" cy="70495"/>
            </a:xfrm>
            <a:custGeom>
              <a:avLst/>
              <a:gdLst/>
              <a:ahLst/>
              <a:cxnLst/>
              <a:rect l="l" t="t" r="r" b="b"/>
              <a:pathLst>
                <a:path w="2735" h="2138" extrusionOk="0">
                  <a:moveTo>
                    <a:pt x="2463" y="236"/>
                  </a:moveTo>
                  <a:lnTo>
                    <a:pt x="2101" y="1902"/>
                  </a:lnTo>
                  <a:lnTo>
                    <a:pt x="290" y="1902"/>
                  </a:lnTo>
                  <a:lnTo>
                    <a:pt x="725" y="236"/>
                  </a:lnTo>
                  <a:close/>
                  <a:moveTo>
                    <a:pt x="544" y="1"/>
                  </a:moveTo>
                  <a:lnTo>
                    <a:pt x="0" y="2138"/>
                  </a:lnTo>
                  <a:lnTo>
                    <a:pt x="2264" y="2138"/>
                  </a:lnTo>
                  <a:lnTo>
                    <a:pt x="27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8" name="Google Shape;4262;p90">
              <a:extLst>
                <a:ext uri="{FF2B5EF4-FFF2-40B4-BE49-F238E27FC236}">
                  <a16:creationId xmlns:a16="http://schemas.microsoft.com/office/drawing/2014/main" id="{6C102AC5-A503-496A-5843-BEDA2A9C9D50}"/>
                </a:ext>
              </a:extLst>
            </p:cNvPr>
            <p:cNvSpPr/>
            <p:nvPr/>
          </p:nvSpPr>
          <p:spPr>
            <a:xfrm>
              <a:off x="1733837" y="4120403"/>
              <a:ext cx="78244" cy="62153"/>
            </a:xfrm>
            <a:custGeom>
              <a:avLst/>
              <a:gdLst/>
              <a:ahLst/>
              <a:cxnLst/>
              <a:rect l="l" t="t" r="r" b="b"/>
              <a:pathLst>
                <a:path w="2373" h="1885" extrusionOk="0">
                  <a:moveTo>
                    <a:pt x="398" y="1"/>
                  </a:moveTo>
                  <a:lnTo>
                    <a:pt x="0" y="1884"/>
                  </a:lnTo>
                  <a:lnTo>
                    <a:pt x="2028" y="1884"/>
                  </a:lnTo>
                  <a:lnTo>
                    <a:pt x="23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9" name="Google Shape;4263;p90">
              <a:extLst>
                <a:ext uri="{FF2B5EF4-FFF2-40B4-BE49-F238E27FC236}">
                  <a16:creationId xmlns:a16="http://schemas.microsoft.com/office/drawing/2014/main" id="{400973C4-27BF-281D-8BC3-1A329D2281FD}"/>
                </a:ext>
              </a:extLst>
            </p:cNvPr>
            <p:cNvSpPr/>
            <p:nvPr/>
          </p:nvSpPr>
          <p:spPr>
            <a:xfrm>
              <a:off x="1729649" y="4116216"/>
              <a:ext cx="87212" cy="70495"/>
            </a:xfrm>
            <a:custGeom>
              <a:avLst/>
              <a:gdLst/>
              <a:ahLst/>
              <a:cxnLst/>
              <a:rect l="l" t="t" r="r" b="b"/>
              <a:pathLst>
                <a:path w="2645" h="2138" extrusionOk="0">
                  <a:moveTo>
                    <a:pt x="2373" y="236"/>
                  </a:moveTo>
                  <a:lnTo>
                    <a:pt x="2083" y="1902"/>
                  </a:lnTo>
                  <a:lnTo>
                    <a:pt x="272" y="1902"/>
                  </a:lnTo>
                  <a:lnTo>
                    <a:pt x="634" y="236"/>
                  </a:lnTo>
                  <a:close/>
                  <a:moveTo>
                    <a:pt x="453" y="1"/>
                  </a:moveTo>
                  <a:lnTo>
                    <a:pt x="0" y="2138"/>
                  </a:lnTo>
                  <a:lnTo>
                    <a:pt x="2264" y="2138"/>
                  </a:lnTo>
                  <a:lnTo>
                    <a:pt x="26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0" name="Google Shape;4264;p90">
              <a:extLst>
                <a:ext uri="{FF2B5EF4-FFF2-40B4-BE49-F238E27FC236}">
                  <a16:creationId xmlns:a16="http://schemas.microsoft.com/office/drawing/2014/main" id="{4DDBD2B9-FC8B-259E-28A0-6BAF9004B28A}"/>
                </a:ext>
              </a:extLst>
            </p:cNvPr>
            <p:cNvSpPr/>
            <p:nvPr/>
          </p:nvSpPr>
          <p:spPr>
            <a:xfrm>
              <a:off x="1814422" y="4120403"/>
              <a:ext cx="75870" cy="62153"/>
            </a:xfrm>
            <a:custGeom>
              <a:avLst/>
              <a:gdLst/>
              <a:ahLst/>
              <a:cxnLst/>
              <a:rect l="l" t="t" r="r" b="b"/>
              <a:pathLst>
                <a:path w="2301" h="1885" extrusionOk="0">
                  <a:moveTo>
                    <a:pt x="327" y="1"/>
                  </a:moveTo>
                  <a:lnTo>
                    <a:pt x="1" y="1884"/>
                  </a:lnTo>
                  <a:lnTo>
                    <a:pt x="2029" y="1884"/>
                  </a:lnTo>
                  <a:lnTo>
                    <a:pt x="23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1" name="Google Shape;4265;p90">
              <a:extLst>
                <a:ext uri="{FF2B5EF4-FFF2-40B4-BE49-F238E27FC236}">
                  <a16:creationId xmlns:a16="http://schemas.microsoft.com/office/drawing/2014/main" id="{C0889130-6127-8B4F-9B0B-E778FB07694D}"/>
                </a:ext>
              </a:extLst>
            </p:cNvPr>
            <p:cNvSpPr/>
            <p:nvPr/>
          </p:nvSpPr>
          <p:spPr>
            <a:xfrm>
              <a:off x="1810268" y="4116216"/>
              <a:ext cx="84805" cy="70495"/>
            </a:xfrm>
            <a:custGeom>
              <a:avLst/>
              <a:gdLst/>
              <a:ahLst/>
              <a:cxnLst/>
              <a:rect l="l" t="t" r="r" b="b"/>
              <a:pathLst>
                <a:path w="2572" h="2138" extrusionOk="0">
                  <a:moveTo>
                    <a:pt x="2300" y="236"/>
                  </a:moveTo>
                  <a:lnTo>
                    <a:pt x="2065" y="1902"/>
                  </a:lnTo>
                  <a:lnTo>
                    <a:pt x="254" y="1902"/>
                  </a:lnTo>
                  <a:lnTo>
                    <a:pt x="561" y="236"/>
                  </a:lnTo>
                  <a:close/>
                  <a:moveTo>
                    <a:pt x="362" y="1"/>
                  </a:moveTo>
                  <a:lnTo>
                    <a:pt x="0" y="2138"/>
                  </a:lnTo>
                  <a:lnTo>
                    <a:pt x="2264" y="2138"/>
                  </a:lnTo>
                  <a:lnTo>
                    <a:pt x="257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2" name="Google Shape;4266;p90">
              <a:extLst>
                <a:ext uri="{FF2B5EF4-FFF2-40B4-BE49-F238E27FC236}">
                  <a16:creationId xmlns:a16="http://schemas.microsoft.com/office/drawing/2014/main" id="{922E67A3-0AA6-672F-5E7E-58CDB50A048E}"/>
                </a:ext>
              </a:extLst>
            </p:cNvPr>
            <p:cNvSpPr/>
            <p:nvPr/>
          </p:nvSpPr>
          <p:spPr>
            <a:xfrm>
              <a:off x="1895041" y="4120403"/>
              <a:ext cx="73496" cy="62153"/>
            </a:xfrm>
            <a:custGeom>
              <a:avLst/>
              <a:gdLst/>
              <a:ahLst/>
              <a:cxnLst/>
              <a:rect l="l" t="t" r="r" b="b"/>
              <a:pathLst>
                <a:path w="2229" h="1885" extrusionOk="0">
                  <a:moveTo>
                    <a:pt x="254" y="1"/>
                  </a:moveTo>
                  <a:lnTo>
                    <a:pt x="1" y="1884"/>
                  </a:lnTo>
                  <a:lnTo>
                    <a:pt x="2029" y="1884"/>
                  </a:lnTo>
                  <a:lnTo>
                    <a:pt x="22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3" name="Google Shape;4267;p90">
              <a:extLst>
                <a:ext uri="{FF2B5EF4-FFF2-40B4-BE49-F238E27FC236}">
                  <a16:creationId xmlns:a16="http://schemas.microsoft.com/office/drawing/2014/main" id="{6928BC38-FE5D-4693-3334-7F51D444F888}"/>
                </a:ext>
              </a:extLst>
            </p:cNvPr>
            <p:cNvSpPr/>
            <p:nvPr/>
          </p:nvSpPr>
          <p:spPr>
            <a:xfrm>
              <a:off x="1890853" y="4116216"/>
              <a:ext cx="81838" cy="70495"/>
            </a:xfrm>
            <a:custGeom>
              <a:avLst/>
              <a:gdLst/>
              <a:ahLst/>
              <a:cxnLst/>
              <a:rect l="l" t="t" r="r" b="b"/>
              <a:pathLst>
                <a:path w="2482" h="2138" extrusionOk="0">
                  <a:moveTo>
                    <a:pt x="2246" y="236"/>
                  </a:moveTo>
                  <a:lnTo>
                    <a:pt x="2065" y="1902"/>
                  </a:lnTo>
                  <a:lnTo>
                    <a:pt x="254" y="1902"/>
                  </a:lnTo>
                  <a:lnTo>
                    <a:pt x="490" y="236"/>
                  </a:lnTo>
                  <a:close/>
                  <a:moveTo>
                    <a:pt x="291" y="1"/>
                  </a:moveTo>
                  <a:lnTo>
                    <a:pt x="1" y="2138"/>
                  </a:lnTo>
                  <a:lnTo>
                    <a:pt x="2265" y="2138"/>
                  </a:lnTo>
                  <a:lnTo>
                    <a:pt x="248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4" name="Google Shape;4268;p90">
              <a:extLst>
                <a:ext uri="{FF2B5EF4-FFF2-40B4-BE49-F238E27FC236}">
                  <a16:creationId xmlns:a16="http://schemas.microsoft.com/office/drawing/2014/main" id="{A0DBF729-4F49-19C4-E9B5-0D5CEEC9B757}"/>
                </a:ext>
              </a:extLst>
            </p:cNvPr>
            <p:cNvSpPr/>
            <p:nvPr/>
          </p:nvSpPr>
          <p:spPr>
            <a:xfrm>
              <a:off x="1975660" y="4120403"/>
              <a:ext cx="71089" cy="62153"/>
            </a:xfrm>
            <a:custGeom>
              <a:avLst/>
              <a:gdLst/>
              <a:ahLst/>
              <a:cxnLst/>
              <a:rect l="l" t="t" r="r" b="b"/>
              <a:pathLst>
                <a:path w="2156" h="1885" extrusionOk="0">
                  <a:moveTo>
                    <a:pt x="181" y="1"/>
                  </a:moveTo>
                  <a:lnTo>
                    <a:pt x="0" y="1884"/>
                  </a:lnTo>
                  <a:lnTo>
                    <a:pt x="2029" y="1884"/>
                  </a:lnTo>
                  <a:lnTo>
                    <a:pt x="21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5" name="Google Shape;4269;p90">
              <a:extLst>
                <a:ext uri="{FF2B5EF4-FFF2-40B4-BE49-F238E27FC236}">
                  <a16:creationId xmlns:a16="http://schemas.microsoft.com/office/drawing/2014/main" id="{8569546B-3EBC-397E-0CE1-5F5D8735ACDB}"/>
                </a:ext>
              </a:extLst>
            </p:cNvPr>
            <p:cNvSpPr/>
            <p:nvPr/>
          </p:nvSpPr>
          <p:spPr>
            <a:xfrm>
              <a:off x="1971472" y="4116216"/>
              <a:ext cx="79464" cy="70495"/>
            </a:xfrm>
            <a:custGeom>
              <a:avLst/>
              <a:gdLst/>
              <a:ahLst/>
              <a:cxnLst/>
              <a:rect l="l" t="t" r="r" b="b"/>
              <a:pathLst>
                <a:path w="2410" h="2138" extrusionOk="0">
                  <a:moveTo>
                    <a:pt x="2156" y="236"/>
                  </a:moveTo>
                  <a:lnTo>
                    <a:pt x="2065" y="1902"/>
                  </a:lnTo>
                  <a:lnTo>
                    <a:pt x="254" y="1902"/>
                  </a:lnTo>
                  <a:lnTo>
                    <a:pt x="417" y="236"/>
                  </a:lnTo>
                  <a:close/>
                  <a:moveTo>
                    <a:pt x="200" y="1"/>
                  </a:moveTo>
                  <a:lnTo>
                    <a:pt x="1" y="2138"/>
                  </a:lnTo>
                  <a:lnTo>
                    <a:pt x="2264" y="2138"/>
                  </a:lnTo>
                  <a:lnTo>
                    <a:pt x="240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6" name="Google Shape;4270;p90">
              <a:extLst>
                <a:ext uri="{FF2B5EF4-FFF2-40B4-BE49-F238E27FC236}">
                  <a16:creationId xmlns:a16="http://schemas.microsoft.com/office/drawing/2014/main" id="{39D8005D-40F5-905C-6F71-C46882D1395B}"/>
                </a:ext>
              </a:extLst>
            </p:cNvPr>
            <p:cNvSpPr/>
            <p:nvPr/>
          </p:nvSpPr>
          <p:spPr>
            <a:xfrm>
              <a:off x="2056278" y="4120403"/>
              <a:ext cx="68682" cy="62153"/>
            </a:xfrm>
            <a:custGeom>
              <a:avLst/>
              <a:gdLst/>
              <a:ahLst/>
              <a:cxnLst/>
              <a:rect l="l" t="t" r="r" b="b"/>
              <a:pathLst>
                <a:path w="2083" h="1885" extrusionOk="0">
                  <a:moveTo>
                    <a:pt x="109" y="1"/>
                  </a:moveTo>
                  <a:lnTo>
                    <a:pt x="0" y="1884"/>
                  </a:lnTo>
                  <a:lnTo>
                    <a:pt x="2028" y="1884"/>
                  </a:lnTo>
                  <a:lnTo>
                    <a:pt x="20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7" name="Google Shape;4271;p90">
              <a:extLst>
                <a:ext uri="{FF2B5EF4-FFF2-40B4-BE49-F238E27FC236}">
                  <a16:creationId xmlns:a16="http://schemas.microsoft.com/office/drawing/2014/main" id="{6390ECA6-4473-6618-DA35-797A21762DF3}"/>
                </a:ext>
              </a:extLst>
            </p:cNvPr>
            <p:cNvSpPr/>
            <p:nvPr/>
          </p:nvSpPr>
          <p:spPr>
            <a:xfrm>
              <a:off x="2052091" y="4116216"/>
              <a:ext cx="76463" cy="70495"/>
            </a:xfrm>
            <a:custGeom>
              <a:avLst/>
              <a:gdLst/>
              <a:ahLst/>
              <a:cxnLst/>
              <a:rect l="l" t="t" r="r" b="b"/>
              <a:pathLst>
                <a:path w="2319" h="2138" extrusionOk="0">
                  <a:moveTo>
                    <a:pt x="2083" y="236"/>
                  </a:moveTo>
                  <a:lnTo>
                    <a:pt x="2047" y="1902"/>
                  </a:lnTo>
                  <a:lnTo>
                    <a:pt x="236" y="1902"/>
                  </a:lnTo>
                  <a:lnTo>
                    <a:pt x="326" y="236"/>
                  </a:lnTo>
                  <a:close/>
                  <a:moveTo>
                    <a:pt x="127" y="1"/>
                  </a:moveTo>
                  <a:lnTo>
                    <a:pt x="0" y="2138"/>
                  </a:lnTo>
                  <a:lnTo>
                    <a:pt x="2264" y="2138"/>
                  </a:lnTo>
                  <a:lnTo>
                    <a:pt x="231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8" name="Google Shape;4272;p90">
              <a:extLst>
                <a:ext uri="{FF2B5EF4-FFF2-40B4-BE49-F238E27FC236}">
                  <a16:creationId xmlns:a16="http://schemas.microsoft.com/office/drawing/2014/main" id="{0FFD5C2A-B0B9-CFDF-8B27-2F47DEAB93D7}"/>
                </a:ext>
              </a:extLst>
            </p:cNvPr>
            <p:cNvSpPr/>
            <p:nvPr/>
          </p:nvSpPr>
          <p:spPr>
            <a:xfrm>
              <a:off x="2136864" y="4120403"/>
              <a:ext cx="66934" cy="62153"/>
            </a:xfrm>
            <a:custGeom>
              <a:avLst/>
              <a:gdLst/>
              <a:ahLst/>
              <a:cxnLst/>
              <a:rect l="l" t="t" r="r" b="b"/>
              <a:pathLst>
                <a:path w="2030" h="1885" extrusionOk="0">
                  <a:moveTo>
                    <a:pt x="37" y="1"/>
                  </a:moveTo>
                  <a:lnTo>
                    <a:pt x="1" y="1884"/>
                  </a:lnTo>
                  <a:lnTo>
                    <a:pt x="2029" y="1884"/>
                  </a:lnTo>
                  <a:lnTo>
                    <a:pt x="20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9" name="Google Shape;4273;p90">
              <a:extLst>
                <a:ext uri="{FF2B5EF4-FFF2-40B4-BE49-F238E27FC236}">
                  <a16:creationId xmlns:a16="http://schemas.microsoft.com/office/drawing/2014/main" id="{FF40FB27-92CE-D076-1BB4-1C89AA49DC14}"/>
                </a:ext>
              </a:extLst>
            </p:cNvPr>
            <p:cNvSpPr/>
            <p:nvPr/>
          </p:nvSpPr>
          <p:spPr>
            <a:xfrm>
              <a:off x="2132709" y="4116216"/>
              <a:ext cx="74650" cy="70495"/>
            </a:xfrm>
            <a:custGeom>
              <a:avLst/>
              <a:gdLst/>
              <a:ahLst/>
              <a:cxnLst/>
              <a:rect l="l" t="t" r="r" b="b"/>
              <a:pathLst>
                <a:path w="2264" h="2138" extrusionOk="0">
                  <a:moveTo>
                    <a:pt x="2028" y="236"/>
                  </a:moveTo>
                  <a:lnTo>
                    <a:pt x="2047" y="1902"/>
                  </a:lnTo>
                  <a:lnTo>
                    <a:pt x="236" y="1902"/>
                  </a:lnTo>
                  <a:lnTo>
                    <a:pt x="272" y="236"/>
                  </a:lnTo>
                  <a:close/>
                  <a:moveTo>
                    <a:pt x="55" y="1"/>
                  </a:moveTo>
                  <a:lnTo>
                    <a:pt x="0" y="2138"/>
                  </a:lnTo>
                  <a:lnTo>
                    <a:pt x="2264" y="2138"/>
                  </a:lnTo>
                  <a:lnTo>
                    <a:pt x="224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0" name="Google Shape;4274;p90">
              <a:extLst>
                <a:ext uri="{FF2B5EF4-FFF2-40B4-BE49-F238E27FC236}">
                  <a16:creationId xmlns:a16="http://schemas.microsoft.com/office/drawing/2014/main" id="{4BC366C4-AF5E-B0DE-2091-C7C9B442E3DE}"/>
                </a:ext>
              </a:extLst>
            </p:cNvPr>
            <p:cNvSpPr/>
            <p:nvPr/>
          </p:nvSpPr>
          <p:spPr>
            <a:xfrm>
              <a:off x="2215702" y="4120403"/>
              <a:ext cx="68682" cy="62153"/>
            </a:xfrm>
            <a:custGeom>
              <a:avLst/>
              <a:gdLst/>
              <a:ahLst/>
              <a:cxnLst/>
              <a:rect l="l" t="t" r="r" b="b"/>
              <a:pathLst>
                <a:path w="2083" h="1885" extrusionOk="0">
                  <a:moveTo>
                    <a:pt x="0" y="1"/>
                  </a:moveTo>
                  <a:lnTo>
                    <a:pt x="37" y="1884"/>
                  </a:lnTo>
                  <a:lnTo>
                    <a:pt x="2083" y="1884"/>
                  </a:lnTo>
                  <a:lnTo>
                    <a:pt x="19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1" name="Google Shape;4275;p90">
              <a:extLst>
                <a:ext uri="{FF2B5EF4-FFF2-40B4-BE49-F238E27FC236}">
                  <a16:creationId xmlns:a16="http://schemas.microsoft.com/office/drawing/2014/main" id="{609A6855-D20C-A492-BE80-79B589A5EE76}"/>
                </a:ext>
              </a:extLst>
            </p:cNvPr>
            <p:cNvSpPr/>
            <p:nvPr/>
          </p:nvSpPr>
          <p:spPr>
            <a:xfrm>
              <a:off x="2212108" y="4116216"/>
              <a:ext cx="75870" cy="70495"/>
            </a:xfrm>
            <a:custGeom>
              <a:avLst/>
              <a:gdLst/>
              <a:ahLst/>
              <a:cxnLst/>
              <a:rect l="l" t="t" r="r" b="b"/>
              <a:pathLst>
                <a:path w="2301" h="2138" extrusionOk="0">
                  <a:moveTo>
                    <a:pt x="1993" y="236"/>
                  </a:moveTo>
                  <a:lnTo>
                    <a:pt x="2083" y="1902"/>
                  </a:lnTo>
                  <a:lnTo>
                    <a:pt x="272" y="1902"/>
                  </a:lnTo>
                  <a:lnTo>
                    <a:pt x="236" y="236"/>
                  </a:lnTo>
                  <a:close/>
                  <a:moveTo>
                    <a:pt x="1" y="1"/>
                  </a:moveTo>
                  <a:lnTo>
                    <a:pt x="37" y="2138"/>
                  </a:lnTo>
                  <a:lnTo>
                    <a:pt x="2301" y="2138"/>
                  </a:lnTo>
                  <a:lnTo>
                    <a:pt x="22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2" name="Google Shape;4276;p90">
              <a:extLst>
                <a:ext uri="{FF2B5EF4-FFF2-40B4-BE49-F238E27FC236}">
                  <a16:creationId xmlns:a16="http://schemas.microsoft.com/office/drawing/2014/main" id="{C6A745FF-DD38-97E3-98C8-DC58BA5DC60A}"/>
                </a:ext>
              </a:extLst>
            </p:cNvPr>
            <p:cNvSpPr/>
            <p:nvPr/>
          </p:nvSpPr>
          <p:spPr>
            <a:xfrm>
              <a:off x="2293913" y="4120403"/>
              <a:ext cx="71089" cy="62153"/>
            </a:xfrm>
            <a:custGeom>
              <a:avLst/>
              <a:gdLst/>
              <a:ahLst/>
              <a:cxnLst/>
              <a:rect l="l" t="t" r="r" b="b"/>
              <a:pathLst>
                <a:path w="2156" h="1885" extrusionOk="0">
                  <a:moveTo>
                    <a:pt x="1" y="1"/>
                  </a:moveTo>
                  <a:lnTo>
                    <a:pt x="109" y="1884"/>
                  </a:lnTo>
                  <a:lnTo>
                    <a:pt x="2156" y="1884"/>
                  </a:lnTo>
                  <a:lnTo>
                    <a:pt x="19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3" name="Google Shape;4277;p90">
              <a:extLst>
                <a:ext uri="{FF2B5EF4-FFF2-40B4-BE49-F238E27FC236}">
                  <a16:creationId xmlns:a16="http://schemas.microsoft.com/office/drawing/2014/main" id="{F2BD8486-E4D7-3C46-451F-2288F0D6AD20}"/>
                </a:ext>
              </a:extLst>
            </p:cNvPr>
            <p:cNvSpPr/>
            <p:nvPr/>
          </p:nvSpPr>
          <p:spPr>
            <a:xfrm>
              <a:off x="2290352" y="4116216"/>
              <a:ext cx="78837" cy="70495"/>
            </a:xfrm>
            <a:custGeom>
              <a:avLst/>
              <a:gdLst/>
              <a:ahLst/>
              <a:cxnLst/>
              <a:rect l="l" t="t" r="r" b="b"/>
              <a:pathLst>
                <a:path w="2391" h="2138" extrusionOk="0">
                  <a:moveTo>
                    <a:pt x="1992" y="236"/>
                  </a:moveTo>
                  <a:lnTo>
                    <a:pt x="2137" y="1902"/>
                  </a:lnTo>
                  <a:lnTo>
                    <a:pt x="326" y="1902"/>
                  </a:lnTo>
                  <a:lnTo>
                    <a:pt x="236" y="236"/>
                  </a:lnTo>
                  <a:close/>
                  <a:moveTo>
                    <a:pt x="0" y="1"/>
                  </a:moveTo>
                  <a:lnTo>
                    <a:pt x="127" y="2138"/>
                  </a:lnTo>
                  <a:lnTo>
                    <a:pt x="2391" y="2138"/>
                  </a:lnTo>
                  <a:lnTo>
                    <a:pt x="219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4" name="Google Shape;4278;p90">
              <a:extLst>
                <a:ext uri="{FF2B5EF4-FFF2-40B4-BE49-F238E27FC236}">
                  <a16:creationId xmlns:a16="http://schemas.microsoft.com/office/drawing/2014/main" id="{75AB0203-A182-D469-5679-329299768DB4}"/>
                </a:ext>
              </a:extLst>
            </p:cNvPr>
            <p:cNvSpPr/>
            <p:nvPr/>
          </p:nvSpPr>
          <p:spPr>
            <a:xfrm>
              <a:off x="2372158" y="4120403"/>
              <a:ext cx="73463" cy="62153"/>
            </a:xfrm>
            <a:custGeom>
              <a:avLst/>
              <a:gdLst/>
              <a:ahLst/>
              <a:cxnLst/>
              <a:rect l="l" t="t" r="r" b="b"/>
              <a:pathLst>
                <a:path w="2228" h="1885" extrusionOk="0">
                  <a:moveTo>
                    <a:pt x="0" y="1"/>
                  </a:moveTo>
                  <a:lnTo>
                    <a:pt x="181" y="1884"/>
                  </a:lnTo>
                  <a:lnTo>
                    <a:pt x="2228" y="1884"/>
                  </a:lnTo>
                  <a:lnTo>
                    <a:pt x="19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5" name="Google Shape;4279;p90">
              <a:extLst>
                <a:ext uri="{FF2B5EF4-FFF2-40B4-BE49-F238E27FC236}">
                  <a16:creationId xmlns:a16="http://schemas.microsoft.com/office/drawing/2014/main" id="{0C475BD7-36C7-135C-2881-BA473B0A29FB}"/>
                </a:ext>
              </a:extLst>
            </p:cNvPr>
            <p:cNvSpPr/>
            <p:nvPr/>
          </p:nvSpPr>
          <p:spPr>
            <a:xfrm>
              <a:off x="2367970" y="4116216"/>
              <a:ext cx="81838" cy="70495"/>
            </a:xfrm>
            <a:custGeom>
              <a:avLst/>
              <a:gdLst/>
              <a:ahLst/>
              <a:cxnLst/>
              <a:rect l="l" t="t" r="r" b="b"/>
              <a:pathLst>
                <a:path w="2482" h="2138" extrusionOk="0">
                  <a:moveTo>
                    <a:pt x="2010" y="236"/>
                  </a:moveTo>
                  <a:lnTo>
                    <a:pt x="2228" y="1902"/>
                  </a:lnTo>
                  <a:lnTo>
                    <a:pt x="417" y="1902"/>
                  </a:lnTo>
                  <a:lnTo>
                    <a:pt x="254" y="236"/>
                  </a:lnTo>
                  <a:close/>
                  <a:moveTo>
                    <a:pt x="0" y="1"/>
                  </a:moveTo>
                  <a:lnTo>
                    <a:pt x="218" y="2138"/>
                  </a:lnTo>
                  <a:lnTo>
                    <a:pt x="2481" y="2138"/>
                  </a:lnTo>
                  <a:lnTo>
                    <a:pt x="22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6" name="Google Shape;4280;p90">
              <a:extLst>
                <a:ext uri="{FF2B5EF4-FFF2-40B4-BE49-F238E27FC236}">
                  <a16:creationId xmlns:a16="http://schemas.microsoft.com/office/drawing/2014/main" id="{078010EB-0B00-A90B-747D-565F25DCC103}"/>
                </a:ext>
              </a:extLst>
            </p:cNvPr>
            <p:cNvSpPr/>
            <p:nvPr/>
          </p:nvSpPr>
          <p:spPr>
            <a:xfrm>
              <a:off x="2450369" y="4120403"/>
              <a:ext cx="75870" cy="62153"/>
            </a:xfrm>
            <a:custGeom>
              <a:avLst/>
              <a:gdLst/>
              <a:ahLst/>
              <a:cxnLst/>
              <a:rect l="l" t="t" r="r" b="b"/>
              <a:pathLst>
                <a:path w="2301" h="1885" extrusionOk="0">
                  <a:moveTo>
                    <a:pt x="0" y="1"/>
                  </a:moveTo>
                  <a:lnTo>
                    <a:pt x="254" y="1884"/>
                  </a:lnTo>
                  <a:lnTo>
                    <a:pt x="2300" y="1884"/>
                  </a:lnTo>
                  <a:lnTo>
                    <a:pt x="19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7" name="Google Shape;4281;p90">
              <a:extLst>
                <a:ext uri="{FF2B5EF4-FFF2-40B4-BE49-F238E27FC236}">
                  <a16:creationId xmlns:a16="http://schemas.microsoft.com/office/drawing/2014/main" id="{68F7A4B2-C6FE-9F14-B1C0-356A514C20D0}"/>
                </a:ext>
              </a:extLst>
            </p:cNvPr>
            <p:cNvSpPr/>
            <p:nvPr/>
          </p:nvSpPr>
          <p:spPr>
            <a:xfrm>
              <a:off x="2446182" y="4116216"/>
              <a:ext cx="84245" cy="70495"/>
            </a:xfrm>
            <a:custGeom>
              <a:avLst/>
              <a:gdLst/>
              <a:ahLst/>
              <a:cxnLst/>
              <a:rect l="l" t="t" r="r" b="b"/>
              <a:pathLst>
                <a:path w="2555" h="2138" extrusionOk="0">
                  <a:moveTo>
                    <a:pt x="2011" y="236"/>
                  </a:moveTo>
                  <a:lnTo>
                    <a:pt x="2301" y="1902"/>
                  </a:lnTo>
                  <a:lnTo>
                    <a:pt x="490" y="1902"/>
                  </a:lnTo>
                  <a:lnTo>
                    <a:pt x="254" y="236"/>
                  </a:lnTo>
                  <a:close/>
                  <a:moveTo>
                    <a:pt x="1" y="1"/>
                  </a:moveTo>
                  <a:lnTo>
                    <a:pt x="290" y="2138"/>
                  </a:lnTo>
                  <a:lnTo>
                    <a:pt x="2554" y="2138"/>
                  </a:lnTo>
                  <a:lnTo>
                    <a:pt x="22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8" name="Google Shape;4282;p90">
              <a:extLst>
                <a:ext uri="{FF2B5EF4-FFF2-40B4-BE49-F238E27FC236}">
                  <a16:creationId xmlns:a16="http://schemas.microsoft.com/office/drawing/2014/main" id="{189221A9-F02E-3E2F-57D9-D012C32A2FA4}"/>
                </a:ext>
              </a:extLst>
            </p:cNvPr>
            <p:cNvSpPr/>
            <p:nvPr/>
          </p:nvSpPr>
          <p:spPr>
            <a:xfrm>
              <a:off x="2528581" y="4120403"/>
              <a:ext cx="78277" cy="62153"/>
            </a:xfrm>
            <a:custGeom>
              <a:avLst/>
              <a:gdLst/>
              <a:ahLst/>
              <a:cxnLst/>
              <a:rect l="l" t="t" r="r" b="b"/>
              <a:pathLst>
                <a:path w="2374" h="1885" extrusionOk="0">
                  <a:moveTo>
                    <a:pt x="1" y="1"/>
                  </a:moveTo>
                  <a:lnTo>
                    <a:pt x="327" y="1884"/>
                  </a:lnTo>
                  <a:lnTo>
                    <a:pt x="2373" y="1884"/>
                  </a:lnTo>
                  <a:lnTo>
                    <a:pt x="19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9" name="Google Shape;4283;p90">
              <a:extLst>
                <a:ext uri="{FF2B5EF4-FFF2-40B4-BE49-F238E27FC236}">
                  <a16:creationId xmlns:a16="http://schemas.microsoft.com/office/drawing/2014/main" id="{56ADB161-B781-CAC7-973B-AD2D6ACACF2C}"/>
                </a:ext>
              </a:extLst>
            </p:cNvPr>
            <p:cNvSpPr/>
            <p:nvPr/>
          </p:nvSpPr>
          <p:spPr>
            <a:xfrm>
              <a:off x="2524426" y="4116216"/>
              <a:ext cx="87212" cy="70495"/>
            </a:xfrm>
            <a:custGeom>
              <a:avLst/>
              <a:gdLst/>
              <a:ahLst/>
              <a:cxnLst/>
              <a:rect l="l" t="t" r="r" b="b"/>
              <a:pathLst>
                <a:path w="2645" h="2138" extrusionOk="0">
                  <a:moveTo>
                    <a:pt x="2028" y="236"/>
                  </a:moveTo>
                  <a:lnTo>
                    <a:pt x="2372" y="1902"/>
                  </a:lnTo>
                  <a:lnTo>
                    <a:pt x="561" y="1902"/>
                  </a:lnTo>
                  <a:lnTo>
                    <a:pt x="272" y="236"/>
                  </a:lnTo>
                  <a:close/>
                  <a:moveTo>
                    <a:pt x="0" y="1"/>
                  </a:moveTo>
                  <a:lnTo>
                    <a:pt x="380" y="2138"/>
                  </a:lnTo>
                  <a:lnTo>
                    <a:pt x="2644" y="2138"/>
                  </a:lnTo>
                  <a:lnTo>
                    <a:pt x="219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0" name="Google Shape;4284;p90">
              <a:extLst>
                <a:ext uri="{FF2B5EF4-FFF2-40B4-BE49-F238E27FC236}">
                  <a16:creationId xmlns:a16="http://schemas.microsoft.com/office/drawing/2014/main" id="{9754B81F-33DF-04E4-8B16-701968AB4C1D}"/>
                </a:ext>
              </a:extLst>
            </p:cNvPr>
            <p:cNvSpPr/>
            <p:nvPr/>
          </p:nvSpPr>
          <p:spPr>
            <a:xfrm>
              <a:off x="2606825" y="4120403"/>
              <a:ext cx="80618" cy="62153"/>
            </a:xfrm>
            <a:custGeom>
              <a:avLst/>
              <a:gdLst/>
              <a:ahLst/>
              <a:cxnLst/>
              <a:rect l="l" t="t" r="r" b="b"/>
              <a:pathLst>
                <a:path w="2445" h="1885" extrusionOk="0">
                  <a:moveTo>
                    <a:pt x="0" y="1"/>
                  </a:moveTo>
                  <a:lnTo>
                    <a:pt x="399" y="1884"/>
                  </a:lnTo>
                  <a:lnTo>
                    <a:pt x="2445" y="1884"/>
                  </a:lnTo>
                  <a:lnTo>
                    <a:pt x="19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1" name="Google Shape;4285;p90">
              <a:extLst>
                <a:ext uri="{FF2B5EF4-FFF2-40B4-BE49-F238E27FC236}">
                  <a16:creationId xmlns:a16="http://schemas.microsoft.com/office/drawing/2014/main" id="{8BC145E7-75DB-948F-63D6-2EB19B87E064}"/>
                </a:ext>
              </a:extLst>
            </p:cNvPr>
            <p:cNvSpPr/>
            <p:nvPr/>
          </p:nvSpPr>
          <p:spPr>
            <a:xfrm>
              <a:off x="2602638" y="4116216"/>
              <a:ext cx="89586" cy="70495"/>
            </a:xfrm>
            <a:custGeom>
              <a:avLst/>
              <a:gdLst/>
              <a:ahLst/>
              <a:cxnLst/>
              <a:rect l="l" t="t" r="r" b="b"/>
              <a:pathLst>
                <a:path w="2717" h="2138" extrusionOk="0">
                  <a:moveTo>
                    <a:pt x="2011" y="236"/>
                  </a:moveTo>
                  <a:lnTo>
                    <a:pt x="2427" y="1902"/>
                  </a:lnTo>
                  <a:lnTo>
                    <a:pt x="616" y="1902"/>
                  </a:lnTo>
                  <a:lnTo>
                    <a:pt x="272" y="236"/>
                  </a:lnTo>
                  <a:close/>
                  <a:moveTo>
                    <a:pt x="0" y="1"/>
                  </a:moveTo>
                  <a:lnTo>
                    <a:pt x="453" y="2138"/>
                  </a:lnTo>
                  <a:lnTo>
                    <a:pt x="2717" y="2138"/>
                  </a:lnTo>
                  <a:lnTo>
                    <a:pt x="219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2" name="Google Shape;4286;p90">
              <a:extLst>
                <a:ext uri="{FF2B5EF4-FFF2-40B4-BE49-F238E27FC236}">
                  <a16:creationId xmlns:a16="http://schemas.microsoft.com/office/drawing/2014/main" id="{B2926284-1A8B-7351-F11D-FDD59BB9A47A}"/>
                </a:ext>
              </a:extLst>
            </p:cNvPr>
            <p:cNvSpPr/>
            <p:nvPr/>
          </p:nvSpPr>
          <p:spPr>
            <a:xfrm>
              <a:off x="2684443" y="4120403"/>
              <a:ext cx="83025" cy="62153"/>
            </a:xfrm>
            <a:custGeom>
              <a:avLst/>
              <a:gdLst/>
              <a:ahLst/>
              <a:cxnLst/>
              <a:rect l="l" t="t" r="r" b="b"/>
              <a:pathLst>
                <a:path w="2518" h="1885" extrusionOk="0">
                  <a:moveTo>
                    <a:pt x="0" y="1"/>
                  </a:moveTo>
                  <a:lnTo>
                    <a:pt x="489" y="1884"/>
                  </a:lnTo>
                  <a:lnTo>
                    <a:pt x="2518" y="1884"/>
                  </a:lnTo>
                  <a:lnTo>
                    <a:pt x="19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3" name="Google Shape;4287;p90">
              <a:extLst>
                <a:ext uri="{FF2B5EF4-FFF2-40B4-BE49-F238E27FC236}">
                  <a16:creationId xmlns:a16="http://schemas.microsoft.com/office/drawing/2014/main" id="{627305F8-3D27-9CEE-E22C-6040988D649C}"/>
                </a:ext>
              </a:extLst>
            </p:cNvPr>
            <p:cNvSpPr/>
            <p:nvPr/>
          </p:nvSpPr>
          <p:spPr>
            <a:xfrm>
              <a:off x="2680256" y="4116216"/>
              <a:ext cx="92587" cy="70495"/>
            </a:xfrm>
            <a:custGeom>
              <a:avLst/>
              <a:gdLst/>
              <a:ahLst/>
              <a:cxnLst/>
              <a:rect l="l" t="t" r="r" b="b"/>
              <a:pathLst>
                <a:path w="2808" h="2138" extrusionOk="0">
                  <a:moveTo>
                    <a:pt x="2029" y="236"/>
                  </a:moveTo>
                  <a:lnTo>
                    <a:pt x="2500" y="1902"/>
                  </a:lnTo>
                  <a:lnTo>
                    <a:pt x="707" y="1902"/>
                  </a:lnTo>
                  <a:lnTo>
                    <a:pt x="290" y="236"/>
                  </a:lnTo>
                  <a:close/>
                  <a:moveTo>
                    <a:pt x="1" y="1"/>
                  </a:moveTo>
                  <a:lnTo>
                    <a:pt x="544" y="2138"/>
                  </a:lnTo>
                  <a:lnTo>
                    <a:pt x="2808" y="2138"/>
                  </a:lnTo>
                  <a:lnTo>
                    <a:pt x="22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4" name="Google Shape;4288;p90">
              <a:extLst>
                <a:ext uri="{FF2B5EF4-FFF2-40B4-BE49-F238E27FC236}">
                  <a16:creationId xmlns:a16="http://schemas.microsoft.com/office/drawing/2014/main" id="{85F96A19-4AA5-D0F3-D5B0-3DDDDA9860B3}"/>
                </a:ext>
              </a:extLst>
            </p:cNvPr>
            <p:cNvSpPr/>
            <p:nvPr/>
          </p:nvSpPr>
          <p:spPr>
            <a:xfrm>
              <a:off x="2762655" y="4120403"/>
              <a:ext cx="85432" cy="62153"/>
            </a:xfrm>
            <a:custGeom>
              <a:avLst/>
              <a:gdLst/>
              <a:ahLst/>
              <a:cxnLst/>
              <a:rect l="l" t="t" r="r" b="b"/>
              <a:pathLst>
                <a:path w="2591" h="1885" extrusionOk="0">
                  <a:moveTo>
                    <a:pt x="1" y="1"/>
                  </a:moveTo>
                  <a:lnTo>
                    <a:pt x="562" y="1884"/>
                  </a:lnTo>
                  <a:lnTo>
                    <a:pt x="2590" y="1884"/>
                  </a:lnTo>
                  <a:lnTo>
                    <a:pt x="19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5" name="Google Shape;4289;p90">
              <a:extLst>
                <a:ext uri="{FF2B5EF4-FFF2-40B4-BE49-F238E27FC236}">
                  <a16:creationId xmlns:a16="http://schemas.microsoft.com/office/drawing/2014/main" id="{FA58E707-BC24-610A-02EC-B7D3A6290EC7}"/>
                </a:ext>
              </a:extLst>
            </p:cNvPr>
            <p:cNvSpPr/>
            <p:nvPr/>
          </p:nvSpPr>
          <p:spPr>
            <a:xfrm>
              <a:off x="2757874" y="4116216"/>
              <a:ext cx="95587" cy="70495"/>
            </a:xfrm>
            <a:custGeom>
              <a:avLst/>
              <a:gdLst/>
              <a:ahLst/>
              <a:cxnLst/>
              <a:rect l="l" t="t" r="r" b="b"/>
              <a:pathLst>
                <a:path w="2899" h="2138" extrusionOk="0">
                  <a:moveTo>
                    <a:pt x="2047" y="236"/>
                  </a:moveTo>
                  <a:lnTo>
                    <a:pt x="2591" y="1902"/>
                  </a:lnTo>
                  <a:lnTo>
                    <a:pt x="798" y="1902"/>
                  </a:lnTo>
                  <a:lnTo>
                    <a:pt x="309" y="236"/>
                  </a:lnTo>
                  <a:close/>
                  <a:moveTo>
                    <a:pt x="1" y="1"/>
                  </a:moveTo>
                  <a:lnTo>
                    <a:pt x="617" y="2138"/>
                  </a:lnTo>
                  <a:lnTo>
                    <a:pt x="2898" y="2138"/>
                  </a:lnTo>
                  <a:lnTo>
                    <a:pt x="22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6" name="Google Shape;4290;p90">
              <a:extLst>
                <a:ext uri="{FF2B5EF4-FFF2-40B4-BE49-F238E27FC236}">
                  <a16:creationId xmlns:a16="http://schemas.microsoft.com/office/drawing/2014/main" id="{1AF3DA3A-87A8-125C-FCDE-80C4A49819E5}"/>
                </a:ext>
              </a:extLst>
            </p:cNvPr>
            <p:cNvSpPr/>
            <p:nvPr/>
          </p:nvSpPr>
          <p:spPr>
            <a:xfrm>
              <a:off x="2840899" y="4120403"/>
              <a:ext cx="87806" cy="62153"/>
            </a:xfrm>
            <a:custGeom>
              <a:avLst/>
              <a:gdLst/>
              <a:ahLst/>
              <a:cxnLst/>
              <a:rect l="l" t="t" r="r" b="b"/>
              <a:pathLst>
                <a:path w="2663" h="1885" extrusionOk="0">
                  <a:moveTo>
                    <a:pt x="0" y="1"/>
                  </a:moveTo>
                  <a:lnTo>
                    <a:pt x="634" y="1884"/>
                  </a:lnTo>
                  <a:lnTo>
                    <a:pt x="2662" y="1884"/>
                  </a:lnTo>
                  <a:lnTo>
                    <a:pt x="19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7" name="Google Shape;4291;p90">
              <a:extLst>
                <a:ext uri="{FF2B5EF4-FFF2-40B4-BE49-F238E27FC236}">
                  <a16:creationId xmlns:a16="http://schemas.microsoft.com/office/drawing/2014/main" id="{FFA3AD2F-253A-8B64-DA7A-C7B7B71DAB32}"/>
                </a:ext>
              </a:extLst>
            </p:cNvPr>
            <p:cNvSpPr/>
            <p:nvPr/>
          </p:nvSpPr>
          <p:spPr>
            <a:xfrm>
              <a:off x="2836118" y="4116216"/>
              <a:ext cx="97961" cy="70495"/>
            </a:xfrm>
            <a:custGeom>
              <a:avLst/>
              <a:gdLst/>
              <a:ahLst/>
              <a:cxnLst/>
              <a:rect l="l" t="t" r="r" b="b"/>
              <a:pathLst>
                <a:path w="2971" h="2138" extrusionOk="0">
                  <a:moveTo>
                    <a:pt x="2047" y="236"/>
                  </a:moveTo>
                  <a:lnTo>
                    <a:pt x="2644" y="1902"/>
                  </a:lnTo>
                  <a:lnTo>
                    <a:pt x="851" y="1902"/>
                  </a:lnTo>
                  <a:lnTo>
                    <a:pt x="308" y="236"/>
                  </a:lnTo>
                  <a:close/>
                  <a:moveTo>
                    <a:pt x="0" y="1"/>
                  </a:moveTo>
                  <a:lnTo>
                    <a:pt x="688" y="2138"/>
                  </a:lnTo>
                  <a:lnTo>
                    <a:pt x="2970" y="2138"/>
                  </a:lnTo>
                  <a:lnTo>
                    <a:pt x="22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8" name="Google Shape;4292;p90">
              <a:extLst>
                <a:ext uri="{FF2B5EF4-FFF2-40B4-BE49-F238E27FC236}">
                  <a16:creationId xmlns:a16="http://schemas.microsoft.com/office/drawing/2014/main" id="{5D5C54DA-2D49-19DD-EF84-5F4A36FFF933}"/>
                </a:ext>
              </a:extLst>
            </p:cNvPr>
            <p:cNvSpPr/>
            <p:nvPr/>
          </p:nvSpPr>
          <p:spPr>
            <a:xfrm>
              <a:off x="2919111" y="4120403"/>
              <a:ext cx="90180" cy="62153"/>
            </a:xfrm>
            <a:custGeom>
              <a:avLst/>
              <a:gdLst/>
              <a:ahLst/>
              <a:cxnLst/>
              <a:rect l="l" t="t" r="r" b="b"/>
              <a:pathLst>
                <a:path w="2735" h="1885" extrusionOk="0">
                  <a:moveTo>
                    <a:pt x="0" y="1"/>
                  </a:moveTo>
                  <a:lnTo>
                    <a:pt x="707" y="1884"/>
                  </a:lnTo>
                  <a:lnTo>
                    <a:pt x="2735" y="1884"/>
                  </a:lnTo>
                  <a:lnTo>
                    <a:pt x="19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9" name="Google Shape;4293;p90">
              <a:extLst>
                <a:ext uri="{FF2B5EF4-FFF2-40B4-BE49-F238E27FC236}">
                  <a16:creationId xmlns:a16="http://schemas.microsoft.com/office/drawing/2014/main" id="{5409AB09-BB97-D307-D48B-9B81EB16A678}"/>
                </a:ext>
              </a:extLst>
            </p:cNvPr>
            <p:cNvSpPr/>
            <p:nvPr/>
          </p:nvSpPr>
          <p:spPr>
            <a:xfrm>
              <a:off x="2913736" y="4116216"/>
              <a:ext cx="101555" cy="70495"/>
            </a:xfrm>
            <a:custGeom>
              <a:avLst/>
              <a:gdLst/>
              <a:ahLst/>
              <a:cxnLst/>
              <a:rect l="l" t="t" r="r" b="b"/>
              <a:pathLst>
                <a:path w="3080" h="2138" extrusionOk="0">
                  <a:moveTo>
                    <a:pt x="2047" y="236"/>
                  </a:moveTo>
                  <a:lnTo>
                    <a:pt x="2735" y="1902"/>
                  </a:lnTo>
                  <a:lnTo>
                    <a:pt x="942" y="1902"/>
                  </a:lnTo>
                  <a:lnTo>
                    <a:pt x="345" y="236"/>
                  </a:lnTo>
                  <a:close/>
                  <a:moveTo>
                    <a:pt x="0" y="1"/>
                  </a:moveTo>
                  <a:lnTo>
                    <a:pt x="797" y="2138"/>
                  </a:lnTo>
                  <a:lnTo>
                    <a:pt x="3079" y="2138"/>
                  </a:lnTo>
                  <a:lnTo>
                    <a:pt x="22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0" name="Google Shape;4294;p90">
              <a:extLst>
                <a:ext uri="{FF2B5EF4-FFF2-40B4-BE49-F238E27FC236}">
                  <a16:creationId xmlns:a16="http://schemas.microsoft.com/office/drawing/2014/main" id="{99680445-CA72-A177-1C89-4F47752FB71A}"/>
                </a:ext>
              </a:extLst>
            </p:cNvPr>
            <p:cNvSpPr/>
            <p:nvPr/>
          </p:nvSpPr>
          <p:spPr>
            <a:xfrm>
              <a:off x="2997323" y="4120403"/>
              <a:ext cx="92587" cy="62153"/>
            </a:xfrm>
            <a:custGeom>
              <a:avLst/>
              <a:gdLst/>
              <a:ahLst/>
              <a:cxnLst/>
              <a:rect l="l" t="t" r="r" b="b"/>
              <a:pathLst>
                <a:path w="2808" h="1885" extrusionOk="0">
                  <a:moveTo>
                    <a:pt x="1" y="1"/>
                  </a:moveTo>
                  <a:lnTo>
                    <a:pt x="779" y="1884"/>
                  </a:lnTo>
                  <a:lnTo>
                    <a:pt x="2808" y="1884"/>
                  </a:lnTo>
                  <a:lnTo>
                    <a:pt x="19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1" name="Google Shape;4295;p90">
              <a:extLst>
                <a:ext uri="{FF2B5EF4-FFF2-40B4-BE49-F238E27FC236}">
                  <a16:creationId xmlns:a16="http://schemas.microsoft.com/office/drawing/2014/main" id="{D05DAD20-63AA-EB9D-A231-F3061725AA27}"/>
                </a:ext>
              </a:extLst>
            </p:cNvPr>
            <p:cNvSpPr/>
            <p:nvPr/>
          </p:nvSpPr>
          <p:spPr>
            <a:xfrm>
              <a:off x="2991948" y="4116216"/>
              <a:ext cx="103929" cy="70495"/>
            </a:xfrm>
            <a:custGeom>
              <a:avLst/>
              <a:gdLst/>
              <a:ahLst/>
              <a:cxnLst/>
              <a:rect l="l" t="t" r="r" b="b"/>
              <a:pathLst>
                <a:path w="3152" h="2138" extrusionOk="0">
                  <a:moveTo>
                    <a:pt x="2065" y="236"/>
                  </a:moveTo>
                  <a:lnTo>
                    <a:pt x="2808" y="1902"/>
                  </a:lnTo>
                  <a:lnTo>
                    <a:pt x="1015" y="1902"/>
                  </a:lnTo>
                  <a:lnTo>
                    <a:pt x="327" y="236"/>
                  </a:lnTo>
                  <a:close/>
                  <a:moveTo>
                    <a:pt x="1" y="1"/>
                  </a:moveTo>
                  <a:lnTo>
                    <a:pt x="870" y="2138"/>
                  </a:lnTo>
                  <a:lnTo>
                    <a:pt x="3152" y="2138"/>
                  </a:lnTo>
                  <a:lnTo>
                    <a:pt x="22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2" name="Google Shape;4296;p90">
              <a:extLst>
                <a:ext uri="{FF2B5EF4-FFF2-40B4-BE49-F238E27FC236}">
                  <a16:creationId xmlns:a16="http://schemas.microsoft.com/office/drawing/2014/main" id="{F8BA7951-480F-308E-D865-92E4011F517A}"/>
                </a:ext>
              </a:extLst>
            </p:cNvPr>
            <p:cNvSpPr/>
            <p:nvPr/>
          </p:nvSpPr>
          <p:spPr>
            <a:xfrm>
              <a:off x="3075567" y="4120403"/>
              <a:ext cx="94961" cy="62153"/>
            </a:xfrm>
            <a:custGeom>
              <a:avLst/>
              <a:gdLst/>
              <a:ahLst/>
              <a:cxnLst/>
              <a:rect l="l" t="t" r="r" b="b"/>
              <a:pathLst>
                <a:path w="2880" h="1885" extrusionOk="0">
                  <a:moveTo>
                    <a:pt x="0" y="1"/>
                  </a:moveTo>
                  <a:lnTo>
                    <a:pt x="851" y="1884"/>
                  </a:lnTo>
                  <a:lnTo>
                    <a:pt x="2880" y="1884"/>
                  </a:lnTo>
                  <a:lnTo>
                    <a:pt x="19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3" name="Google Shape;4297;p90">
              <a:extLst>
                <a:ext uri="{FF2B5EF4-FFF2-40B4-BE49-F238E27FC236}">
                  <a16:creationId xmlns:a16="http://schemas.microsoft.com/office/drawing/2014/main" id="{06446A09-9109-4220-2598-044B47622F2A}"/>
                </a:ext>
              </a:extLst>
            </p:cNvPr>
            <p:cNvSpPr/>
            <p:nvPr/>
          </p:nvSpPr>
          <p:spPr>
            <a:xfrm>
              <a:off x="3069599" y="4116216"/>
              <a:ext cx="106897" cy="70495"/>
            </a:xfrm>
            <a:custGeom>
              <a:avLst/>
              <a:gdLst/>
              <a:ahLst/>
              <a:cxnLst/>
              <a:rect l="l" t="t" r="r" b="b"/>
              <a:pathLst>
                <a:path w="3242" h="2138" extrusionOk="0">
                  <a:moveTo>
                    <a:pt x="2083" y="236"/>
                  </a:moveTo>
                  <a:lnTo>
                    <a:pt x="2879" y="1902"/>
                  </a:lnTo>
                  <a:lnTo>
                    <a:pt x="1105" y="1902"/>
                  </a:lnTo>
                  <a:lnTo>
                    <a:pt x="362" y="236"/>
                  </a:lnTo>
                  <a:close/>
                  <a:moveTo>
                    <a:pt x="0" y="1"/>
                  </a:moveTo>
                  <a:lnTo>
                    <a:pt x="960" y="2138"/>
                  </a:lnTo>
                  <a:lnTo>
                    <a:pt x="3242" y="2138"/>
                  </a:lnTo>
                  <a:lnTo>
                    <a:pt x="222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4" name="Google Shape;4298;p90">
              <a:extLst>
                <a:ext uri="{FF2B5EF4-FFF2-40B4-BE49-F238E27FC236}">
                  <a16:creationId xmlns:a16="http://schemas.microsoft.com/office/drawing/2014/main" id="{4AC869C4-2159-80EF-1CB9-FB61AEEA982F}"/>
                </a:ext>
              </a:extLst>
            </p:cNvPr>
            <p:cNvSpPr/>
            <p:nvPr/>
          </p:nvSpPr>
          <p:spPr>
            <a:xfrm>
              <a:off x="1448985" y="2846170"/>
              <a:ext cx="413838" cy="44216"/>
            </a:xfrm>
            <a:custGeom>
              <a:avLst/>
              <a:gdLst/>
              <a:ahLst/>
              <a:cxnLst/>
              <a:rect l="l" t="t" r="r" b="b"/>
              <a:pathLst>
                <a:path w="12551" h="1341" extrusionOk="0">
                  <a:moveTo>
                    <a:pt x="1" y="0"/>
                  </a:moveTo>
                  <a:lnTo>
                    <a:pt x="1" y="1340"/>
                  </a:lnTo>
                  <a:lnTo>
                    <a:pt x="12551" y="1340"/>
                  </a:lnTo>
                  <a:lnTo>
                    <a:pt x="125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5" name="Google Shape;4299;p90">
              <a:extLst>
                <a:ext uri="{FF2B5EF4-FFF2-40B4-BE49-F238E27FC236}">
                  <a16:creationId xmlns:a16="http://schemas.microsoft.com/office/drawing/2014/main" id="{8F9EBEFA-BCD4-C48E-325D-E31707FEAD16}"/>
                </a:ext>
              </a:extLst>
            </p:cNvPr>
            <p:cNvSpPr/>
            <p:nvPr/>
          </p:nvSpPr>
          <p:spPr>
            <a:xfrm>
              <a:off x="1445423" y="2842576"/>
              <a:ext cx="420993" cy="51371"/>
            </a:xfrm>
            <a:custGeom>
              <a:avLst/>
              <a:gdLst/>
              <a:ahLst/>
              <a:cxnLst/>
              <a:rect l="l" t="t" r="r" b="b"/>
              <a:pathLst>
                <a:path w="12768" h="1558" extrusionOk="0">
                  <a:moveTo>
                    <a:pt x="12550" y="236"/>
                  </a:moveTo>
                  <a:lnTo>
                    <a:pt x="12550" y="1323"/>
                  </a:lnTo>
                  <a:lnTo>
                    <a:pt x="236" y="1323"/>
                  </a:lnTo>
                  <a:lnTo>
                    <a:pt x="236" y="236"/>
                  </a:lnTo>
                  <a:close/>
                  <a:moveTo>
                    <a:pt x="0" y="1"/>
                  </a:moveTo>
                  <a:lnTo>
                    <a:pt x="0" y="1558"/>
                  </a:lnTo>
                  <a:lnTo>
                    <a:pt x="12767" y="1558"/>
                  </a:lnTo>
                  <a:lnTo>
                    <a:pt x="127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6" name="Google Shape;4300;p90">
              <a:extLst>
                <a:ext uri="{FF2B5EF4-FFF2-40B4-BE49-F238E27FC236}">
                  <a16:creationId xmlns:a16="http://schemas.microsoft.com/office/drawing/2014/main" id="{93A8FC11-00D7-D74C-AAC0-9C97EEA4C686}"/>
                </a:ext>
              </a:extLst>
            </p:cNvPr>
            <p:cNvSpPr/>
            <p:nvPr/>
          </p:nvSpPr>
          <p:spPr>
            <a:xfrm>
              <a:off x="1889666" y="2846170"/>
              <a:ext cx="535045" cy="44216"/>
            </a:xfrm>
            <a:custGeom>
              <a:avLst/>
              <a:gdLst/>
              <a:ahLst/>
              <a:cxnLst/>
              <a:rect l="l" t="t" r="r" b="b"/>
              <a:pathLst>
                <a:path w="16227" h="1341" extrusionOk="0">
                  <a:moveTo>
                    <a:pt x="1" y="0"/>
                  </a:moveTo>
                  <a:lnTo>
                    <a:pt x="1" y="1340"/>
                  </a:lnTo>
                  <a:lnTo>
                    <a:pt x="16227" y="1340"/>
                  </a:lnTo>
                  <a:lnTo>
                    <a:pt x="162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7" name="Google Shape;4301;p90">
              <a:extLst>
                <a:ext uri="{FF2B5EF4-FFF2-40B4-BE49-F238E27FC236}">
                  <a16:creationId xmlns:a16="http://schemas.microsoft.com/office/drawing/2014/main" id="{8ED5C053-46B3-41BF-3E39-9F387583E9EA}"/>
                </a:ext>
              </a:extLst>
            </p:cNvPr>
            <p:cNvSpPr/>
            <p:nvPr/>
          </p:nvSpPr>
          <p:spPr>
            <a:xfrm>
              <a:off x="1886072" y="2842576"/>
              <a:ext cx="542233" cy="51371"/>
            </a:xfrm>
            <a:custGeom>
              <a:avLst/>
              <a:gdLst/>
              <a:ahLst/>
              <a:cxnLst/>
              <a:rect l="l" t="t" r="r" b="b"/>
              <a:pathLst>
                <a:path w="16445" h="1558" extrusionOk="0">
                  <a:moveTo>
                    <a:pt x="16227" y="236"/>
                  </a:moveTo>
                  <a:lnTo>
                    <a:pt x="16227" y="1323"/>
                  </a:lnTo>
                  <a:lnTo>
                    <a:pt x="236" y="1323"/>
                  </a:lnTo>
                  <a:lnTo>
                    <a:pt x="236" y="236"/>
                  </a:lnTo>
                  <a:close/>
                  <a:moveTo>
                    <a:pt x="1" y="1"/>
                  </a:moveTo>
                  <a:lnTo>
                    <a:pt x="1" y="1558"/>
                  </a:lnTo>
                  <a:lnTo>
                    <a:pt x="16444" y="1558"/>
                  </a:lnTo>
                  <a:lnTo>
                    <a:pt x="164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8" name="Google Shape;4302;p90">
              <a:extLst>
                <a:ext uri="{FF2B5EF4-FFF2-40B4-BE49-F238E27FC236}">
                  <a16:creationId xmlns:a16="http://schemas.microsoft.com/office/drawing/2014/main" id="{1D10FE70-DB29-4799-1A75-E48E06528508}"/>
                </a:ext>
              </a:extLst>
            </p:cNvPr>
            <p:cNvSpPr/>
            <p:nvPr/>
          </p:nvSpPr>
          <p:spPr>
            <a:xfrm>
              <a:off x="1448985" y="3369844"/>
              <a:ext cx="413838" cy="43623"/>
            </a:xfrm>
            <a:custGeom>
              <a:avLst/>
              <a:gdLst/>
              <a:ahLst/>
              <a:cxnLst/>
              <a:rect l="l" t="t" r="r" b="b"/>
              <a:pathLst>
                <a:path w="12551" h="1323" extrusionOk="0">
                  <a:moveTo>
                    <a:pt x="1" y="0"/>
                  </a:moveTo>
                  <a:lnTo>
                    <a:pt x="1" y="1322"/>
                  </a:lnTo>
                  <a:lnTo>
                    <a:pt x="12551" y="1322"/>
                  </a:lnTo>
                  <a:lnTo>
                    <a:pt x="125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9" name="Google Shape;4303;p90">
              <a:extLst>
                <a:ext uri="{FF2B5EF4-FFF2-40B4-BE49-F238E27FC236}">
                  <a16:creationId xmlns:a16="http://schemas.microsoft.com/office/drawing/2014/main" id="{5E85E6F3-9766-1693-7A3F-F0DB1ECF1CAD}"/>
                </a:ext>
              </a:extLst>
            </p:cNvPr>
            <p:cNvSpPr/>
            <p:nvPr/>
          </p:nvSpPr>
          <p:spPr>
            <a:xfrm>
              <a:off x="1445423" y="3366250"/>
              <a:ext cx="420993" cy="50778"/>
            </a:xfrm>
            <a:custGeom>
              <a:avLst/>
              <a:gdLst/>
              <a:ahLst/>
              <a:cxnLst/>
              <a:rect l="l" t="t" r="r" b="b"/>
              <a:pathLst>
                <a:path w="12768" h="1540" extrusionOk="0">
                  <a:moveTo>
                    <a:pt x="12550" y="218"/>
                  </a:moveTo>
                  <a:lnTo>
                    <a:pt x="12550" y="1322"/>
                  </a:lnTo>
                  <a:lnTo>
                    <a:pt x="236" y="1322"/>
                  </a:lnTo>
                  <a:lnTo>
                    <a:pt x="236" y="218"/>
                  </a:lnTo>
                  <a:close/>
                  <a:moveTo>
                    <a:pt x="0" y="0"/>
                  </a:moveTo>
                  <a:lnTo>
                    <a:pt x="0" y="1540"/>
                  </a:lnTo>
                  <a:lnTo>
                    <a:pt x="12767" y="1540"/>
                  </a:lnTo>
                  <a:lnTo>
                    <a:pt x="127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0" name="Google Shape;4304;p90">
              <a:extLst>
                <a:ext uri="{FF2B5EF4-FFF2-40B4-BE49-F238E27FC236}">
                  <a16:creationId xmlns:a16="http://schemas.microsoft.com/office/drawing/2014/main" id="{7BA4A7A1-F169-3694-0AFC-C1F77100B01A}"/>
                </a:ext>
              </a:extLst>
            </p:cNvPr>
            <p:cNvSpPr/>
            <p:nvPr/>
          </p:nvSpPr>
          <p:spPr>
            <a:xfrm>
              <a:off x="1889666" y="3369844"/>
              <a:ext cx="535045" cy="43623"/>
            </a:xfrm>
            <a:custGeom>
              <a:avLst/>
              <a:gdLst/>
              <a:ahLst/>
              <a:cxnLst/>
              <a:rect l="l" t="t" r="r" b="b"/>
              <a:pathLst>
                <a:path w="16227" h="1323" extrusionOk="0">
                  <a:moveTo>
                    <a:pt x="1" y="0"/>
                  </a:moveTo>
                  <a:lnTo>
                    <a:pt x="1" y="1322"/>
                  </a:lnTo>
                  <a:lnTo>
                    <a:pt x="16227" y="1322"/>
                  </a:lnTo>
                  <a:lnTo>
                    <a:pt x="162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1" name="Google Shape;4305;p90">
              <a:extLst>
                <a:ext uri="{FF2B5EF4-FFF2-40B4-BE49-F238E27FC236}">
                  <a16:creationId xmlns:a16="http://schemas.microsoft.com/office/drawing/2014/main" id="{DD0AF570-B826-9B29-6FC4-F16919005B2B}"/>
                </a:ext>
              </a:extLst>
            </p:cNvPr>
            <p:cNvSpPr/>
            <p:nvPr/>
          </p:nvSpPr>
          <p:spPr>
            <a:xfrm>
              <a:off x="1886072" y="3366250"/>
              <a:ext cx="542233" cy="50778"/>
            </a:xfrm>
            <a:custGeom>
              <a:avLst/>
              <a:gdLst/>
              <a:ahLst/>
              <a:cxnLst/>
              <a:rect l="l" t="t" r="r" b="b"/>
              <a:pathLst>
                <a:path w="16445" h="1540" extrusionOk="0">
                  <a:moveTo>
                    <a:pt x="16227" y="218"/>
                  </a:moveTo>
                  <a:lnTo>
                    <a:pt x="16227" y="1322"/>
                  </a:lnTo>
                  <a:lnTo>
                    <a:pt x="236" y="1322"/>
                  </a:lnTo>
                  <a:lnTo>
                    <a:pt x="236" y="218"/>
                  </a:lnTo>
                  <a:close/>
                  <a:moveTo>
                    <a:pt x="1" y="0"/>
                  </a:moveTo>
                  <a:lnTo>
                    <a:pt x="1" y="1540"/>
                  </a:lnTo>
                  <a:lnTo>
                    <a:pt x="16444" y="1540"/>
                  </a:lnTo>
                  <a:lnTo>
                    <a:pt x="1644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2" name="Google Shape;4306;p90">
              <a:extLst>
                <a:ext uri="{FF2B5EF4-FFF2-40B4-BE49-F238E27FC236}">
                  <a16:creationId xmlns:a16="http://schemas.microsoft.com/office/drawing/2014/main" id="{66DC2D9B-B983-37B8-0734-2EB8D3415BAE}"/>
                </a:ext>
              </a:extLst>
            </p:cNvPr>
            <p:cNvSpPr/>
            <p:nvPr/>
          </p:nvSpPr>
          <p:spPr>
            <a:xfrm>
              <a:off x="1448985" y="3474335"/>
              <a:ext cx="413838" cy="43623"/>
            </a:xfrm>
            <a:custGeom>
              <a:avLst/>
              <a:gdLst/>
              <a:ahLst/>
              <a:cxnLst/>
              <a:rect l="l" t="t" r="r" b="b"/>
              <a:pathLst>
                <a:path w="12551" h="1323" extrusionOk="0">
                  <a:moveTo>
                    <a:pt x="1" y="0"/>
                  </a:moveTo>
                  <a:lnTo>
                    <a:pt x="1" y="1322"/>
                  </a:lnTo>
                  <a:lnTo>
                    <a:pt x="12551" y="1322"/>
                  </a:lnTo>
                  <a:lnTo>
                    <a:pt x="125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3" name="Google Shape;4307;p90">
              <a:extLst>
                <a:ext uri="{FF2B5EF4-FFF2-40B4-BE49-F238E27FC236}">
                  <a16:creationId xmlns:a16="http://schemas.microsoft.com/office/drawing/2014/main" id="{F27DE652-BE54-DECD-755C-2A904E5049F4}"/>
                </a:ext>
              </a:extLst>
            </p:cNvPr>
            <p:cNvSpPr/>
            <p:nvPr/>
          </p:nvSpPr>
          <p:spPr>
            <a:xfrm>
              <a:off x="1445423" y="3470741"/>
              <a:ext cx="420993" cy="51404"/>
            </a:xfrm>
            <a:custGeom>
              <a:avLst/>
              <a:gdLst/>
              <a:ahLst/>
              <a:cxnLst/>
              <a:rect l="l" t="t" r="r" b="b"/>
              <a:pathLst>
                <a:path w="12768" h="1559" extrusionOk="0">
                  <a:moveTo>
                    <a:pt x="12550" y="218"/>
                  </a:moveTo>
                  <a:lnTo>
                    <a:pt x="12550" y="1323"/>
                  </a:lnTo>
                  <a:lnTo>
                    <a:pt x="236" y="1323"/>
                  </a:lnTo>
                  <a:lnTo>
                    <a:pt x="236" y="218"/>
                  </a:lnTo>
                  <a:close/>
                  <a:moveTo>
                    <a:pt x="0" y="1"/>
                  </a:moveTo>
                  <a:lnTo>
                    <a:pt x="0" y="1558"/>
                  </a:lnTo>
                  <a:lnTo>
                    <a:pt x="12767" y="1558"/>
                  </a:lnTo>
                  <a:lnTo>
                    <a:pt x="127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4" name="Google Shape;4308;p90">
              <a:extLst>
                <a:ext uri="{FF2B5EF4-FFF2-40B4-BE49-F238E27FC236}">
                  <a16:creationId xmlns:a16="http://schemas.microsoft.com/office/drawing/2014/main" id="{E270A8CD-D97A-8108-48C5-AC04DD753DA1}"/>
                </a:ext>
              </a:extLst>
            </p:cNvPr>
            <p:cNvSpPr/>
            <p:nvPr/>
          </p:nvSpPr>
          <p:spPr>
            <a:xfrm>
              <a:off x="1889666" y="3474335"/>
              <a:ext cx="535045" cy="43623"/>
            </a:xfrm>
            <a:custGeom>
              <a:avLst/>
              <a:gdLst/>
              <a:ahLst/>
              <a:cxnLst/>
              <a:rect l="l" t="t" r="r" b="b"/>
              <a:pathLst>
                <a:path w="16227" h="1323" extrusionOk="0">
                  <a:moveTo>
                    <a:pt x="1" y="0"/>
                  </a:moveTo>
                  <a:lnTo>
                    <a:pt x="1" y="1322"/>
                  </a:lnTo>
                  <a:lnTo>
                    <a:pt x="16227" y="1322"/>
                  </a:lnTo>
                  <a:lnTo>
                    <a:pt x="162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5" name="Google Shape;4309;p90">
              <a:extLst>
                <a:ext uri="{FF2B5EF4-FFF2-40B4-BE49-F238E27FC236}">
                  <a16:creationId xmlns:a16="http://schemas.microsoft.com/office/drawing/2014/main" id="{234EDE83-ABAC-7376-28F2-9007806CBBBD}"/>
                </a:ext>
              </a:extLst>
            </p:cNvPr>
            <p:cNvSpPr/>
            <p:nvPr/>
          </p:nvSpPr>
          <p:spPr>
            <a:xfrm>
              <a:off x="1886072" y="3470741"/>
              <a:ext cx="542233" cy="51404"/>
            </a:xfrm>
            <a:custGeom>
              <a:avLst/>
              <a:gdLst/>
              <a:ahLst/>
              <a:cxnLst/>
              <a:rect l="l" t="t" r="r" b="b"/>
              <a:pathLst>
                <a:path w="16445" h="1559" extrusionOk="0">
                  <a:moveTo>
                    <a:pt x="16227" y="218"/>
                  </a:moveTo>
                  <a:lnTo>
                    <a:pt x="16227" y="1323"/>
                  </a:lnTo>
                  <a:lnTo>
                    <a:pt x="236" y="1323"/>
                  </a:lnTo>
                  <a:lnTo>
                    <a:pt x="236" y="218"/>
                  </a:lnTo>
                  <a:close/>
                  <a:moveTo>
                    <a:pt x="1" y="1"/>
                  </a:moveTo>
                  <a:lnTo>
                    <a:pt x="1" y="1558"/>
                  </a:lnTo>
                  <a:lnTo>
                    <a:pt x="16444" y="1558"/>
                  </a:lnTo>
                  <a:lnTo>
                    <a:pt x="164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6" name="Google Shape;4310;p90">
              <a:extLst>
                <a:ext uri="{FF2B5EF4-FFF2-40B4-BE49-F238E27FC236}">
                  <a16:creationId xmlns:a16="http://schemas.microsoft.com/office/drawing/2014/main" id="{8EEC85CB-CB7E-1544-AE53-6B293C250D54}"/>
                </a:ext>
              </a:extLst>
            </p:cNvPr>
            <p:cNvSpPr/>
            <p:nvPr/>
          </p:nvSpPr>
          <p:spPr>
            <a:xfrm>
              <a:off x="1448985" y="3578825"/>
              <a:ext cx="413838" cy="44216"/>
            </a:xfrm>
            <a:custGeom>
              <a:avLst/>
              <a:gdLst/>
              <a:ahLst/>
              <a:cxnLst/>
              <a:rect l="l" t="t" r="r" b="b"/>
              <a:pathLst>
                <a:path w="12551" h="1341" extrusionOk="0">
                  <a:moveTo>
                    <a:pt x="1" y="0"/>
                  </a:moveTo>
                  <a:lnTo>
                    <a:pt x="1" y="1341"/>
                  </a:lnTo>
                  <a:lnTo>
                    <a:pt x="12551" y="1341"/>
                  </a:lnTo>
                  <a:lnTo>
                    <a:pt x="125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7" name="Google Shape;4311;p90">
              <a:extLst>
                <a:ext uri="{FF2B5EF4-FFF2-40B4-BE49-F238E27FC236}">
                  <a16:creationId xmlns:a16="http://schemas.microsoft.com/office/drawing/2014/main" id="{B6A8BEB5-297A-66E0-6CD4-D9FEEB3780D0}"/>
                </a:ext>
              </a:extLst>
            </p:cNvPr>
            <p:cNvSpPr/>
            <p:nvPr/>
          </p:nvSpPr>
          <p:spPr>
            <a:xfrm>
              <a:off x="1445423" y="3575231"/>
              <a:ext cx="420993" cy="51404"/>
            </a:xfrm>
            <a:custGeom>
              <a:avLst/>
              <a:gdLst/>
              <a:ahLst/>
              <a:cxnLst/>
              <a:rect l="l" t="t" r="r" b="b"/>
              <a:pathLst>
                <a:path w="12768" h="1559" extrusionOk="0">
                  <a:moveTo>
                    <a:pt x="12550" y="236"/>
                  </a:moveTo>
                  <a:lnTo>
                    <a:pt x="12550" y="1341"/>
                  </a:lnTo>
                  <a:lnTo>
                    <a:pt x="236" y="1341"/>
                  </a:lnTo>
                  <a:lnTo>
                    <a:pt x="236" y="236"/>
                  </a:lnTo>
                  <a:close/>
                  <a:moveTo>
                    <a:pt x="0" y="1"/>
                  </a:moveTo>
                  <a:lnTo>
                    <a:pt x="0" y="1558"/>
                  </a:lnTo>
                  <a:lnTo>
                    <a:pt x="12767" y="1558"/>
                  </a:lnTo>
                  <a:lnTo>
                    <a:pt x="127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8" name="Google Shape;4312;p90">
              <a:extLst>
                <a:ext uri="{FF2B5EF4-FFF2-40B4-BE49-F238E27FC236}">
                  <a16:creationId xmlns:a16="http://schemas.microsoft.com/office/drawing/2014/main" id="{5E1B99F3-4130-58F3-84B9-1C54D1570DE1}"/>
                </a:ext>
              </a:extLst>
            </p:cNvPr>
            <p:cNvSpPr/>
            <p:nvPr/>
          </p:nvSpPr>
          <p:spPr>
            <a:xfrm>
              <a:off x="1889666" y="3578825"/>
              <a:ext cx="239479" cy="44216"/>
            </a:xfrm>
            <a:custGeom>
              <a:avLst/>
              <a:gdLst/>
              <a:ahLst/>
              <a:cxnLst/>
              <a:rect l="l" t="t" r="r" b="b"/>
              <a:pathLst>
                <a:path w="7263" h="1341" extrusionOk="0">
                  <a:moveTo>
                    <a:pt x="1" y="0"/>
                  </a:moveTo>
                  <a:lnTo>
                    <a:pt x="1" y="1341"/>
                  </a:lnTo>
                  <a:lnTo>
                    <a:pt x="7263" y="1341"/>
                  </a:lnTo>
                  <a:lnTo>
                    <a:pt x="72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9" name="Google Shape;4313;p90">
              <a:extLst>
                <a:ext uri="{FF2B5EF4-FFF2-40B4-BE49-F238E27FC236}">
                  <a16:creationId xmlns:a16="http://schemas.microsoft.com/office/drawing/2014/main" id="{B3C5FA8F-020C-F90D-D4A2-D9B6248775BE}"/>
                </a:ext>
              </a:extLst>
            </p:cNvPr>
            <p:cNvSpPr/>
            <p:nvPr/>
          </p:nvSpPr>
          <p:spPr>
            <a:xfrm>
              <a:off x="1886699" y="3575231"/>
              <a:ext cx="246041" cy="51404"/>
            </a:xfrm>
            <a:custGeom>
              <a:avLst/>
              <a:gdLst/>
              <a:ahLst/>
              <a:cxnLst/>
              <a:rect l="l" t="t" r="r" b="b"/>
              <a:pathLst>
                <a:path w="7462" h="1559" extrusionOk="0">
                  <a:moveTo>
                    <a:pt x="7244" y="236"/>
                  </a:moveTo>
                  <a:lnTo>
                    <a:pt x="7244" y="1341"/>
                  </a:lnTo>
                  <a:lnTo>
                    <a:pt x="217" y="1341"/>
                  </a:lnTo>
                  <a:lnTo>
                    <a:pt x="217" y="236"/>
                  </a:lnTo>
                  <a:close/>
                  <a:moveTo>
                    <a:pt x="0" y="1"/>
                  </a:moveTo>
                  <a:lnTo>
                    <a:pt x="0" y="1558"/>
                  </a:lnTo>
                  <a:lnTo>
                    <a:pt x="7461" y="1558"/>
                  </a:lnTo>
                  <a:lnTo>
                    <a:pt x="746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0" name="Google Shape;4314;p90">
              <a:extLst>
                <a:ext uri="{FF2B5EF4-FFF2-40B4-BE49-F238E27FC236}">
                  <a16:creationId xmlns:a16="http://schemas.microsoft.com/office/drawing/2014/main" id="{1847E5E3-67AE-2D34-BE40-588915B86A67}"/>
                </a:ext>
              </a:extLst>
            </p:cNvPr>
            <p:cNvSpPr/>
            <p:nvPr/>
          </p:nvSpPr>
          <p:spPr>
            <a:xfrm>
              <a:off x="2157175" y="3578825"/>
              <a:ext cx="267539" cy="44216"/>
            </a:xfrm>
            <a:custGeom>
              <a:avLst/>
              <a:gdLst/>
              <a:ahLst/>
              <a:cxnLst/>
              <a:rect l="l" t="t" r="r" b="b"/>
              <a:pathLst>
                <a:path w="8114" h="1341" extrusionOk="0">
                  <a:moveTo>
                    <a:pt x="1" y="0"/>
                  </a:moveTo>
                  <a:lnTo>
                    <a:pt x="1" y="1341"/>
                  </a:lnTo>
                  <a:lnTo>
                    <a:pt x="8114" y="1341"/>
                  </a:lnTo>
                  <a:lnTo>
                    <a:pt x="81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1" name="Google Shape;4315;p90">
              <a:extLst>
                <a:ext uri="{FF2B5EF4-FFF2-40B4-BE49-F238E27FC236}">
                  <a16:creationId xmlns:a16="http://schemas.microsoft.com/office/drawing/2014/main" id="{26CAFC0A-8983-B955-4147-83B7A0C99F2E}"/>
                </a:ext>
              </a:extLst>
            </p:cNvPr>
            <p:cNvSpPr/>
            <p:nvPr/>
          </p:nvSpPr>
          <p:spPr>
            <a:xfrm>
              <a:off x="2153614" y="3575231"/>
              <a:ext cx="274694" cy="51404"/>
            </a:xfrm>
            <a:custGeom>
              <a:avLst/>
              <a:gdLst/>
              <a:ahLst/>
              <a:cxnLst/>
              <a:rect l="l" t="t" r="r" b="b"/>
              <a:pathLst>
                <a:path w="8331" h="1559" extrusionOk="0">
                  <a:moveTo>
                    <a:pt x="8113" y="236"/>
                  </a:moveTo>
                  <a:lnTo>
                    <a:pt x="8113" y="1341"/>
                  </a:lnTo>
                  <a:lnTo>
                    <a:pt x="217" y="1341"/>
                  </a:lnTo>
                  <a:lnTo>
                    <a:pt x="217" y="236"/>
                  </a:lnTo>
                  <a:close/>
                  <a:moveTo>
                    <a:pt x="0" y="1"/>
                  </a:moveTo>
                  <a:lnTo>
                    <a:pt x="0" y="1558"/>
                  </a:lnTo>
                  <a:lnTo>
                    <a:pt x="8330" y="1558"/>
                  </a:lnTo>
                  <a:lnTo>
                    <a:pt x="833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2" name="Google Shape;4316;p90">
              <a:extLst>
                <a:ext uri="{FF2B5EF4-FFF2-40B4-BE49-F238E27FC236}">
                  <a16:creationId xmlns:a16="http://schemas.microsoft.com/office/drawing/2014/main" id="{AFFD80D5-1BB4-66C7-E309-50FA11D07491}"/>
                </a:ext>
              </a:extLst>
            </p:cNvPr>
            <p:cNvSpPr/>
            <p:nvPr/>
          </p:nvSpPr>
          <p:spPr>
            <a:xfrm>
              <a:off x="1448985" y="2950661"/>
              <a:ext cx="1058120" cy="44216"/>
            </a:xfrm>
            <a:custGeom>
              <a:avLst/>
              <a:gdLst/>
              <a:ahLst/>
              <a:cxnLst/>
              <a:rect l="l" t="t" r="r" b="b"/>
              <a:pathLst>
                <a:path w="32091" h="1341" extrusionOk="0">
                  <a:moveTo>
                    <a:pt x="1" y="0"/>
                  </a:moveTo>
                  <a:lnTo>
                    <a:pt x="1" y="1340"/>
                  </a:lnTo>
                  <a:lnTo>
                    <a:pt x="32091" y="1340"/>
                  </a:lnTo>
                  <a:lnTo>
                    <a:pt x="320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3" name="Google Shape;4317;p90">
              <a:extLst>
                <a:ext uri="{FF2B5EF4-FFF2-40B4-BE49-F238E27FC236}">
                  <a16:creationId xmlns:a16="http://schemas.microsoft.com/office/drawing/2014/main" id="{0F6881F5-C333-C95A-7303-CCFEF9F547D9}"/>
                </a:ext>
              </a:extLst>
            </p:cNvPr>
            <p:cNvSpPr/>
            <p:nvPr/>
          </p:nvSpPr>
          <p:spPr>
            <a:xfrm>
              <a:off x="1445423" y="2947067"/>
              <a:ext cx="1065869" cy="51404"/>
            </a:xfrm>
            <a:custGeom>
              <a:avLst/>
              <a:gdLst/>
              <a:ahLst/>
              <a:cxnLst/>
              <a:rect l="l" t="t" r="r" b="b"/>
              <a:pathLst>
                <a:path w="32326" h="1559" extrusionOk="0">
                  <a:moveTo>
                    <a:pt x="32090" y="236"/>
                  </a:moveTo>
                  <a:lnTo>
                    <a:pt x="32090" y="1341"/>
                  </a:lnTo>
                  <a:lnTo>
                    <a:pt x="236" y="1341"/>
                  </a:lnTo>
                  <a:lnTo>
                    <a:pt x="236" y="236"/>
                  </a:lnTo>
                  <a:close/>
                  <a:moveTo>
                    <a:pt x="0" y="1"/>
                  </a:moveTo>
                  <a:lnTo>
                    <a:pt x="0" y="1558"/>
                  </a:lnTo>
                  <a:lnTo>
                    <a:pt x="32326" y="1558"/>
                  </a:lnTo>
                  <a:lnTo>
                    <a:pt x="323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4" name="Google Shape;4318;p90">
              <a:extLst>
                <a:ext uri="{FF2B5EF4-FFF2-40B4-BE49-F238E27FC236}">
                  <a16:creationId xmlns:a16="http://schemas.microsoft.com/office/drawing/2014/main" id="{B4558CE5-32CB-3347-D433-55A03CD2392A}"/>
                </a:ext>
              </a:extLst>
            </p:cNvPr>
            <p:cNvSpPr/>
            <p:nvPr/>
          </p:nvSpPr>
          <p:spPr>
            <a:xfrm>
              <a:off x="1448985" y="3055745"/>
              <a:ext cx="1058120" cy="43623"/>
            </a:xfrm>
            <a:custGeom>
              <a:avLst/>
              <a:gdLst/>
              <a:ahLst/>
              <a:cxnLst/>
              <a:rect l="l" t="t" r="r" b="b"/>
              <a:pathLst>
                <a:path w="32091" h="1323" extrusionOk="0">
                  <a:moveTo>
                    <a:pt x="1" y="1"/>
                  </a:moveTo>
                  <a:lnTo>
                    <a:pt x="1" y="1323"/>
                  </a:lnTo>
                  <a:lnTo>
                    <a:pt x="32091" y="1323"/>
                  </a:lnTo>
                  <a:lnTo>
                    <a:pt x="320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5" name="Google Shape;4319;p90">
              <a:extLst>
                <a:ext uri="{FF2B5EF4-FFF2-40B4-BE49-F238E27FC236}">
                  <a16:creationId xmlns:a16="http://schemas.microsoft.com/office/drawing/2014/main" id="{46C4BCE8-8393-9EDA-2793-DF42CB47E43B}"/>
                </a:ext>
              </a:extLst>
            </p:cNvPr>
            <p:cNvSpPr/>
            <p:nvPr/>
          </p:nvSpPr>
          <p:spPr>
            <a:xfrm>
              <a:off x="1445423" y="3052151"/>
              <a:ext cx="1065869" cy="50811"/>
            </a:xfrm>
            <a:custGeom>
              <a:avLst/>
              <a:gdLst/>
              <a:ahLst/>
              <a:cxnLst/>
              <a:rect l="l" t="t" r="r" b="b"/>
              <a:pathLst>
                <a:path w="32326" h="1541" extrusionOk="0">
                  <a:moveTo>
                    <a:pt x="32090" y="218"/>
                  </a:moveTo>
                  <a:lnTo>
                    <a:pt x="32090" y="1323"/>
                  </a:lnTo>
                  <a:lnTo>
                    <a:pt x="236" y="1323"/>
                  </a:lnTo>
                  <a:lnTo>
                    <a:pt x="236" y="218"/>
                  </a:lnTo>
                  <a:close/>
                  <a:moveTo>
                    <a:pt x="0" y="1"/>
                  </a:moveTo>
                  <a:lnTo>
                    <a:pt x="0" y="1540"/>
                  </a:lnTo>
                  <a:lnTo>
                    <a:pt x="32326" y="1540"/>
                  </a:lnTo>
                  <a:lnTo>
                    <a:pt x="323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6" name="Google Shape;4320;p90">
              <a:extLst>
                <a:ext uri="{FF2B5EF4-FFF2-40B4-BE49-F238E27FC236}">
                  <a16:creationId xmlns:a16="http://schemas.microsoft.com/office/drawing/2014/main" id="{FD3BD959-A000-2C74-0B3A-56E1293C6CA8}"/>
                </a:ext>
              </a:extLst>
            </p:cNvPr>
            <p:cNvSpPr/>
            <p:nvPr/>
          </p:nvSpPr>
          <p:spPr>
            <a:xfrm>
              <a:off x="1448985" y="3160236"/>
              <a:ext cx="1058120" cy="43623"/>
            </a:xfrm>
            <a:custGeom>
              <a:avLst/>
              <a:gdLst/>
              <a:ahLst/>
              <a:cxnLst/>
              <a:rect l="l" t="t" r="r" b="b"/>
              <a:pathLst>
                <a:path w="32091" h="1323" extrusionOk="0">
                  <a:moveTo>
                    <a:pt x="1" y="1"/>
                  </a:moveTo>
                  <a:lnTo>
                    <a:pt x="1" y="1323"/>
                  </a:lnTo>
                  <a:lnTo>
                    <a:pt x="32091" y="1323"/>
                  </a:lnTo>
                  <a:lnTo>
                    <a:pt x="320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7" name="Google Shape;4321;p90">
              <a:extLst>
                <a:ext uri="{FF2B5EF4-FFF2-40B4-BE49-F238E27FC236}">
                  <a16:creationId xmlns:a16="http://schemas.microsoft.com/office/drawing/2014/main" id="{E6D974C8-2386-2B47-1FC0-C2ED8995825C}"/>
                </a:ext>
              </a:extLst>
            </p:cNvPr>
            <p:cNvSpPr/>
            <p:nvPr/>
          </p:nvSpPr>
          <p:spPr>
            <a:xfrm>
              <a:off x="1445423" y="3156675"/>
              <a:ext cx="1065869" cy="51371"/>
            </a:xfrm>
            <a:custGeom>
              <a:avLst/>
              <a:gdLst/>
              <a:ahLst/>
              <a:cxnLst/>
              <a:rect l="l" t="t" r="r" b="b"/>
              <a:pathLst>
                <a:path w="32326" h="1558" extrusionOk="0">
                  <a:moveTo>
                    <a:pt x="32090" y="217"/>
                  </a:moveTo>
                  <a:lnTo>
                    <a:pt x="32090" y="1322"/>
                  </a:lnTo>
                  <a:lnTo>
                    <a:pt x="236" y="1322"/>
                  </a:lnTo>
                  <a:lnTo>
                    <a:pt x="236" y="217"/>
                  </a:lnTo>
                  <a:close/>
                  <a:moveTo>
                    <a:pt x="0" y="0"/>
                  </a:moveTo>
                  <a:lnTo>
                    <a:pt x="0" y="1558"/>
                  </a:lnTo>
                  <a:lnTo>
                    <a:pt x="32326" y="1558"/>
                  </a:lnTo>
                  <a:lnTo>
                    <a:pt x="323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8" name="Google Shape;4322;p90">
              <a:extLst>
                <a:ext uri="{FF2B5EF4-FFF2-40B4-BE49-F238E27FC236}">
                  <a16:creationId xmlns:a16="http://schemas.microsoft.com/office/drawing/2014/main" id="{9DE4298C-936F-EC87-5015-8CDB4825BAE7}"/>
                </a:ext>
              </a:extLst>
            </p:cNvPr>
            <p:cNvSpPr/>
            <p:nvPr/>
          </p:nvSpPr>
          <p:spPr>
            <a:xfrm>
              <a:off x="1448985" y="3264727"/>
              <a:ext cx="1162017" cy="44216"/>
            </a:xfrm>
            <a:custGeom>
              <a:avLst/>
              <a:gdLst/>
              <a:ahLst/>
              <a:cxnLst/>
              <a:rect l="l" t="t" r="r" b="b"/>
              <a:pathLst>
                <a:path w="35242" h="1341" extrusionOk="0">
                  <a:moveTo>
                    <a:pt x="1" y="1"/>
                  </a:moveTo>
                  <a:lnTo>
                    <a:pt x="1" y="1341"/>
                  </a:lnTo>
                  <a:lnTo>
                    <a:pt x="35242" y="1341"/>
                  </a:lnTo>
                  <a:lnTo>
                    <a:pt x="352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9" name="Google Shape;4323;p90">
              <a:extLst>
                <a:ext uri="{FF2B5EF4-FFF2-40B4-BE49-F238E27FC236}">
                  <a16:creationId xmlns:a16="http://schemas.microsoft.com/office/drawing/2014/main" id="{C0AB432E-7EF4-DA8B-63FD-5B5C223B5A9E}"/>
                </a:ext>
              </a:extLst>
            </p:cNvPr>
            <p:cNvSpPr/>
            <p:nvPr/>
          </p:nvSpPr>
          <p:spPr>
            <a:xfrm>
              <a:off x="1445423" y="3261166"/>
              <a:ext cx="1169765" cy="51371"/>
            </a:xfrm>
            <a:custGeom>
              <a:avLst/>
              <a:gdLst/>
              <a:ahLst/>
              <a:cxnLst/>
              <a:rect l="l" t="t" r="r" b="b"/>
              <a:pathLst>
                <a:path w="35477" h="1558" extrusionOk="0">
                  <a:moveTo>
                    <a:pt x="35241" y="236"/>
                  </a:moveTo>
                  <a:lnTo>
                    <a:pt x="35241" y="1340"/>
                  </a:lnTo>
                  <a:lnTo>
                    <a:pt x="236" y="1340"/>
                  </a:lnTo>
                  <a:lnTo>
                    <a:pt x="236" y="236"/>
                  </a:lnTo>
                  <a:close/>
                  <a:moveTo>
                    <a:pt x="0" y="0"/>
                  </a:moveTo>
                  <a:lnTo>
                    <a:pt x="0" y="1558"/>
                  </a:lnTo>
                  <a:lnTo>
                    <a:pt x="35477" y="1558"/>
                  </a:lnTo>
                  <a:lnTo>
                    <a:pt x="3547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0" name="Google Shape;4324;p90">
              <a:extLst>
                <a:ext uri="{FF2B5EF4-FFF2-40B4-BE49-F238E27FC236}">
                  <a16:creationId xmlns:a16="http://schemas.microsoft.com/office/drawing/2014/main" id="{6FD9248D-6237-7362-9840-2670519F8926}"/>
                </a:ext>
              </a:extLst>
            </p:cNvPr>
            <p:cNvSpPr/>
            <p:nvPr/>
          </p:nvSpPr>
          <p:spPr>
            <a:xfrm>
              <a:off x="1448985" y="3683910"/>
              <a:ext cx="1162017" cy="43623"/>
            </a:xfrm>
            <a:custGeom>
              <a:avLst/>
              <a:gdLst/>
              <a:ahLst/>
              <a:cxnLst/>
              <a:rect l="l" t="t" r="r" b="b"/>
              <a:pathLst>
                <a:path w="35242" h="1323" extrusionOk="0">
                  <a:moveTo>
                    <a:pt x="1" y="1"/>
                  </a:moveTo>
                  <a:lnTo>
                    <a:pt x="1" y="1323"/>
                  </a:lnTo>
                  <a:lnTo>
                    <a:pt x="35242" y="1323"/>
                  </a:lnTo>
                  <a:lnTo>
                    <a:pt x="352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1" name="Google Shape;4325;p90">
              <a:extLst>
                <a:ext uri="{FF2B5EF4-FFF2-40B4-BE49-F238E27FC236}">
                  <a16:creationId xmlns:a16="http://schemas.microsoft.com/office/drawing/2014/main" id="{B7AECE89-5CBF-A7E4-E066-EF512E7D5F60}"/>
                </a:ext>
              </a:extLst>
            </p:cNvPr>
            <p:cNvSpPr/>
            <p:nvPr/>
          </p:nvSpPr>
          <p:spPr>
            <a:xfrm>
              <a:off x="1445423" y="3680349"/>
              <a:ext cx="1169765" cy="50778"/>
            </a:xfrm>
            <a:custGeom>
              <a:avLst/>
              <a:gdLst/>
              <a:ahLst/>
              <a:cxnLst/>
              <a:rect l="l" t="t" r="r" b="b"/>
              <a:pathLst>
                <a:path w="35477" h="1540" extrusionOk="0">
                  <a:moveTo>
                    <a:pt x="35241" y="217"/>
                  </a:moveTo>
                  <a:lnTo>
                    <a:pt x="35241" y="1322"/>
                  </a:lnTo>
                  <a:lnTo>
                    <a:pt x="236" y="1322"/>
                  </a:lnTo>
                  <a:lnTo>
                    <a:pt x="236" y="217"/>
                  </a:lnTo>
                  <a:close/>
                  <a:moveTo>
                    <a:pt x="0" y="0"/>
                  </a:moveTo>
                  <a:lnTo>
                    <a:pt x="0" y="1539"/>
                  </a:lnTo>
                  <a:lnTo>
                    <a:pt x="35477" y="1539"/>
                  </a:lnTo>
                  <a:lnTo>
                    <a:pt x="3547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2" name="Google Shape;4326;p90">
              <a:extLst>
                <a:ext uri="{FF2B5EF4-FFF2-40B4-BE49-F238E27FC236}">
                  <a16:creationId xmlns:a16="http://schemas.microsoft.com/office/drawing/2014/main" id="{52BBD65F-E60E-C59F-A388-F1CBF5B06618}"/>
                </a:ext>
              </a:extLst>
            </p:cNvPr>
            <p:cNvSpPr/>
            <p:nvPr/>
          </p:nvSpPr>
          <p:spPr>
            <a:xfrm>
              <a:off x="2780592" y="2846170"/>
              <a:ext cx="274694" cy="193483"/>
            </a:xfrm>
            <a:custGeom>
              <a:avLst/>
              <a:gdLst/>
              <a:ahLst/>
              <a:cxnLst/>
              <a:rect l="l" t="t" r="r" b="b"/>
              <a:pathLst>
                <a:path w="8331" h="5868" extrusionOk="0">
                  <a:moveTo>
                    <a:pt x="0" y="0"/>
                  </a:moveTo>
                  <a:lnTo>
                    <a:pt x="0" y="5868"/>
                  </a:lnTo>
                  <a:lnTo>
                    <a:pt x="8330" y="5868"/>
                  </a:lnTo>
                  <a:lnTo>
                    <a:pt x="83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3" name="Google Shape;4327;p90">
              <a:extLst>
                <a:ext uri="{FF2B5EF4-FFF2-40B4-BE49-F238E27FC236}">
                  <a16:creationId xmlns:a16="http://schemas.microsoft.com/office/drawing/2014/main" id="{81143E02-55BB-5816-2631-CE1130499E68}"/>
                </a:ext>
              </a:extLst>
            </p:cNvPr>
            <p:cNvSpPr/>
            <p:nvPr/>
          </p:nvSpPr>
          <p:spPr>
            <a:xfrm>
              <a:off x="2776998" y="2842576"/>
              <a:ext cx="282475" cy="200671"/>
            </a:xfrm>
            <a:custGeom>
              <a:avLst/>
              <a:gdLst/>
              <a:ahLst/>
              <a:cxnLst/>
              <a:rect l="l" t="t" r="r" b="b"/>
              <a:pathLst>
                <a:path w="8567" h="6086" extrusionOk="0">
                  <a:moveTo>
                    <a:pt x="8331" y="236"/>
                  </a:moveTo>
                  <a:lnTo>
                    <a:pt x="8331" y="5868"/>
                  </a:lnTo>
                  <a:lnTo>
                    <a:pt x="218" y="5868"/>
                  </a:lnTo>
                  <a:lnTo>
                    <a:pt x="218" y="236"/>
                  </a:lnTo>
                  <a:close/>
                  <a:moveTo>
                    <a:pt x="0" y="1"/>
                  </a:moveTo>
                  <a:lnTo>
                    <a:pt x="0" y="6085"/>
                  </a:lnTo>
                  <a:lnTo>
                    <a:pt x="8566" y="6085"/>
                  </a:lnTo>
                  <a:lnTo>
                    <a:pt x="85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4" name="Google Shape;4328;p90">
              <a:extLst>
                <a:ext uri="{FF2B5EF4-FFF2-40B4-BE49-F238E27FC236}">
                  <a16:creationId xmlns:a16="http://schemas.microsoft.com/office/drawing/2014/main" id="{87597345-7BAA-EC4C-3C81-D2910AAB7091}"/>
                </a:ext>
              </a:extLst>
            </p:cNvPr>
            <p:cNvSpPr/>
            <p:nvPr/>
          </p:nvSpPr>
          <p:spPr>
            <a:xfrm>
              <a:off x="2780592" y="3075463"/>
              <a:ext cx="274694" cy="193483"/>
            </a:xfrm>
            <a:custGeom>
              <a:avLst/>
              <a:gdLst/>
              <a:ahLst/>
              <a:cxnLst/>
              <a:rect l="l" t="t" r="r" b="b"/>
              <a:pathLst>
                <a:path w="8331" h="5868" extrusionOk="0">
                  <a:moveTo>
                    <a:pt x="0" y="0"/>
                  </a:moveTo>
                  <a:lnTo>
                    <a:pt x="0" y="5868"/>
                  </a:lnTo>
                  <a:lnTo>
                    <a:pt x="8330" y="5868"/>
                  </a:lnTo>
                  <a:lnTo>
                    <a:pt x="83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5" name="Google Shape;4329;p90">
              <a:extLst>
                <a:ext uri="{FF2B5EF4-FFF2-40B4-BE49-F238E27FC236}">
                  <a16:creationId xmlns:a16="http://schemas.microsoft.com/office/drawing/2014/main" id="{604F1553-98A0-DC31-5DD0-4B79DBD2EBE9}"/>
                </a:ext>
              </a:extLst>
            </p:cNvPr>
            <p:cNvSpPr/>
            <p:nvPr/>
          </p:nvSpPr>
          <p:spPr>
            <a:xfrm>
              <a:off x="2776998" y="3071869"/>
              <a:ext cx="282475" cy="200671"/>
            </a:xfrm>
            <a:custGeom>
              <a:avLst/>
              <a:gdLst/>
              <a:ahLst/>
              <a:cxnLst/>
              <a:rect l="l" t="t" r="r" b="b"/>
              <a:pathLst>
                <a:path w="8567" h="6086" extrusionOk="0">
                  <a:moveTo>
                    <a:pt x="8331" y="236"/>
                  </a:moveTo>
                  <a:lnTo>
                    <a:pt x="8331" y="5868"/>
                  </a:lnTo>
                  <a:lnTo>
                    <a:pt x="218" y="5868"/>
                  </a:lnTo>
                  <a:lnTo>
                    <a:pt x="218" y="236"/>
                  </a:lnTo>
                  <a:close/>
                  <a:moveTo>
                    <a:pt x="0" y="1"/>
                  </a:moveTo>
                  <a:lnTo>
                    <a:pt x="0" y="6085"/>
                  </a:lnTo>
                  <a:lnTo>
                    <a:pt x="8566" y="6085"/>
                  </a:lnTo>
                  <a:lnTo>
                    <a:pt x="85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6" name="Google Shape;4330;p90">
              <a:extLst>
                <a:ext uri="{FF2B5EF4-FFF2-40B4-BE49-F238E27FC236}">
                  <a16:creationId xmlns:a16="http://schemas.microsoft.com/office/drawing/2014/main" id="{1CE9F6DF-BE23-5006-CF4D-CE652EC8B140}"/>
                </a:ext>
              </a:extLst>
            </p:cNvPr>
            <p:cNvSpPr/>
            <p:nvPr/>
          </p:nvSpPr>
          <p:spPr>
            <a:xfrm>
              <a:off x="2780592" y="3534048"/>
              <a:ext cx="274694" cy="193483"/>
            </a:xfrm>
            <a:custGeom>
              <a:avLst/>
              <a:gdLst/>
              <a:ahLst/>
              <a:cxnLst/>
              <a:rect l="l" t="t" r="r" b="b"/>
              <a:pathLst>
                <a:path w="8331" h="5868" extrusionOk="0">
                  <a:moveTo>
                    <a:pt x="0" y="0"/>
                  </a:moveTo>
                  <a:lnTo>
                    <a:pt x="0" y="5868"/>
                  </a:lnTo>
                  <a:lnTo>
                    <a:pt x="8330" y="5868"/>
                  </a:lnTo>
                  <a:lnTo>
                    <a:pt x="83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7" name="Google Shape;4331;p90">
              <a:extLst>
                <a:ext uri="{FF2B5EF4-FFF2-40B4-BE49-F238E27FC236}">
                  <a16:creationId xmlns:a16="http://schemas.microsoft.com/office/drawing/2014/main" id="{D53DFA19-7B52-8A9A-7168-ACE6D35269D0}"/>
                </a:ext>
              </a:extLst>
            </p:cNvPr>
            <p:cNvSpPr/>
            <p:nvPr/>
          </p:nvSpPr>
          <p:spPr>
            <a:xfrm>
              <a:off x="2776998" y="3530454"/>
              <a:ext cx="282475" cy="200671"/>
            </a:xfrm>
            <a:custGeom>
              <a:avLst/>
              <a:gdLst/>
              <a:ahLst/>
              <a:cxnLst/>
              <a:rect l="l" t="t" r="r" b="b"/>
              <a:pathLst>
                <a:path w="8567" h="6086" extrusionOk="0">
                  <a:moveTo>
                    <a:pt x="8331" y="236"/>
                  </a:moveTo>
                  <a:lnTo>
                    <a:pt x="8331" y="5868"/>
                  </a:lnTo>
                  <a:lnTo>
                    <a:pt x="218" y="5868"/>
                  </a:lnTo>
                  <a:lnTo>
                    <a:pt x="218" y="236"/>
                  </a:lnTo>
                  <a:close/>
                  <a:moveTo>
                    <a:pt x="0" y="1"/>
                  </a:moveTo>
                  <a:lnTo>
                    <a:pt x="0" y="6085"/>
                  </a:lnTo>
                  <a:lnTo>
                    <a:pt x="8566" y="6085"/>
                  </a:lnTo>
                  <a:lnTo>
                    <a:pt x="85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8" name="Google Shape;4332;p90">
              <a:extLst>
                <a:ext uri="{FF2B5EF4-FFF2-40B4-BE49-F238E27FC236}">
                  <a16:creationId xmlns:a16="http://schemas.microsoft.com/office/drawing/2014/main" id="{7F7C4772-BD9F-755F-9DC1-88E1763DB6BC}"/>
                </a:ext>
              </a:extLst>
            </p:cNvPr>
            <p:cNvSpPr/>
            <p:nvPr/>
          </p:nvSpPr>
          <p:spPr>
            <a:xfrm>
              <a:off x="2780592" y="3304756"/>
              <a:ext cx="274694" cy="193483"/>
            </a:xfrm>
            <a:custGeom>
              <a:avLst/>
              <a:gdLst/>
              <a:ahLst/>
              <a:cxnLst/>
              <a:rect l="l" t="t" r="r" b="b"/>
              <a:pathLst>
                <a:path w="8331" h="5868" extrusionOk="0">
                  <a:moveTo>
                    <a:pt x="0" y="0"/>
                  </a:moveTo>
                  <a:lnTo>
                    <a:pt x="0" y="5868"/>
                  </a:lnTo>
                  <a:lnTo>
                    <a:pt x="8330" y="5868"/>
                  </a:lnTo>
                  <a:lnTo>
                    <a:pt x="83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9" name="Google Shape;4333;p90">
              <a:extLst>
                <a:ext uri="{FF2B5EF4-FFF2-40B4-BE49-F238E27FC236}">
                  <a16:creationId xmlns:a16="http://schemas.microsoft.com/office/drawing/2014/main" id="{5F4AB366-EC4F-B375-126D-CE207F888D0B}"/>
                </a:ext>
              </a:extLst>
            </p:cNvPr>
            <p:cNvSpPr/>
            <p:nvPr/>
          </p:nvSpPr>
          <p:spPr>
            <a:xfrm>
              <a:off x="2776998" y="3301162"/>
              <a:ext cx="282475" cy="200671"/>
            </a:xfrm>
            <a:custGeom>
              <a:avLst/>
              <a:gdLst/>
              <a:ahLst/>
              <a:cxnLst/>
              <a:rect l="l" t="t" r="r" b="b"/>
              <a:pathLst>
                <a:path w="8567" h="6086" extrusionOk="0">
                  <a:moveTo>
                    <a:pt x="8331" y="218"/>
                  </a:moveTo>
                  <a:lnTo>
                    <a:pt x="8331" y="5868"/>
                  </a:lnTo>
                  <a:lnTo>
                    <a:pt x="218" y="5868"/>
                  </a:lnTo>
                  <a:lnTo>
                    <a:pt x="218" y="218"/>
                  </a:lnTo>
                  <a:close/>
                  <a:moveTo>
                    <a:pt x="0" y="1"/>
                  </a:moveTo>
                  <a:lnTo>
                    <a:pt x="0" y="6085"/>
                  </a:lnTo>
                  <a:lnTo>
                    <a:pt x="8566" y="6085"/>
                  </a:lnTo>
                  <a:lnTo>
                    <a:pt x="85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0" name="Google Shape;4334;p90">
              <a:extLst>
                <a:ext uri="{FF2B5EF4-FFF2-40B4-BE49-F238E27FC236}">
                  <a16:creationId xmlns:a16="http://schemas.microsoft.com/office/drawing/2014/main" id="{5130911C-C0A3-5985-E24F-741316809841}"/>
                </a:ext>
              </a:extLst>
            </p:cNvPr>
            <p:cNvSpPr/>
            <p:nvPr/>
          </p:nvSpPr>
          <p:spPr>
            <a:xfrm>
              <a:off x="2422309" y="1669833"/>
              <a:ext cx="501017" cy="648206"/>
            </a:xfrm>
            <a:custGeom>
              <a:avLst/>
              <a:gdLst/>
              <a:ahLst/>
              <a:cxnLst/>
              <a:rect l="l" t="t" r="r" b="b"/>
              <a:pathLst>
                <a:path w="15195" h="19659" extrusionOk="0">
                  <a:moveTo>
                    <a:pt x="7595" y="1"/>
                  </a:moveTo>
                  <a:cubicBezTo>
                    <a:pt x="7556" y="1"/>
                    <a:pt x="7516" y="19"/>
                    <a:pt x="7480" y="55"/>
                  </a:cubicBezTo>
                  <a:cubicBezTo>
                    <a:pt x="6882" y="616"/>
                    <a:pt x="3840" y="3278"/>
                    <a:pt x="145" y="3351"/>
                  </a:cubicBezTo>
                  <a:cubicBezTo>
                    <a:pt x="55" y="3351"/>
                    <a:pt x="0" y="3423"/>
                    <a:pt x="0" y="3514"/>
                  </a:cubicBezTo>
                  <a:cubicBezTo>
                    <a:pt x="55" y="14017"/>
                    <a:pt x="6646" y="19016"/>
                    <a:pt x="7498" y="19631"/>
                  </a:cubicBezTo>
                  <a:cubicBezTo>
                    <a:pt x="7525" y="19649"/>
                    <a:pt x="7561" y="19658"/>
                    <a:pt x="7597" y="19658"/>
                  </a:cubicBezTo>
                  <a:cubicBezTo>
                    <a:pt x="7633" y="19658"/>
                    <a:pt x="7670" y="19649"/>
                    <a:pt x="7697" y="19631"/>
                  </a:cubicBezTo>
                  <a:cubicBezTo>
                    <a:pt x="8548" y="19016"/>
                    <a:pt x="15140" y="14017"/>
                    <a:pt x="15194" y="3514"/>
                  </a:cubicBezTo>
                  <a:cubicBezTo>
                    <a:pt x="15194" y="3423"/>
                    <a:pt x="15122" y="3351"/>
                    <a:pt x="15031" y="3351"/>
                  </a:cubicBezTo>
                  <a:cubicBezTo>
                    <a:pt x="11355" y="3278"/>
                    <a:pt x="8313" y="616"/>
                    <a:pt x="7697" y="55"/>
                  </a:cubicBezTo>
                  <a:cubicBezTo>
                    <a:pt x="7670" y="19"/>
                    <a:pt x="7633" y="1"/>
                    <a:pt x="7595" y="1"/>
                  </a:cubicBezTo>
                  <a:close/>
                </a:path>
              </a:pathLst>
            </a:custGeom>
            <a:solidFill>
              <a:srgbClr val="73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1" name="Google Shape;4335;p90">
              <a:extLst>
                <a:ext uri="{FF2B5EF4-FFF2-40B4-BE49-F238E27FC236}">
                  <a16:creationId xmlns:a16="http://schemas.microsoft.com/office/drawing/2014/main" id="{BF941096-198C-AB36-83FF-27EDBB61EA99}"/>
                </a:ext>
              </a:extLst>
            </p:cNvPr>
            <p:cNvSpPr/>
            <p:nvPr/>
          </p:nvSpPr>
          <p:spPr>
            <a:xfrm>
              <a:off x="2418122" y="1666404"/>
              <a:ext cx="509359" cy="655526"/>
            </a:xfrm>
            <a:custGeom>
              <a:avLst/>
              <a:gdLst/>
              <a:ahLst/>
              <a:cxnLst/>
              <a:rect l="l" t="t" r="r" b="b"/>
              <a:pathLst>
                <a:path w="15448" h="19881" extrusionOk="0">
                  <a:moveTo>
                    <a:pt x="7733" y="218"/>
                  </a:moveTo>
                  <a:cubicBezTo>
                    <a:pt x="7747" y="218"/>
                    <a:pt x="7760" y="222"/>
                    <a:pt x="7770" y="231"/>
                  </a:cubicBezTo>
                  <a:cubicBezTo>
                    <a:pt x="8349" y="775"/>
                    <a:pt x="11446" y="3491"/>
                    <a:pt x="15176" y="3564"/>
                  </a:cubicBezTo>
                  <a:cubicBezTo>
                    <a:pt x="15213" y="3564"/>
                    <a:pt x="15231" y="3582"/>
                    <a:pt x="15231" y="3618"/>
                  </a:cubicBezTo>
                  <a:cubicBezTo>
                    <a:pt x="15158" y="14103"/>
                    <a:pt x="8512" y="19101"/>
                    <a:pt x="7751" y="19645"/>
                  </a:cubicBezTo>
                  <a:cubicBezTo>
                    <a:pt x="7751" y="19654"/>
                    <a:pt x="7742" y="19658"/>
                    <a:pt x="7731" y="19658"/>
                  </a:cubicBezTo>
                  <a:cubicBezTo>
                    <a:pt x="7720" y="19658"/>
                    <a:pt x="7706" y="19654"/>
                    <a:pt x="7697" y="19645"/>
                  </a:cubicBezTo>
                  <a:cubicBezTo>
                    <a:pt x="6936" y="19101"/>
                    <a:pt x="290" y="14103"/>
                    <a:pt x="236" y="3618"/>
                  </a:cubicBezTo>
                  <a:cubicBezTo>
                    <a:pt x="236" y="3582"/>
                    <a:pt x="254" y="3564"/>
                    <a:pt x="290" y="3564"/>
                  </a:cubicBezTo>
                  <a:cubicBezTo>
                    <a:pt x="4021" y="3491"/>
                    <a:pt x="7118" y="775"/>
                    <a:pt x="7697" y="231"/>
                  </a:cubicBezTo>
                  <a:cubicBezTo>
                    <a:pt x="7706" y="222"/>
                    <a:pt x="7720" y="218"/>
                    <a:pt x="7733" y="218"/>
                  </a:cubicBezTo>
                  <a:close/>
                  <a:moveTo>
                    <a:pt x="7724" y="1"/>
                  </a:moveTo>
                  <a:cubicBezTo>
                    <a:pt x="7656" y="1"/>
                    <a:pt x="7588" y="23"/>
                    <a:pt x="7534" y="68"/>
                  </a:cubicBezTo>
                  <a:cubicBezTo>
                    <a:pt x="6973" y="612"/>
                    <a:pt x="3930" y="3256"/>
                    <a:pt x="272" y="3346"/>
                  </a:cubicBezTo>
                  <a:cubicBezTo>
                    <a:pt x="127" y="3346"/>
                    <a:pt x="1" y="3455"/>
                    <a:pt x="1" y="3618"/>
                  </a:cubicBezTo>
                  <a:cubicBezTo>
                    <a:pt x="73" y="14212"/>
                    <a:pt x="6792" y="19283"/>
                    <a:pt x="7570" y="19826"/>
                  </a:cubicBezTo>
                  <a:cubicBezTo>
                    <a:pt x="7607" y="19862"/>
                    <a:pt x="7661" y="19880"/>
                    <a:pt x="7733" y="19880"/>
                  </a:cubicBezTo>
                  <a:cubicBezTo>
                    <a:pt x="7788" y="19880"/>
                    <a:pt x="7842" y="19862"/>
                    <a:pt x="7878" y="19826"/>
                  </a:cubicBezTo>
                  <a:cubicBezTo>
                    <a:pt x="8657" y="19283"/>
                    <a:pt x="15376" y="14212"/>
                    <a:pt x="15448" y="3618"/>
                  </a:cubicBezTo>
                  <a:cubicBezTo>
                    <a:pt x="15448" y="3455"/>
                    <a:pt x="15321" y="3346"/>
                    <a:pt x="15176" y="3346"/>
                  </a:cubicBezTo>
                  <a:cubicBezTo>
                    <a:pt x="11518" y="3256"/>
                    <a:pt x="8476" y="612"/>
                    <a:pt x="7914" y="68"/>
                  </a:cubicBezTo>
                  <a:cubicBezTo>
                    <a:pt x="7860" y="23"/>
                    <a:pt x="7792" y="1"/>
                    <a:pt x="77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2" name="Google Shape;4336;p90">
              <a:extLst>
                <a:ext uri="{FF2B5EF4-FFF2-40B4-BE49-F238E27FC236}">
                  <a16:creationId xmlns:a16="http://schemas.microsoft.com/office/drawing/2014/main" id="{C86C9BC3-C966-2B4E-920C-C3CD94EE0C45}"/>
                </a:ext>
              </a:extLst>
            </p:cNvPr>
            <p:cNvSpPr/>
            <p:nvPr/>
          </p:nvSpPr>
          <p:spPr>
            <a:xfrm>
              <a:off x="2459338" y="1718666"/>
              <a:ext cx="426961" cy="551003"/>
            </a:xfrm>
            <a:custGeom>
              <a:avLst/>
              <a:gdLst/>
              <a:ahLst/>
              <a:cxnLst/>
              <a:rect l="l" t="t" r="r" b="b"/>
              <a:pathLst>
                <a:path w="12949" h="16711" extrusionOk="0">
                  <a:moveTo>
                    <a:pt x="6474" y="0"/>
                  </a:moveTo>
                  <a:cubicBezTo>
                    <a:pt x="6438" y="0"/>
                    <a:pt x="6402" y="14"/>
                    <a:pt x="6375" y="41"/>
                  </a:cubicBezTo>
                  <a:cubicBezTo>
                    <a:pt x="5868" y="512"/>
                    <a:pt x="3278" y="2775"/>
                    <a:pt x="145" y="2830"/>
                  </a:cubicBezTo>
                  <a:cubicBezTo>
                    <a:pt x="73" y="2848"/>
                    <a:pt x="0" y="2902"/>
                    <a:pt x="18" y="2975"/>
                  </a:cubicBezTo>
                  <a:cubicBezTo>
                    <a:pt x="73" y="11903"/>
                    <a:pt x="5668" y="16158"/>
                    <a:pt x="6393" y="16683"/>
                  </a:cubicBezTo>
                  <a:cubicBezTo>
                    <a:pt x="6420" y="16702"/>
                    <a:pt x="6447" y="16711"/>
                    <a:pt x="6474" y="16711"/>
                  </a:cubicBezTo>
                  <a:cubicBezTo>
                    <a:pt x="6501" y="16711"/>
                    <a:pt x="6529" y="16702"/>
                    <a:pt x="6556" y="16683"/>
                  </a:cubicBezTo>
                  <a:cubicBezTo>
                    <a:pt x="7298" y="16158"/>
                    <a:pt x="12894" y="11903"/>
                    <a:pt x="12948" y="2975"/>
                  </a:cubicBezTo>
                  <a:cubicBezTo>
                    <a:pt x="12948" y="2902"/>
                    <a:pt x="12876" y="2848"/>
                    <a:pt x="12804" y="2830"/>
                  </a:cubicBezTo>
                  <a:cubicBezTo>
                    <a:pt x="9671" y="2775"/>
                    <a:pt x="7081" y="512"/>
                    <a:pt x="6574" y="41"/>
                  </a:cubicBezTo>
                  <a:cubicBezTo>
                    <a:pt x="6547" y="14"/>
                    <a:pt x="6510" y="0"/>
                    <a:pt x="64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3" name="Google Shape;4337;p90">
              <a:extLst>
                <a:ext uri="{FF2B5EF4-FFF2-40B4-BE49-F238E27FC236}">
                  <a16:creationId xmlns:a16="http://schemas.microsoft.com/office/drawing/2014/main" id="{BABBD01F-6A40-D81C-16CD-064E3C221C01}"/>
                </a:ext>
              </a:extLst>
            </p:cNvPr>
            <p:cNvSpPr/>
            <p:nvPr/>
          </p:nvSpPr>
          <p:spPr>
            <a:xfrm>
              <a:off x="2455744" y="1714775"/>
              <a:ext cx="434149" cy="558785"/>
            </a:xfrm>
            <a:custGeom>
              <a:avLst/>
              <a:gdLst/>
              <a:ahLst/>
              <a:cxnLst/>
              <a:rect l="l" t="t" r="r" b="b"/>
              <a:pathLst>
                <a:path w="13167" h="16947" extrusionOk="0">
                  <a:moveTo>
                    <a:pt x="6592" y="231"/>
                  </a:moveTo>
                  <a:cubicBezTo>
                    <a:pt x="7099" y="684"/>
                    <a:pt x="9725" y="3002"/>
                    <a:pt x="12913" y="3056"/>
                  </a:cubicBezTo>
                  <a:cubicBezTo>
                    <a:pt x="12931" y="3056"/>
                    <a:pt x="12931" y="3074"/>
                    <a:pt x="12931" y="3093"/>
                  </a:cubicBezTo>
                  <a:cubicBezTo>
                    <a:pt x="12876" y="12002"/>
                    <a:pt x="7244" y="16258"/>
                    <a:pt x="6592" y="16711"/>
                  </a:cubicBezTo>
                  <a:lnTo>
                    <a:pt x="6574" y="16711"/>
                  </a:lnTo>
                  <a:cubicBezTo>
                    <a:pt x="5922" y="16258"/>
                    <a:pt x="290" y="12002"/>
                    <a:pt x="236" y="3093"/>
                  </a:cubicBezTo>
                  <a:cubicBezTo>
                    <a:pt x="236" y="3074"/>
                    <a:pt x="236" y="3056"/>
                    <a:pt x="254" y="3056"/>
                  </a:cubicBezTo>
                  <a:cubicBezTo>
                    <a:pt x="3441" y="3002"/>
                    <a:pt x="6067" y="684"/>
                    <a:pt x="6574" y="231"/>
                  </a:cubicBezTo>
                  <a:close/>
                  <a:moveTo>
                    <a:pt x="6583" y="0"/>
                  </a:moveTo>
                  <a:cubicBezTo>
                    <a:pt x="6520" y="0"/>
                    <a:pt x="6456" y="23"/>
                    <a:pt x="6411" y="68"/>
                  </a:cubicBezTo>
                  <a:cubicBezTo>
                    <a:pt x="5922" y="521"/>
                    <a:pt x="3351" y="2767"/>
                    <a:pt x="254" y="2839"/>
                  </a:cubicBezTo>
                  <a:cubicBezTo>
                    <a:pt x="109" y="2839"/>
                    <a:pt x="0" y="2948"/>
                    <a:pt x="0" y="3093"/>
                  </a:cubicBezTo>
                  <a:cubicBezTo>
                    <a:pt x="55" y="12111"/>
                    <a:pt x="5777" y="16439"/>
                    <a:pt x="6429" y="16892"/>
                  </a:cubicBezTo>
                  <a:cubicBezTo>
                    <a:pt x="6484" y="16928"/>
                    <a:pt x="6538" y="16946"/>
                    <a:pt x="6592" y="16946"/>
                  </a:cubicBezTo>
                  <a:cubicBezTo>
                    <a:pt x="6629" y="16946"/>
                    <a:pt x="6683" y="16928"/>
                    <a:pt x="6719" y="16892"/>
                  </a:cubicBezTo>
                  <a:cubicBezTo>
                    <a:pt x="7371" y="16421"/>
                    <a:pt x="13094" y="12111"/>
                    <a:pt x="13166" y="3093"/>
                  </a:cubicBezTo>
                  <a:cubicBezTo>
                    <a:pt x="13166" y="2948"/>
                    <a:pt x="13057" y="2839"/>
                    <a:pt x="12913" y="2839"/>
                  </a:cubicBezTo>
                  <a:cubicBezTo>
                    <a:pt x="9816" y="2785"/>
                    <a:pt x="7244" y="521"/>
                    <a:pt x="6755" y="68"/>
                  </a:cubicBezTo>
                  <a:cubicBezTo>
                    <a:pt x="6710" y="23"/>
                    <a:pt x="6647" y="0"/>
                    <a:pt x="65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4" name="Google Shape;4338;p90">
              <a:extLst>
                <a:ext uri="{FF2B5EF4-FFF2-40B4-BE49-F238E27FC236}">
                  <a16:creationId xmlns:a16="http://schemas.microsoft.com/office/drawing/2014/main" id="{95D1B269-141B-F75F-E266-79429C44DE3B}"/>
                </a:ext>
              </a:extLst>
            </p:cNvPr>
            <p:cNvSpPr/>
            <p:nvPr/>
          </p:nvSpPr>
          <p:spPr>
            <a:xfrm>
              <a:off x="2481430" y="1850359"/>
              <a:ext cx="334407" cy="286465"/>
            </a:xfrm>
            <a:custGeom>
              <a:avLst/>
              <a:gdLst/>
              <a:ahLst/>
              <a:cxnLst/>
              <a:rect l="l" t="t" r="r" b="b"/>
              <a:pathLst>
                <a:path w="10142" h="8688" extrusionOk="0">
                  <a:moveTo>
                    <a:pt x="5773" y="0"/>
                  </a:moveTo>
                  <a:cubicBezTo>
                    <a:pt x="4706" y="0"/>
                    <a:pt x="3619" y="396"/>
                    <a:pt x="2735" y="1280"/>
                  </a:cubicBezTo>
                  <a:cubicBezTo>
                    <a:pt x="0" y="4015"/>
                    <a:pt x="1938" y="8687"/>
                    <a:pt x="5813" y="8687"/>
                  </a:cubicBezTo>
                  <a:cubicBezTo>
                    <a:pt x="8204" y="8669"/>
                    <a:pt x="10141" y="6731"/>
                    <a:pt x="10141" y="4341"/>
                  </a:cubicBezTo>
                  <a:cubicBezTo>
                    <a:pt x="10141" y="1731"/>
                    <a:pt x="8003" y="0"/>
                    <a:pt x="5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5" name="Google Shape;4339;p90">
              <a:extLst>
                <a:ext uri="{FF2B5EF4-FFF2-40B4-BE49-F238E27FC236}">
                  <a16:creationId xmlns:a16="http://schemas.microsoft.com/office/drawing/2014/main" id="{30D0458A-5C52-F514-3CBE-7D1EDC19CDC5}"/>
                </a:ext>
              </a:extLst>
            </p:cNvPr>
            <p:cNvSpPr/>
            <p:nvPr/>
          </p:nvSpPr>
          <p:spPr>
            <a:xfrm>
              <a:off x="2476649" y="1846732"/>
              <a:ext cx="342782" cy="293653"/>
            </a:xfrm>
            <a:custGeom>
              <a:avLst/>
              <a:gdLst/>
              <a:ahLst/>
              <a:cxnLst/>
              <a:rect l="l" t="t" r="r" b="b"/>
              <a:pathLst>
                <a:path w="10396" h="8906" extrusionOk="0">
                  <a:moveTo>
                    <a:pt x="5958" y="231"/>
                  </a:moveTo>
                  <a:cubicBezTo>
                    <a:pt x="8276" y="231"/>
                    <a:pt x="10160" y="2133"/>
                    <a:pt x="10178" y="4451"/>
                  </a:cubicBezTo>
                  <a:cubicBezTo>
                    <a:pt x="10178" y="6999"/>
                    <a:pt x="8097" y="8686"/>
                    <a:pt x="5927" y="8686"/>
                  </a:cubicBezTo>
                  <a:cubicBezTo>
                    <a:pt x="4889" y="8686"/>
                    <a:pt x="3831" y="8300"/>
                    <a:pt x="2970" y="7439"/>
                  </a:cubicBezTo>
                  <a:cubicBezTo>
                    <a:pt x="308" y="4777"/>
                    <a:pt x="2192" y="231"/>
                    <a:pt x="5958" y="231"/>
                  </a:cubicBezTo>
                  <a:close/>
                  <a:moveTo>
                    <a:pt x="5930" y="0"/>
                  </a:moveTo>
                  <a:cubicBezTo>
                    <a:pt x="4835" y="0"/>
                    <a:pt x="3717" y="408"/>
                    <a:pt x="2807" y="1318"/>
                  </a:cubicBezTo>
                  <a:cubicBezTo>
                    <a:pt x="0" y="4107"/>
                    <a:pt x="1992" y="8906"/>
                    <a:pt x="5958" y="8906"/>
                  </a:cubicBezTo>
                  <a:cubicBezTo>
                    <a:pt x="8403" y="8906"/>
                    <a:pt x="10395" y="6914"/>
                    <a:pt x="10395" y="4451"/>
                  </a:cubicBezTo>
                  <a:cubicBezTo>
                    <a:pt x="10395" y="1771"/>
                    <a:pt x="8212" y="0"/>
                    <a:pt x="59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6" name="Google Shape;4340;p90">
              <a:extLst>
                <a:ext uri="{FF2B5EF4-FFF2-40B4-BE49-F238E27FC236}">
                  <a16:creationId xmlns:a16="http://schemas.microsoft.com/office/drawing/2014/main" id="{5F60EF24-8883-75E7-A205-28F9EE14B6DC}"/>
                </a:ext>
              </a:extLst>
            </p:cNvPr>
            <p:cNvSpPr/>
            <p:nvPr/>
          </p:nvSpPr>
          <p:spPr>
            <a:xfrm>
              <a:off x="2473219" y="1844787"/>
              <a:ext cx="382613" cy="298599"/>
            </a:xfrm>
            <a:custGeom>
              <a:avLst/>
              <a:gdLst/>
              <a:ahLst/>
              <a:cxnLst/>
              <a:rect l="l" t="t" r="r" b="b"/>
              <a:pathLst>
                <a:path w="11604" h="9056" extrusionOk="0">
                  <a:moveTo>
                    <a:pt x="6062" y="363"/>
                  </a:moveTo>
                  <a:cubicBezTo>
                    <a:pt x="9757" y="363"/>
                    <a:pt x="11604" y="4836"/>
                    <a:pt x="8978" y="7444"/>
                  </a:cubicBezTo>
                  <a:cubicBezTo>
                    <a:pt x="8135" y="8287"/>
                    <a:pt x="7099" y="8664"/>
                    <a:pt x="6083" y="8664"/>
                  </a:cubicBezTo>
                  <a:cubicBezTo>
                    <a:pt x="3955" y="8664"/>
                    <a:pt x="1915" y="7010"/>
                    <a:pt x="1915" y="4510"/>
                  </a:cubicBezTo>
                  <a:cubicBezTo>
                    <a:pt x="1915" y="2228"/>
                    <a:pt x="3762" y="363"/>
                    <a:pt x="6062" y="363"/>
                  </a:cubicBezTo>
                  <a:close/>
                  <a:moveTo>
                    <a:pt x="6040" y="1"/>
                  </a:moveTo>
                  <a:cubicBezTo>
                    <a:pt x="2016" y="1"/>
                    <a:pt x="1" y="4877"/>
                    <a:pt x="2857" y="7715"/>
                  </a:cubicBezTo>
                  <a:cubicBezTo>
                    <a:pt x="3777" y="8641"/>
                    <a:pt x="4911" y="9055"/>
                    <a:pt x="6025" y="9055"/>
                  </a:cubicBezTo>
                  <a:cubicBezTo>
                    <a:pt x="8353" y="9055"/>
                    <a:pt x="10590" y="7247"/>
                    <a:pt x="10590" y="4528"/>
                  </a:cubicBezTo>
                  <a:cubicBezTo>
                    <a:pt x="10590" y="2011"/>
                    <a:pt x="8561" y="1"/>
                    <a:pt x="6062" y="1"/>
                  </a:cubicBezTo>
                  <a:cubicBezTo>
                    <a:pt x="6055" y="1"/>
                    <a:pt x="6047" y="1"/>
                    <a:pt x="60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7" name="Google Shape;4341;p90">
              <a:extLst>
                <a:ext uri="{FF2B5EF4-FFF2-40B4-BE49-F238E27FC236}">
                  <a16:creationId xmlns:a16="http://schemas.microsoft.com/office/drawing/2014/main" id="{C0BB52E8-C313-592A-9A92-D0A7EBB37C45}"/>
                </a:ext>
              </a:extLst>
            </p:cNvPr>
            <p:cNvSpPr/>
            <p:nvPr/>
          </p:nvSpPr>
          <p:spPr>
            <a:xfrm>
              <a:off x="2468274" y="1840401"/>
              <a:ext cx="357719" cy="305952"/>
            </a:xfrm>
            <a:custGeom>
              <a:avLst/>
              <a:gdLst/>
              <a:ahLst/>
              <a:cxnLst/>
              <a:rect l="l" t="t" r="r" b="b"/>
              <a:pathLst>
                <a:path w="10849" h="9279" extrusionOk="0">
                  <a:moveTo>
                    <a:pt x="6212" y="605"/>
                  </a:moveTo>
                  <a:cubicBezTo>
                    <a:pt x="8422" y="605"/>
                    <a:pt x="10233" y="2416"/>
                    <a:pt x="10233" y="4643"/>
                  </a:cubicBezTo>
                  <a:cubicBezTo>
                    <a:pt x="10233" y="7068"/>
                    <a:pt x="8244" y="8682"/>
                    <a:pt x="6173" y="8682"/>
                  </a:cubicBezTo>
                  <a:cubicBezTo>
                    <a:pt x="5181" y="8682"/>
                    <a:pt x="4171" y="8312"/>
                    <a:pt x="3351" y="7486"/>
                  </a:cubicBezTo>
                  <a:cubicBezTo>
                    <a:pt x="816" y="4951"/>
                    <a:pt x="2609" y="605"/>
                    <a:pt x="6212" y="605"/>
                  </a:cubicBezTo>
                  <a:close/>
                  <a:moveTo>
                    <a:pt x="6166" y="365"/>
                  </a:moveTo>
                  <a:cubicBezTo>
                    <a:pt x="5120" y="365"/>
                    <a:pt x="4054" y="753"/>
                    <a:pt x="3188" y="1619"/>
                  </a:cubicBezTo>
                  <a:cubicBezTo>
                    <a:pt x="508" y="4317"/>
                    <a:pt x="2409" y="8899"/>
                    <a:pt x="6212" y="8899"/>
                  </a:cubicBezTo>
                  <a:lnTo>
                    <a:pt x="6212" y="8917"/>
                  </a:lnTo>
                  <a:cubicBezTo>
                    <a:pt x="8567" y="8899"/>
                    <a:pt x="10468" y="6997"/>
                    <a:pt x="10468" y="4643"/>
                  </a:cubicBezTo>
                  <a:cubicBezTo>
                    <a:pt x="10468" y="2068"/>
                    <a:pt x="8360" y="365"/>
                    <a:pt x="6166" y="365"/>
                  </a:cubicBezTo>
                  <a:close/>
                  <a:moveTo>
                    <a:pt x="6212" y="224"/>
                  </a:moveTo>
                  <a:lnTo>
                    <a:pt x="6212" y="242"/>
                  </a:lnTo>
                  <a:cubicBezTo>
                    <a:pt x="8639" y="242"/>
                    <a:pt x="10613" y="2216"/>
                    <a:pt x="10613" y="4643"/>
                  </a:cubicBezTo>
                  <a:cubicBezTo>
                    <a:pt x="10613" y="7301"/>
                    <a:pt x="8442" y="9056"/>
                    <a:pt x="6174" y="9056"/>
                  </a:cubicBezTo>
                  <a:cubicBezTo>
                    <a:pt x="5089" y="9056"/>
                    <a:pt x="3982" y="8654"/>
                    <a:pt x="3079" y="7758"/>
                  </a:cubicBezTo>
                  <a:cubicBezTo>
                    <a:pt x="309" y="4987"/>
                    <a:pt x="2283" y="224"/>
                    <a:pt x="6212" y="224"/>
                  </a:cubicBezTo>
                  <a:close/>
                  <a:moveTo>
                    <a:pt x="6171" y="0"/>
                  </a:moveTo>
                  <a:cubicBezTo>
                    <a:pt x="5029" y="0"/>
                    <a:pt x="3865" y="422"/>
                    <a:pt x="2916" y="1365"/>
                  </a:cubicBezTo>
                  <a:cubicBezTo>
                    <a:pt x="1" y="4299"/>
                    <a:pt x="2065" y="9279"/>
                    <a:pt x="6212" y="9279"/>
                  </a:cubicBezTo>
                  <a:cubicBezTo>
                    <a:pt x="8766" y="9279"/>
                    <a:pt x="10830" y="7214"/>
                    <a:pt x="10848" y="4643"/>
                  </a:cubicBezTo>
                  <a:cubicBezTo>
                    <a:pt x="10848" y="1849"/>
                    <a:pt x="8560" y="0"/>
                    <a:pt x="61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8" name="Google Shape;4342;p90">
              <a:extLst>
                <a:ext uri="{FF2B5EF4-FFF2-40B4-BE49-F238E27FC236}">
                  <a16:creationId xmlns:a16="http://schemas.microsoft.com/office/drawing/2014/main" id="{E8C060B1-7376-AC96-F770-F3836AEE467B}"/>
                </a:ext>
              </a:extLst>
            </p:cNvPr>
            <p:cNvSpPr/>
            <p:nvPr/>
          </p:nvSpPr>
          <p:spPr>
            <a:xfrm>
              <a:off x="2578733" y="1928406"/>
              <a:ext cx="188141" cy="138550"/>
            </a:xfrm>
            <a:custGeom>
              <a:avLst/>
              <a:gdLst/>
              <a:ahLst/>
              <a:cxnLst/>
              <a:rect l="l" t="t" r="r" b="b"/>
              <a:pathLst>
                <a:path w="5706" h="4202" extrusionOk="0">
                  <a:moveTo>
                    <a:pt x="5341" y="0"/>
                  </a:moveTo>
                  <a:cubicBezTo>
                    <a:pt x="5253" y="0"/>
                    <a:pt x="5162" y="36"/>
                    <a:pt x="5090" y="109"/>
                  </a:cubicBezTo>
                  <a:lnTo>
                    <a:pt x="1830" y="3368"/>
                  </a:lnTo>
                  <a:lnTo>
                    <a:pt x="617" y="2137"/>
                  </a:lnTo>
                  <a:cubicBezTo>
                    <a:pt x="544" y="2074"/>
                    <a:pt x="454" y="2042"/>
                    <a:pt x="365" y="2042"/>
                  </a:cubicBezTo>
                  <a:cubicBezTo>
                    <a:pt x="277" y="2042"/>
                    <a:pt x="191" y="2074"/>
                    <a:pt x="128" y="2137"/>
                  </a:cubicBezTo>
                  <a:cubicBezTo>
                    <a:pt x="1" y="2282"/>
                    <a:pt x="1" y="2499"/>
                    <a:pt x="128" y="2626"/>
                  </a:cubicBezTo>
                  <a:lnTo>
                    <a:pt x="1595" y="4093"/>
                  </a:lnTo>
                  <a:cubicBezTo>
                    <a:pt x="1658" y="4165"/>
                    <a:pt x="1744" y="4201"/>
                    <a:pt x="1832" y="4201"/>
                  </a:cubicBezTo>
                  <a:cubicBezTo>
                    <a:pt x="1921" y="4201"/>
                    <a:pt x="2011" y="4165"/>
                    <a:pt x="2084" y="4093"/>
                  </a:cubicBezTo>
                  <a:lnTo>
                    <a:pt x="5579" y="598"/>
                  </a:lnTo>
                  <a:cubicBezTo>
                    <a:pt x="5705" y="453"/>
                    <a:pt x="5705" y="235"/>
                    <a:pt x="5579" y="109"/>
                  </a:cubicBezTo>
                  <a:cubicBezTo>
                    <a:pt x="5515" y="36"/>
                    <a:pt x="5429" y="0"/>
                    <a:pt x="5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9" name="Google Shape;4343;p90">
              <a:extLst>
                <a:ext uri="{FF2B5EF4-FFF2-40B4-BE49-F238E27FC236}">
                  <a16:creationId xmlns:a16="http://schemas.microsoft.com/office/drawing/2014/main" id="{1726034F-F8AC-B9A5-66B4-5352EF55A0B8}"/>
                </a:ext>
              </a:extLst>
            </p:cNvPr>
            <p:cNvSpPr/>
            <p:nvPr/>
          </p:nvSpPr>
          <p:spPr>
            <a:xfrm>
              <a:off x="2575765" y="1924944"/>
              <a:ext cx="193483" cy="145607"/>
            </a:xfrm>
            <a:custGeom>
              <a:avLst/>
              <a:gdLst/>
              <a:ahLst/>
              <a:cxnLst/>
              <a:rect l="l" t="t" r="r" b="b"/>
              <a:pathLst>
                <a:path w="5868" h="4416" extrusionOk="0">
                  <a:moveTo>
                    <a:pt x="5433" y="218"/>
                  </a:moveTo>
                  <a:cubicBezTo>
                    <a:pt x="5492" y="218"/>
                    <a:pt x="5551" y="241"/>
                    <a:pt x="5596" y="286"/>
                  </a:cubicBezTo>
                  <a:cubicBezTo>
                    <a:pt x="5687" y="377"/>
                    <a:pt x="5687" y="522"/>
                    <a:pt x="5596" y="612"/>
                  </a:cubicBezTo>
                  <a:lnTo>
                    <a:pt x="2101" y="4125"/>
                  </a:lnTo>
                  <a:cubicBezTo>
                    <a:pt x="2056" y="4171"/>
                    <a:pt x="1992" y="4193"/>
                    <a:pt x="1931" y="4193"/>
                  </a:cubicBezTo>
                  <a:cubicBezTo>
                    <a:pt x="1870" y="4193"/>
                    <a:pt x="1811" y="4171"/>
                    <a:pt x="1775" y="4125"/>
                  </a:cubicBezTo>
                  <a:lnTo>
                    <a:pt x="308" y="2658"/>
                  </a:lnTo>
                  <a:cubicBezTo>
                    <a:pt x="254" y="2604"/>
                    <a:pt x="236" y="2550"/>
                    <a:pt x="236" y="2495"/>
                  </a:cubicBezTo>
                  <a:cubicBezTo>
                    <a:pt x="236" y="2369"/>
                    <a:pt x="326" y="2260"/>
                    <a:pt x="453" y="2260"/>
                  </a:cubicBezTo>
                  <a:cubicBezTo>
                    <a:pt x="526" y="2260"/>
                    <a:pt x="580" y="2296"/>
                    <a:pt x="634" y="2351"/>
                  </a:cubicBezTo>
                  <a:lnTo>
                    <a:pt x="1938" y="3618"/>
                  </a:lnTo>
                  <a:lnTo>
                    <a:pt x="5270" y="286"/>
                  </a:lnTo>
                  <a:cubicBezTo>
                    <a:pt x="5316" y="241"/>
                    <a:pt x="5374" y="218"/>
                    <a:pt x="5433" y="218"/>
                  </a:cubicBezTo>
                  <a:close/>
                  <a:moveTo>
                    <a:pt x="5406" y="1"/>
                  </a:moveTo>
                  <a:cubicBezTo>
                    <a:pt x="5293" y="1"/>
                    <a:pt x="5180" y="42"/>
                    <a:pt x="5089" y="123"/>
                  </a:cubicBezTo>
                  <a:lnTo>
                    <a:pt x="1920" y="3292"/>
                  </a:lnTo>
                  <a:lnTo>
                    <a:pt x="779" y="2170"/>
                  </a:lnTo>
                  <a:cubicBezTo>
                    <a:pt x="689" y="2079"/>
                    <a:pt x="575" y="2034"/>
                    <a:pt x="460" y="2034"/>
                  </a:cubicBezTo>
                  <a:cubicBezTo>
                    <a:pt x="345" y="2034"/>
                    <a:pt x="227" y="2079"/>
                    <a:pt x="127" y="2170"/>
                  </a:cubicBezTo>
                  <a:cubicBezTo>
                    <a:pt x="55" y="2260"/>
                    <a:pt x="0" y="2369"/>
                    <a:pt x="0" y="2495"/>
                  </a:cubicBezTo>
                  <a:cubicBezTo>
                    <a:pt x="0" y="2622"/>
                    <a:pt x="55" y="2731"/>
                    <a:pt x="127" y="2821"/>
                  </a:cubicBezTo>
                  <a:lnTo>
                    <a:pt x="1594" y="4288"/>
                  </a:lnTo>
                  <a:cubicBezTo>
                    <a:pt x="1685" y="4361"/>
                    <a:pt x="1793" y="4415"/>
                    <a:pt x="1920" y="4415"/>
                  </a:cubicBezTo>
                  <a:cubicBezTo>
                    <a:pt x="2047" y="4415"/>
                    <a:pt x="2155" y="4361"/>
                    <a:pt x="2228" y="4288"/>
                  </a:cubicBezTo>
                  <a:lnTo>
                    <a:pt x="5723" y="775"/>
                  </a:lnTo>
                  <a:cubicBezTo>
                    <a:pt x="5814" y="703"/>
                    <a:pt x="5868" y="576"/>
                    <a:pt x="5868" y="449"/>
                  </a:cubicBezTo>
                  <a:cubicBezTo>
                    <a:pt x="5868" y="340"/>
                    <a:pt x="5814" y="214"/>
                    <a:pt x="5723" y="123"/>
                  </a:cubicBezTo>
                  <a:cubicBezTo>
                    <a:pt x="5633" y="42"/>
                    <a:pt x="5519" y="1"/>
                    <a:pt x="54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0" name="Google Shape;4344;p90">
              <a:extLst>
                <a:ext uri="{FF2B5EF4-FFF2-40B4-BE49-F238E27FC236}">
                  <a16:creationId xmlns:a16="http://schemas.microsoft.com/office/drawing/2014/main" id="{E1FC9724-7306-D890-E3A8-541BEB2A26EE}"/>
                </a:ext>
              </a:extLst>
            </p:cNvPr>
            <p:cNvSpPr/>
            <p:nvPr/>
          </p:nvSpPr>
          <p:spPr>
            <a:xfrm>
              <a:off x="1101484" y="2384584"/>
              <a:ext cx="671782" cy="1286224"/>
            </a:xfrm>
            <a:custGeom>
              <a:avLst/>
              <a:gdLst/>
              <a:ahLst/>
              <a:cxnLst/>
              <a:rect l="l" t="t" r="r" b="b"/>
              <a:pathLst>
                <a:path w="20374" h="39009" extrusionOk="0">
                  <a:moveTo>
                    <a:pt x="724" y="1"/>
                  </a:moveTo>
                  <a:cubicBezTo>
                    <a:pt x="344" y="1"/>
                    <a:pt x="18" y="308"/>
                    <a:pt x="18" y="689"/>
                  </a:cubicBezTo>
                  <a:lnTo>
                    <a:pt x="0" y="38248"/>
                  </a:lnTo>
                  <a:cubicBezTo>
                    <a:pt x="0" y="38628"/>
                    <a:pt x="308" y="38954"/>
                    <a:pt x="688" y="38954"/>
                  </a:cubicBezTo>
                  <a:lnTo>
                    <a:pt x="19649" y="39008"/>
                  </a:lnTo>
                  <a:cubicBezTo>
                    <a:pt x="20029" y="39008"/>
                    <a:pt x="20337" y="38700"/>
                    <a:pt x="20337" y="38320"/>
                  </a:cubicBezTo>
                  <a:lnTo>
                    <a:pt x="20373" y="743"/>
                  </a:lnTo>
                  <a:cubicBezTo>
                    <a:pt x="20373" y="363"/>
                    <a:pt x="20065" y="55"/>
                    <a:pt x="19667" y="55"/>
                  </a:cubicBezTo>
                  <a:lnTo>
                    <a:pt x="7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1" name="Google Shape;4345;p90">
              <a:extLst>
                <a:ext uri="{FF2B5EF4-FFF2-40B4-BE49-F238E27FC236}">
                  <a16:creationId xmlns:a16="http://schemas.microsoft.com/office/drawing/2014/main" id="{4779E2F2-B2A1-E1D3-9979-9CAC90C1C858}"/>
                </a:ext>
              </a:extLst>
            </p:cNvPr>
            <p:cNvSpPr/>
            <p:nvPr/>
          </p:nvSpPr>
          <p:spPr>
            <a:xfrm>
              <a:off x="1097890" y="2380990"/>
              <a:ext cx="678937" cy="1294006"/>
            </a:xfrm>
            <a:custGeom>
              <a:avLst/>
              <a:gdLst/>
              <a:ahLst/>
              <a:cxnLst/>
              <a:rect l="l" t="t" r="r" b="b"/>
              <a:pathLst>
                <a:path w="20591" h="39245" extrusionOk="0">
                  <a:moveTo>
                    <a:pt x="803" y="236"/>
                  </a:moveTo>
                  <a:cubicBezTo>
                    <a:pt x="813" y="236"/>
                    <a:pt x="823" y="236"/>
                    <a:pt x="833" y="236"/>
                  </a:cubicBezTo>
                  <a:lnTo>
                    <a:pt x="19776" y="291"/>
                  </a:lnTo>
                  <a:cubicBezTo>
                    <a:pt x="20102" y="291"/>
                    <a:pt x="20355" y="544"/>
                    <a:pt x="20374" y="852"/>
                  </a:cubicBezTo>
                  <a:lnTo>
                    <a:pt x="20337" y="38429"/>
                  </a:lnTo>
                  <a:cubicBezTo>
                    <a:pt x="20337" y="38737"/>
                    <a:pt x="20084" y="39009"/>
                    <a:pt x="19758" y="39009"/>
                  </a:cubicBezTo>
                  <a:lnTo>
                    <a:pt x="797" y="38954"/>
                  </a:lnTo>
                  <a:cubicBezTo>
                    <a:pt x="471" y="38954"/>
                    <a:pt x="218" y="38683"/>
                    <a:pt x="218" y="38375"/>
                  </a:cubicBezTo>
                  <a:lnTo>
                    <a:pt x="254" y="816"/>
                  </a:lnTo>
                  <a:cubicBezTo>
                    <a:pt x="254" y="500"/>
                    <a:pt x="492" y="236"/>
                    <a:pt x="803" y="236"/>
                  </a:cubicBezTo>
                  <a:close/>
                  <a:moveTo>
                    <a:pt x="815" y="1"/>
                  </a:moveTo>
                  <a:cubicBezTo>
                    <a:pt x="616" y="1"/>
                    <a:pt x="399" y="73"/>
                    <a:pt x="254" y="236"/>
                  </a:cubicBezTo>
                  <a:cubicBezTo>
                    <a:pt x="109" y="381"/>
                    <a:pt x="19" y="580"/>
                    <a:pt x="19" y="798"/>
                  </a:cubicBezTo>
                  <a:lnTo>
                    <a:pt x="0" y="38357"/>
                  </a:lnTo>
                  <a:cubicBezTo>
                    <a:pt x="0" y="38809"/>
                    <a:pt x="363" y="39172"/>
                    <a:pt x="797" y="39172"/>
                  </a:cubicBezTo>
                  <a:lnTo>
                    <a:pt x="19758" y="39226"/>
                  </a:lnTo>
                  <a:lnTo>
                    <a:pt x="19740" y="39244"/>
                  </a:lnTo>
                  <a:cubicBezTo>
                    <a:pt x="20193" y="39226"/>
                    <a:pt x="20555" y="38882"/>
                    <a:pt x="20555" y="38429"/>
                  </a:cubicBezTo>
                  <a:lnTo>
                    <a:pt x="20591" y="870"/>
                  </a:lnTo>
                  <a:cubicBezTo>
                    <a:pt x="20573" y="417"/>
                    <a:pt x="20229" y="55"/>
                    <a:pt x="19776" y="55"/>
                  </a:cubicBezTo>
                  <a:lnTo>
                    <a:pt x="8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2" name="Google Shape;4346;p90">
              <a:extLst>
                <a:ext uri="{FF2B5EF4-FFF2-40B4-BE49-F238E27FC236}">
                  <a16:creationId xmlns:a16="http://schemas.microsoft.com/office/drawing/2014/main" id="{F3960E86-A7FF-06B8-6E62-F5563C015919}"/>
                </a:ext>
              </a:extLst>
            </p:cNvPr>
            <p:cNvSpPr/>
            <p:nvPr/>
          </p:nvSpPr>
          <p:spPr>
            <a:xfrm>
              <a:off x="1389271" y="3583606"/>
              <a:ext cx="83651" cy="71287"/>
            </a:xfrm>
            <a:custGeom>
              <a:avLst/>
              <a:gdLst/>
              <a:ahLst/>
              <a:cxnLst/>
              <a:rect l="l" t="t" r="r" b="b"/>
              <a:pathLst>
                <a:path w="2537" h="2162" extrusionOk="0">
                  <a:moveTo>
                    <a:pt x="1450" y="0"/>
                  </a:moveTo>
                  <a:cubicBezTo>
                    <a:pt x="490" y="0"/>
                    <a:pt x="1" y="1159"/>
                    <a:pt x="689" y="1847"/>
                  </a:cubicBezTo>
                  <a:cubicBezTo>
                    <a:pt x="911" y="2064"/>
                    <a:pt x="1182" y="2161"/>
                    <a:pt x="1447" y="2161"/>
                  </a:cubicBezTo>
                  <a:cubicBezTo>
                    <a:pt x="2004" y="2161"/>
                    <a:pt x="2536" y="1731"/>
                    <a:pt x="2536" y="1069"/>
                  </a:cubicBezTo>
                  <a:cubicBezTo>
                    <a:pt x="2536" y="471"/>
                    <a:pt x="2047" y="0"/>
                    <a:pt x="1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3" name="Google Shape;4347;p90">
              <a:extLst>
                <a:ext uri="{FF2B5EF4-FFF2-40B4-BE49-F238E27FC236}">
                  <a16:creationId xmlns:a16="http://schemas.microsoft.com/office/drawing/2014/main" id="{C2575C08-6325-DBE5-808A-DBA52C14BC9E}"/>
                </a:ext>
              </a:extLst>
            </p:cNvPr>
            <p:cNvSpPr/>
            <p:nvPr/>
          </p:nvSpPr>
          <p:spPr>
            <a:xfrm>
              <a:off x="1385116" y="3580012"/>
              <a:ext cx="94367" cy="78244"/>
            </a:xfrm>
            <a:custGeom>
              <a:avLst/>
              <a:gdLst/>
              <a:ahLst/>
              <a:cxnLst/>
              <a:rect l="l" t="t" r="r" b="b"/>
              <a:pathLst>
                <a:path w="2862" h="2373" extrusionOk="0">
                  <a:moveTo>
                    <a:pt x="1576" y="218"/>
                  </a:moveTo>
                  <a:cubicBezTo>
                    <a:pt x="2861" y="218"/>
                    <a:pt x="2861" y="2156"/>
                    <a:pt x="1576" y="2156"/>
                  </a:cubicBezTo>
                  <a:cubicBezTo>
                    <a:pt x="290" y="2138"/>
                    <a:pt x="290" y="218"/>
                    <a:pt x="1576" y="218"/>
                  </a:cubicBezTo>
                  <a:close/>
                  <a:moveTo>
                    <a:pt x="1576" y="1"/>
                  </a:moveTo>
                  <a:cubicBezTo>
                    <a:pt x="0" y="1"/>
                    <a:pt x="0" y="2373"/>
                    <a:pt x="1576" y="2373"/>
                  </a:cubicBezTo>
                  <a:cubicBezTo>
                    <a:pt x="2246" y="2373"/>
                    <a:pt x="2771" y="1848"/>
                    <a:pt x="2771" y="1178"/>
                  </a:cubicBezTo>
                  <a:cubicBezTo>
                    <a:pt x="2771" y="526"/>
                    <a:pt x="2246" y="1"/>
                    <a:pt x="15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4" name="Google Shape;4348;p90">
              <a:extLst>
                <a:ext uri="{FF2B5EF4-FFF2-40B4-BE49-F238E27FC236}">
                  <a16:creationId xmlns:a16="http://schemas.microsoft.com/office/drawing/2014/main" id="{8D4251D9-F5EB-CB6B-B85F-89ACBD76003A}"/>
                </a:ext>
              </a:extLst>
            </p:cNvPr>
            <p:cNvSpPr/>
            <p:nvPr/>
          </p:nvSpPr>
          <p:spPr>
            <a:xfrm>
              <a:off x="1146261" y="2434142"/>
              <a:ext cx="581602" cy="1139332"/>
            </a:xfrm>
            <a:custGeom>
              <a:avLst/>
              <a:gdLst/>
              <a:ahLst/>
              <a:cxnLst/>
              <a:rect l="l" t="t" r="r" b="b"/>
              <a:pathLst>
                <a:path w="17639" h="34554" extrusionOk="0">
                  <a:moveTo>
                    <a:pt x="815" y="1"/>
                  </a:moveTo>
                  <a:cubicBezTo>
                    <a:pt x="362" y="1"/>
                    <a:pt x="0" y="363"/>
                    <a:pt x="0" y="816"/>
                  </a:cubicBezTo>
                  <a:lnTo>
                    <a:pt x="0" y="33739"/>
                  </a:lnTo>
                  <a:cubicBezTo>
                    <a:pt x="0" y="34191"/>
                    <a:pt x="362" y="34553"/>
                    <a:pt x="815" y="34553"/>
                  </a:cubicBezTo>
                  <a:lnTo>
                    <a:pt x="16824" y="34553"/>
                  </a:lnTo>
                  <a:cubicBezTo>
                    <a:pt x="17277" y="34553"/>
                    <a:pt x="17639" y="34191"/>
                    <a:pt x="17639" y="33739"/>
                  </a:cubicBezTo>
                  <a:lnTo>
                    <a:pt x="17639" y="816"/>
                  </a:lnTo>
                  <a:cubicBezTo>
                    <a:pt x="17639" y="363"/>
                    <a:pt x="17277" y="1"/>
                    <a:pt x="168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5" name="Google Shape;4349;p90">
              <a:extLst>
                <a:ext uri="{FF2B5EF4-FFF2-40B4-BE49-F238E27FC236}">
                  <a16:creationId xmlns:a16="http://schemas.microsoft.com/office/drawing/2014/main" id="{97231A59-CC61-0E16-C7C1-A820CFEDB61E}"/>
                </a:ext>
              </a:extLst>
            </p:cNvPr>
            <p:cNvSpPr/>
            <p:nvPr/>
          </p:nvSpPr>
          <p:spPr>
            <a:xfrm>
              <a:off x="1142667" y="2430581"/>
              <a:ext cx="589383" cy="1146487"/>
            </a:xfrm>
            <a:custGeom>
              <a:avLst/>
              <a:gdLst/>
              <a:ahLst/>
              <a:cxnLst/>
              <a:rect l="l" t="t" r="r" b="b"/>
              <a:pathLst>
                <a:path w="17875" h="34771" extrusionOk="0">
                  <a:moveTo>
                    <a:pt x="16933" y="217"/>
                  </a:moveTo>
                  <a:cubicBezTo>
                    <a:pt x="17331" y="217"/>
                    <a:pt x="17639" y="543"/>
                    <a:pt x="17639" y="924"/>
                  </a:cubicBezTo>
                  <a:lnTo>
                    <a:pt x="17639" y="33847"/>
                  </a:lnTo>
                  <a:cubicBezTo>
                    <a:pt x="17639" y="34227"/>
                    <a:pt x="17331" y="34553"/>
                    <a:pt x="16933" y="34553"/>
                  </a:cubicBezTo>
                  <a:lnTo>
                    <a:pt x="924" y="34553"/>
                  </a:lnTo>
                  <a:cubicBezTo>
                    <a:pt x="544" y="34553"/>
                    <a:pt x="236" y="34227"/>
                    <a:pt x="236" y="33847"/>
                  </a:cubicBezTo>
                  <a:lnTo>
                    <a:pt x="236" y="924"/>
                  </a:lnTo>
                  <a:cubicBezTo>
                    <a:pt x="236" y="543"/>
                    <a:pt x="544" y="217"/>
                    <a:pt x="924" y="217"/>
                  </a:cubicBezTo>
                  <a:close/>
                  <a:moveTo>
                    <a:pt x="924" y="0"/>
                  </a:moveTo>
                  <a:cubicBezTo>
                    <a:pt x="417" y="0"/>
                    <a:pt x="1" y="417"/>
                    <a:pt x="1" y="924"/>
                  </a:cubicBezTo>
                  <a:lnTo>
                    <a:pt x="1" y="33847"/>
                  </a:lnTo>
                  <a:cubicBezTo>
                    <a:pt x="1" y="34354"/>
                    <a:pt x="417" y="34770"/>
                    <a:pt x="924" y="34770"/>
                  </a:cubicBezTo>
                  <a:lnTo>
                    <a:pt x="16933" y="34770"/>
                  </a:lnTo>
                  <a:cubicBezTo>
                    <a:pt x="17458" y="34770"/>
                    <a:pt x="17857" y="34354"/>
                    <a:pt x="17875" y="33847"/>
                  </a:cubicBezTo>
                  <a:lnTo>
                    <a:pt x="17875" y="924"/>
                  </a:lnTo>
                  <a:cubicBezTo>
                    <a:pt x="17857" y="417"/>
                    <a:pt x="17458" y="0"/>
                    <a:pt x="169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6" name="Google Shape;4350;p90">
              <a:extLst>
                <a:ext uri="{FF2B5EF4-FFF2-40B4-BE49-F238E27FC236}">
                  <a16:creationId xmlns:a16="http://schemas.microsoft.com/office/drawing/2014/main" id="{FD23C489-7B12-446B-0706-A74253249FF8}"/>
                </a:ext>
              </a:extLst>
            </p:cNvPr>
            <p:cNvSpPr/>
            <p:nvPr/>
          </p:nvSpPr>
          <p:spPr>
            <a:xfrm>
              <a:off x="1122982" y="2406676"/>
              <a:ext cx="628786" cy="68715"/>
            </a:xfrm>
            <a:custGeom>
              <a:avLst/>
              <a:gdLst/>
              <a:ahLst/>
              <a:cxnLst/>
              <a:rect l="l" t="t" r="r" b="b"/>
              <a:pathLst>
                <a:path w="19070" h="2084" extrusionOk="0">
                  <a:moveTo>
                    <a:pt x="4781" y="1"/>
                  </a:moveTo>
                  <a:lnTo>
                    <a:pt x="4781" y="254"/>
                  </a:lnTo>
                  <a:lnTo>
                    <a:pt x="0" y="254"/>
                  </a:lnTo>
                  <a:lnTo>
                    <a:pt x="0" y="888"/>
                  </a:lnTo>
                  <a:lnTo>
                    <a:pt x="4455" y="888"/>
                  </a:lnTo>
                  <a:cubicBezTo>
                    <a:pt x="4636" y="888"/>
                    <a:pt x="4781" y="1051"/>
                    <a:pt x="4781" y="1232"/>
                  </a:cubicBezTo>
                  <a:lnTo>
                    <a:pt x="4781" y="1468"/>
                  </a:lnTo>
                  <a:cubicBezTo>
                    <a:pt x="4781" y="1812"/>
                    <a:pt x="5071" y="2083"/>
                    <a:pt x="5415" y="2083"/>
                  </a:cubicBezTo>
                  <a:lnTo>
                    <a:pt x="13655" y="2083"/>
                  </a:lnTo>
                  <a:cubicBezTo>
                    <a:pt x="13999" y="2083"/>
                    <a:pt x="14270" y="1812"/>
                    <a:pt x="14270" y="1468"/>
                  </a:cubicBezTo>
                  <a:lnTo>
                    <a:pt x="14270" y="1232"/>
                  </a:lnTo>
                  <a:cubicBezTo>
                    <a:pt x="14270" y="1051"/>
                    <a:pt x="14433" y="888"/>
                    <a:pt x="14614" y="888"/>
                  </a:cubicBezTo>
                  <a:lnTo>
                    <a:pt x="19069" y="888"/>
                  </a:lnTo>
                  <a:lnTo>
                    <a:pt x="19069" y="254"/>
                  </a:lnTo>
                  <a:lnTo>
                    <a:pt x="14270" y="254"/>
                  </a:lnTo>
                  <a:lnTo>
                    <a:pt x="14270" y="1"/>
                  </a:lnTo>
                  <a:close/>
                </a:path>
              </a:pathLst>
            </a:custGeom>
            <a:solidFill>
              <a:srgbClr val="4473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7" name="Google Shape;4351;p90">
              <a:extLst>
                <a:ext uri="{FF2B5EF4-FFF2-40B4-BE49-F238E27FC236}">
                  <a16:creationId xmlns:a16="http://schemas.microsoft.com/office/drawing/2014/main" id="{E1F036D6-8518-6996-65A6-640A0E31E82E}"/>
                </a:ext>
              </a:extLst>
            </p:cNvPr>
            <p:cNvSpPr/>
            <p:nvPr/>
          </p:nvSpPr>
          <p:spPr>
            <a:xfrm>
              <a:off x="1119388" y="2403115"/>
              <a:ext cx="635941" cy="76463"/>
            </a:xfrm>
            <a:custGeom>
              <a:avLst/>
              <a:gdLst/>
              <a:ahLst/>
              <a:cxnLst/>
              <a:rect l="l" t="t" r="r" b="b"/>
              <a:pathLst>
                <a:path w="19287" h="2319" extrusionOk="0">
                  <a:moveTo>
                    <a:pt x="14271" y="217"/>
                  </a:moveTo>
                  <a:lnTo>
                    <a:pt x="14271" y="471"/>
                  </a:lnTo>
                  <a:lnTo>
                    <a:pt x="19070" y="471"/>
                  </a:lnTo>
                  <a:lnTo>
                    <a:pt x="19070" y="887"/>
                  </a:lnTo>
                  <a:lnTo>
                    <a:pt x="14723" y="887"/>
                  </a:lnTo>
                  <a:cubicBezTo>
                    <a:pt x="14470" y="887"/>
                    <a:pt x="14271" y="1087"/>
                    <a:pt x="14271" y="1340"/>
                  </a:cubicBezTo>
                  <a:lnTo>
                    <a:pt x="14271" y="1557"/>
                  </a:lnTo>
                  <a:cubicBezTo>
                    <a:pt x="14271" y="1847"/>
                    <a:pt x="14035" y="2083"/>
                    <a:pt x="13764" y="2083"/>
                  </a:cubicBezTo>
                  <a:lnTo>
                    <a:pt x="5524" y="2083"/>
                  </a:lnTo>
                  <a:cubicBezTo>
                    <a:pt x="5234" y="2083"/>
                    <a:pt x="4999" y="1847"/>
                    <a:pt x="4999" y="1557"/>
                  </a:cubicBezTo>
                  <a:lnTo>
                    <a:pt x="4999" y="1340"/>
                  </a:lnTo>
                  <a:cubicBezTo>
                    <a:pt x="4999" y="1087"/>
                    <a:pt x="4799" y="887"/>
                    <a:pt x="4546" y="887"/>
                  </a:cubicBezTo>
                  <a:lnTo>
                    <a:pt x="218" y="887"/>
                  </a:lnTo>
                  <a:lnTo>
                    <a:pt x="218" y="471"/>
                  </a:lnTo>
                  <a:lnTo>
                    <a:pt x="5017" y="471"/>
                  </a:lnTo>
                  <a:lnTo>
                    <a:pt x="5017" y="217"/>
                  </a:lnTo>
                  <a:close/>
                  <a:moveTo>
                    <a:pt x="4781" y="0"/>
                  </a:moveTo>
                  <a:lnTo>
                    <a:pt x="4781" y="254"/>
                  </a:lnTo>
                  <a:lnTo>
                    <a:pt x="0" y="254"/>
                  </a:lnTo>
                  <a:lnTo>
                    <a:pt x="0" y="1123"/>
                  </a:lnTo>
                  <a:lnTo>
                    <a:pt x="4564" y="1123"/>
                  </a:lnTo>
                  <a:cubicBezTo>
                    <a:pt x="4691" y="1123"/>
                    <a:pt x="4781" y="1231"/>
                    <a:pt x="4781" y="1358"/>
                  </a:cubicBezTo>
                  <a:lnTo>
                    <a:pt x="4781" y="1576"/>
                  </a:lnTo>
                  <a:cubicBezTo>
                    <a:pt x="4781" y="1974"/>
                    <a:pt x="5107" y="2318"/>
                    <a:pt x="5524" y="2318"/>
                  </a:cubicBezTo>
                  <a:lnTo>
                    <a:pt x="13764" y="2318"/>
                  </a:lnTo>
                  <a:cubicBezTo>
                    <a:pt x="14180" y="2318"/>
                    <a:pt x="14506" y="1974"/>
                    <a:pt x="14506" y="1557"/>
                  </a:cubicBezTo>
                  <a:lnTo>
                    <a:pt x="14506" y="1340"/>
                  </a:lnTo>
                  <a:cubicBezTo>
                    <a:pt x="14506" y="1213"/>
                    <a:pt x="14597" y="1105"/>
                    <a:pt x="14723" y="1105"/>
                  </a:cubicBezTo>
                  <a:lnTo>
                    <a:pt x="19287" y="1105"/>
                  </a:lnTo>
                  <a:lnTo>
                    <a:pt x="19287" y="254"/>
                  </a:lnTo>
                  <a:lnTo>
                    <a:pt x="14506" y="254"/>
                  </a:lnTo>
                  <a:lnTo>
                    <a:pt x="145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8" name="Google Shape;4352;p90">
              <a:extLst>
                <a:ext uri="{FF2B5EF4-FFF2-40B4-BE49-F238E27FC236}">
                  <a16:creationId xmlns:a16="http://schemas.microsoft.com/office/drawing/2014/main" id="{726717E4-B900-BCBB-DE2C-B6C7FBF8F286}"/>
                </a:ext>
              </a:extLst>
            </p:cNvPr>
            <p:cNvSpPr/>
            <p:nvPr/>
          </p:nvSpPr>
          <p:spPr>
            <a:xfrm>
              <a:off x="1319434" y="2447298"/>
              <a:ext cx="235885" cy="11969"/>
            </a:xfrm>
            <a:custGeom>
              <a:avLst/>
              <a:gdLst/>
              <a:ahLst/>
              <a:cxnLst/>
              <a:rect l="l" t="t" r="r" b="b"/>
              <a:pathLst>
                <a:path w="7154" h="363" extrusionOk="0">
                  <a:moveTo>
                    <a:pt x="0" y="0"/>
                  </a:moveTo>
                  <a:lnTo>
                    <a:pt x="0" y="344"/>
                  </a:lnTo>
                  <a:lnTo>
                    <a:pt x="7153" y="362"/>
                  </a:lnTo>
                  <a:lnTo>
                    <a:pt x="7153" y="1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9" name="Google Shape;4353;p90">
              <a:extLst>
                <a:ext uri="{FF2B5EF4-FFF2-40B4-BE49-F238E27FC236}">
                  <a16:creationId xmlns:a16="http://schemas.microsoft.com/office/drawing/2014/main" id="{F187616C-AC30-6DF0-3ECD-941E21A37ABA}"/>
                </a:ext>
              </a:extLst>
            </p:cNvPr>
            <p:cNvSpPr/>
            <p:nvPr/>
          </p:nvSpPr>
          <p:spPr>
            <a:xfrm>
              <a:off x="1315840" y="2443704"/>
              <a:ext cx="243040" cy="19124"/>
            </a:xfrm>
            <a:custGeom>
              <a:avLst/>
              <a:gdLst/>
              <a:ahLst/>
              <a:cxnLst/>
              <a:rect l="l" t="t" r="r" b="b"/>
              <a:pathLst>
                <a:path w="7371" h="580" extrusionOk="0">
                  <a:moveTo>
                    <a:pt x="218" y="218"/>
                  </a:moveTo>
                  <a:lnTo>
                    <a:pt x="7154" y="236"/>
                  </a:lnTo>
                  <a:lnTo>
                    <a:pt x="7154" y="363"/>
                  </a:lnTo>
                  <a:lnTo>
                    <a:pt x="218" y="345"/>
                  </a:lnTo>
                  <a:lnTo>
                    <a:pt x="218" y="218"/>
                  </a:lnTo>
                  <a:close/>
                  <a:moveTo>
                    <a:pt x="0" y="0"/>
                  </a:moveTo>
                  <a:lnTo>
                    <a:pt x="0" y="562"/>
                  </a:lnTo>
                  <a:lnTo>
                    <a:pt x="7371" y="580"/>
                  </a:lnTo>
                  <a:lnTo>
                    <a:pt x="7371" y="19"/>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0" name="Google Shape;4354;p90">
              <a:extLst>
                <a:ext uri="{FF2B5EF4-FFF2-40B4-BE49-F238E27FC236}">
                  <a16:creationId xmlns:a16="http://schemas.microsoft.com/office/drawing/2014/main" id="{3EF24F47-613C-551B-C1A8-E17B75CDDDE7}"/>
                </a:ext>
              </a:extLst>
            </p:cNvPr>
            <p:cNvSpPr/>
            <p:nvPr/>
          </p:nvSpPr>
          <p:spPr>
            <a:xfrm>
              <a:off x="1200600" y="3368030"/>
              <a:ext cx="203045" cy="41249"/>
            </a:xfrm>
            <a:custGeom>
              <a:avLst/>
              <a:gdLst/>
              <a:ahLst/>
              <a:cxnLst/>
              <a:rect l="l" t="t" r="r" b="b"/>
              <a:pathLst>
                <a:path w="6158" h="1251" extrusionOk="0">
                  <a:moveTo>
                    <a:pt x="0" y="1"/>
                  </a:moveTo>
                  <a:lnTo>
                    <a:pt x="0" y="1250"/>
                  </a:lnTo>
                  <a:lnTo>
                    <a:pt x="6157" y="1250"/>
                  </a:lnTo>
                  <a:lnTo>
                    <a:pt x="61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1" name="Google Shape;4355;p90">
              <a:extLst>
                <a:ext uri="{FF2B5EF4-FFF2-40B4-BE49-F238E27FC236}">
                  <a16:creationId xmlns:a16="http://schemas.microsoft.com/office/drawing/2014/main" id="{0243637D-BAD5-C706-805F-1D18886BBB4E}"/>
                </a:ext>
              </a:extLst>
            </p:cNvPr>
            <p:cNvSpPr/>
            <p:nvPr/>
          </p:nvSpPr>
          <p:spPr>
            <a:xfrm>
              <a:off x="1196413" y="3364469"/>
              <a:ext cx="211420" cy="48997"/>
            </a:xfrm>
            <a:custGeom>
              <a:avLst/>
              <a:gdLst/>
              <a:ahLst/>
              <a:cxnLst/>
              <a:rect l="l" t="t" r="r" b="b"/>
              <a:pathLst>
                <a:path w="6412" h="1486" extrusionOk="0">
                  <a:moveTo>
                    <a:pt x="6176" y="217"/>
                  </a:moveTo>
                  <a:lnTo>
                    <a:pt x="6176" y="1250"/>
                  </a:lnTo>
                  <a:lnTo>
                    <a:pt x="236" y="1250"/>
                  </a:lnTo>
                  <a:lnTo>
                    <a:pt x="236" y="217"/>
                  </a:lnTo>
                  <a:close/>
                  <a:moveTo>
                    <a:pt x="0" y="0"/>
                  </a:moveTo>
                  <a:lnTo>
                    <a:pt x="0" y="1485"/>
                  </a:lnTo>
                  <a:lnTo>
                    <a:pt x="6411" y="1485"/>
                  </a:lnTo>
                  <a:lnTo>
                    <a:pt x="641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2" name="Google Shape;4356;p90">
              <a:extLst>
                <a:ext uri="{FF2B5EF4-FFF2-40B4-BE49-F238E27FC236}">
                  <a16:creationId xmlns:a16="http://schemas.microsoft.com/office/drawing/2014/main" id="{8810FF6D-C193-4734-E165-698B9C25D6A2}"/>
                </a:ext>
              </a:extLst>
            </p:cNvPr>
            <p:cNvSpPr/>
            <p:nvPr/>
          </p:nvSpPr>
          <p:spPr>
            <a:xfrm>
              <a:off x="1413176" y="3368030"/>
              <a:ext cx="142738" cy="41249"/>
            </a:xfrm>
            <a:custGeom>
              <a:avLst/>
              <a:gdLst/>
              <a:ahLst/>
              <a:cxnLst/>
              <a:rect l="l" t="t" r="r" b="b"/>
              <a:pathLst>
                <a:path w="4329" h="1251" extrusionOk="0">
                  <a:moveTo>
                    <a:pt x="0" y="1"/>
                  </a:moveTo>
                  <a:lnTo>
                    <a:pt x="0" y="1250"/>
                  </a:lnTo>
                  <a:lnTo>
                    <a:pt x="4328" y="1250"/>
                  </a:lnTo>
                  <a:lnTo>
                    <a:pt x="43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3" name="Google Shape;4357;p90">
              <a:extLst>
                <a:ext uri="{FF2B5EF4-FFF2-40B4-BE49-F238E27FC236}">
                  <a16:creationId xmlns:a16="http://schemas.microsoft.com/office/drawing/2014/main" id="{EE6AF994-824A-7EEA-621D-E405CF573BA9}"/>
                </a:ext>
              </a:extLst>
            </p:cNvPr>
            <p:cNvSpPr/>
            <p:nvPr/>
          </p:nvSpPr>
          <p:spPr>
            <a:xfrm>
              <a:off x="1409582" y="3364469"/>
              <a:ext cx="150519" cy="48997"/>
            </a:xfrm>
            <a:custGeom>
              <a:avLst/>
              <a:gdLst/>
              <a:ahLst/>
              <a:cxnLst/>
              <a:rect l="l" t="t" r="r" b="b"/>
              <a:pathLst>
                <a:path w="4565" h="1486" extrusionOk="0">
                  <a:moveTo>
                    <a:pt x="4329" y="217"/>
                  </a:moveTo>
                  <a:lnTo>
                    <a:pt x="4329" y="1250"/>
                  </a:lnTo>
                  <a:lnTo>
                    <a:pt x="218" y="1250"/>
                  </a:lnTo>
                  <a:lnTo>
                    <a:pt x="236" y="217"/>
                  </a:lnTo>
                  <a:close/>
                  <a:moveTo>
                    <a:pt x="1" y="0"/>
                  </a:moveTo>
                  <a:lnTo>
                    <a:pt x="1" y="1485"/>
                  </a:lnTo>
                  <a:lnTo>
                    <a:pt x="4564" y="1485"/>
                  </a:lnTo>
                  <a:lnTo>
                    <a:pt x="45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4" name="Google Shape;4358;p90">
              <a:extLst>
                <a:ext uri="{FF2B5EF4-FFF2-40B4-BE49-F238E27FC236}">
                  <a16:creationId xmlns:a16="http://schemas.microsoft.com/office/drawing/2014/main" id="{ADAD12FC-70FA-6BA9-2F3C-40A6DF023970}"/>
                </a:ext>
              </a:extLst>
            </p:cNvPr>
            <p:cNvSpPr/>
            <p:nvPr/>
          </p:nvSpPr>
          <p:spPr>
            <a:xfrm>
              <a:off x="1200600" y="3442681"/>
              <a:ext cx="259757" cy="41842"/>
            </a:xfrm>
            <a:custGeom>
              <a:avLst/>
              <a:gdLst/>
              <a:ahLst/>
              <a:cxnLst/>
              <a:rect l="l" t="t" r="r" b="b"/>
              <a:pathLst>
                <a:path w="7878" h="1269" extrusionOk="0">
                  <a:moveTo>
                    <a:pt x="0" y="1"/>
                  </a:moveTo>
                  <a:lnTo>
                    <a:pt x="0" y="1268"/>
                  </a:lnTo>
                  <a:lnTo>
                    <a:pt x="7878" y="1268"/>
                  </a:lnTo>
                  <a:lnTo>
                    <a:pt x="78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5" name="Google Shape;4359;p90">
              <a:extLst>
                <a:ext uri="{FF2B5EF4-FFF2-40B4-BE49-F238E27FC236}">
                  <a16:creationId xmlns:a16="http://schemas.microsoft.com/office/drawing/2014/main" id="{36232850-28BD-6729-41B1-06A4ADBA2146}"/>
                </a:ext>
              </a:extLst>
            </p:cNvPr>
            <p:cNvSpPr/>
            <p:nvPr/>
          </p:nvSpPr>
          <p:spPr>
            <a:xfrm>
              <a:off x="1196413" y="3439087"/>
              <a:ext cx="267539" cy="48997"/>
            </a:xfrm>
            <a:custGeom>
              <a:avLst/>
              <a:gdLst/>
              <a:ahLst/>
              <a:cxnLst/>
              <a:rect l="l" t="t" r="r" b="b"/>
              <a:pathLst>
                <a:path w="8114" h="1486" extrusionOk="0">
                  <a:moveTo>
                    <a:pt x="7896" y="236"/>
                  </a:moveTo>
                  <a:lnTo>
                    <a:pt x="7896" y="1250"/>
                  </a:lnTo>
                  <a:lnTo>
                    <a:pt x="236" y="1250"/>
                  </a:lnTo>
                  <a:lnTo>
                    <a:pt x="236" y="236"/>
                  </a:lnTo>
                  <a:close/>
                  <a:moveTo>
                    <a:pt x="0" y="1"/>
                  </a:moveTo>
                  <a:lnTo>
                    <a:pt x="0" y="1486"/>
                  </a:lnTo>
                  <a:lnTo>
                    <a:pt x="8114" y="1486"/>
                  </a:lnTo>
                  <a:lnTo>
                    <a:pt x="811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6" name="Google Shape;4360;p90">
              <a:extLst>
                <a:ext uri="{FF2B5EF4-FFF2-40B4-BE49-F238E27FC236}">
                  <a16:creationId xmlns:a16="http://schemas.microsoft.com/office/drawing/2014/main" id="{8B2D98FF-ECD5-69C8-3972-A25B9344D0D5}"/>
                </a:ext>
              </a:extLst>
            </p:cNvPr>
            <p:cNvSpPr/>
            <p:nvPr/>
          </p:nvSpPr>
          <p:spPr>
            <a:xfrm>
              <a:off x="1488420" y="3442681"/>
              <a:ext cx="67495" cy="41842"/>
            </a:xfrm>
            <a:custGeom>
              <a:avLst/>
              <a:gdLst/>
              <a:ahLst/>
              <a:cxnLst/>
              <a:rect l="l" t="t" r="r" b="b"/>
              <a:pathLst>
                <a:path w="2047" h="1269" extrusionOk="0">
                  <a:moveTo>
                    <a:pt x="0" y="1"/>
                  </a:moveTo>
                  <a:lnTo>
                    <a:pt x="0" y="1268"/>
                  </a:lnTo>
                  <a:lnTo>
                    <a:pt x="2046" y="1268"/>
                  </a:lnTo>
                  <a:lnTo>
                    <a:pt x="20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7" name="Google Shape;4361;p90">
              <a:extLst>
                <a:ext uri="{FF2B5EF4-FFF2-40B4-BE49-F238E27FC236}">
                  <a16:creationId xmlns:a16="http://schemas.microsoft.com/office/drawing/2014/main" id="{2F719BD5-A46C-E468-E7F5-264CC6246A94}"/>
                </a:ext>
              </a:extLst>
            </p:cNvPr>
            <p:cNvSpPr/>
            <p:nvPr/>
          </p:nvSpPr>
          <p:spPr>
            <a:xfrm>
              <a:off x="1484232" y="3439087"/>
              <a:ext cx="75870" cy="48997"/>
            </a:xfrm>
            <a:custGeom>
              <a:avLst/>
              <a:gdLst/>
              <a:ahLst/>
              <a:cxnLst/>
              <a:rect l="l" t="t" r="r" b="b"/>
              <a:pathLst>
                <a:path w="2301" h="1486" extrusionOk="0">
                  <a:moveTo>
                    <a:pt x="2065" y="236"/>
                  </a:moveTo>
                  <a:lnTo>
                    <a:pt x="2065" y="1250"/>
                  </a:lnTo>
                  <a:lnTo>
                    <a:pt x="236" y="1250"/>
                  </a:lnTo>
                  <a:lnTo>
                    <a:pt x="236" y="236"/>
                  </a:lnTo>
                  <a:close/>
                  <a:moveTo>
                    <a:pt x="0" y="1"/>
                  </a:moveTo>
                  <a:lnTo>
                    <a:pt x="0" y="1486"/>
                  </a:lnTo>
                  <a:lnTo>
                    <a:pt x="2300" y="1486"/>
                  </a:lnTo>
                  <a:lnTo>
                    <a:pt x="228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8" name="Google Shape;4362;p90">
              <a:extLst>
                <a:ext uri="{FF2B5EF4-FFF2-40B4-BE49-F238E27FC236}">
                  <a16:creationId xmlns:a16="http://schemas.microsoft.com/office/drawing/2014/main" id="{61FD71E2-A936-DE30-6129-EB46ED1D56E7}"/>
                </a:ext>
              </a:extLst>
            </p:cNvPr>
            <p:cNvSpPr/>
            <p:nvPr/>
          </p:nvSpPr>
          <p:spPr>
            <a:xfrm>
              <a:off x="1200600" y="3224137"/>
              <a:ext cx="176766" cy="41216"/>
            </a:xfrm>
            <a:custGeom>
              <a:avLst/>
              <a:gdLst/>
              <a:ahLst/>
              <a:cxnLst/>
              <a:rect l="l" t="t" r="r" b="b"/>
              <a:pathLst>
                <a:path w="5361" h="1250" extrusionOk="0">
                  <a:moveTo>
                    <a:pt x="0" y="0"/>
                  </a:moveTo>
                  <a:lnTo>
                    <a:pt x="0" y="1250"/>
                  </a:lnTo>
                  <a:lnTo>
                    <a:pt x="5361" y="1250"/>
                  </a:lnTo>
                  <a:lnTo>
                    <a:pt x="5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9" name="Google Shape;4363;p90">
              <a:extLst>
                <a:ext uri="{FF2B5EF4-FFF2-40B4-BE49-F238E27FC236}">
                  <a16:creationId xmlns:a16="http://schemas.microsoft.com/office/drawing/2014/main" id="{507D4AFC-5FC0-5479-EDE1-682E38A3EFCB}"/>
                </a:ext>
              </a:extLst>
            </p:cNvPr>
            <p:cNvSpPr/>
            <p:nvPr/>
          </p:nvSpPr>
          <p:spPr>
            <a:xfrm>
              <a:off x="1196413" y="3220543"/>
              <a:ext cx="184547" cy="48997"/>
            </a:xfrm>
            <a:custGeom>
              <a:avLst/>
              <a:gdLst/>
              <a:ahLst/>
              <a:cxnLst/>
              <a:rect l="l" t="t" r="r" b="b"/>
              <a:pathLst>
                <a:path w="5597" h="1486" extrusionOk="0">
                  <a:moveTo>
                    <a:pt x="5379" y="218"/>
                  </a:moveTo>
                  <a:lnTo>
                    <a:pt x="5379" y="1250"/>
                  </a:lnTo>
                  <a:lnTo>
                    <a:pt x="236" y="1250"/>
                  </a:lnTo>
                  <a:lnTo>
                    <a:pt x="236" y="218"/>
                  </a:lnTo>
                  <a:close/>
                  <a:moveTo>
                    <a:pt x="0" y="1"/>
                  </a:moveTo>
                  <a:lnTo>
                    <a:pt x="0" y="1486"/>
                  </a:lnTo>
                  <a:lnTo>
                    <a:pt x="5596" y="1486"/>
                  </a:lnTo>
                  <a:lnTo>
                    <a:pt x="559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0" name="Google Shape;4364;p90">
              <a:extLst>
                <a:ext uri="{FF2B5EF4-FFF2-40B4-BE49-F238E27FC236}">
                  <a16:creationId xmlns:a16="http://schemas.microsoft.com/office/drawing/2014/main" id="{5607D4FF-0B0E-6AC5-5800-957E47CBA272}"/>
                </a:ext>
              </a:extLst>
            </p:cNvPr>
            <p:cNvSpPr/>
            <p:nvPr/>
          </p:nvSpPr>
          <p:spPr>
            <a:xfrm>
              <a:off x="1400613" y="3224137"/>
              <a:ext cx="69902" cy="41216"/>
            </a:xfrm>
            <a:custGeom>
              <a:avLst/>
              <a:gdLst/>
              <a:ahLst/>
              <a:cxnLst/>
              <a:rect l="l" t="t" r="r" b="b"/>
              <a:pathLst>
                <a:path w="2120" h="1250" extrusionOk="0">
                  <a:moveTo>
                    <a:pt x="1" y="0"/>
                  </a:moveTo>
                  <a:lnTo>
                    <a:pt x="1" y="1250"/>
                  </a:lnTo>
                  <a:lnTo>
                    <a:pt x="2120" y="1250"/>
                  </a:lnTo>
                  <a:lnTo>
                    <a:pt x="21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1" name="Google Shape;4365;p90">
              <a:extLst>
                <a:ext uri="{FF2B5EF4-FFF2-40B4-BE49-F238E27FC236}">
                  <a16:creationId xmlns:a16="http://schemas.microsoft.com/office/drawing/2014/main" id="{37214E8A-9752-C4E0-0B53-AFC001E43236}"/>
                </a:ext>
              </a:extLst>
            </p:cNvPr>
            <p:cNvSpPr/>
            <p:nvPr/>
          </p:nvSpPr>
          <p:spPr>
            <a:xfrm>
              <a:off x="1397052" y="3220543"/>
              <a:ext cx="77057" cy="48997"/>
            </a:xfrm>
            <a:custGeom>
              <a:avLst/>
              <a:gdLst/>
              <a:ahLst/>
              <a:cxnLst/>
              <a:rect l="l" t="t" r="r" b="b"/>
              <a:pathLst>
                <a:path w="2337" h="1486" extrusionOk="0">
                  <a:moveTo>
                    <a:pt x="2101" y="218"/>
                  </a:moveTo>
                  <a:lnTo>
                    <a:pt x="2101" y="1250"/>
                  </a:lnTo>
                  <a:lnTo>
                    <a:pt x="236" y="1250"/>
                  </a:lnTo>
                  <a:lnTo>
                    <a:pt x="236" y="218"/>
                  </a:lnTo>
                  <a:close/>
                  <a:moveTo>
                    <a:pt x="0" y="1"/>
                  </a:moveTo>
                  <a:lnTo>
                    <a:pt x="0" y="1486"/>
                  </a:lnTo>
                  <a:lnTo>
                    <a:pt x="2336" y="1486"/>
                  </a:lnTo>
                  <a:lnTo>
                    <a:pt x="23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2" name="Google Shape;4366;p90">
              <a:extLst>
                <a:ext uri="{FF2B5EF4-FFF2-40B4-BE49-F238E27FC236}">
                  <a16:creationId xmlns:a16="http://schemas.microsoft.com/office/drawing/2014/main" id="{CFACAB0B-7757-2AFA-961B-242EF001BD8A}"/>
                </a:ext>
              </a:extLst>
            </p:cNvPr>
            <p:cNvSpPr/>
            <p:nvPr/>
          </p:nvSpPr>
          <p:spPr>
            <a:xfrm>
              <a:off x="1488420" y="3224137"/>
              <a:ext cx="185734" cy="41216"/>
            </a:xfrm>
            <a:custGeom>
              <a:avLst/>
              <a:gdLst/>
              <a:ahLst/>
              <a:cxnLst/>
              <a:rect l="l" t="t" r="r" b="b"/>
              <a:pathLst>
                <a:path w="5633" h="1250" extrusionOk="0">
                  <a:moveTo>
                    <a:pt x="0" y="0"/>
                  </a:moveTo>
                  <a:lnTo>
                    <a:pt x="0" y="1250"/>
                  </a:lnTo>
                  <a:lnTo>
                    <a:pt x="5632" y="1250"/>
                  </a:lnTo>
                  <a:lnTo>
                    <a:pt x="56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3" name="Google Shape;4367;p90">
              <a:extLst>
                <a:ext uri="{FF2B5EF4-FFF2-40B4-BE49-F238E27FC236}">
                  <a16:creationId xmlns:a16="http://schemas.microsoft.com/office/drawing/2014/main" id="{DF5D9640-F06B-D670-D853-0CD418006E4D}"/>
                </a:ext>
              </a:extLst>
            </p:cNvPr>
            <p:cNvSpPr/>
            <p:nvPr/>
          </p:nvSpPr>
          <p:spPr>
            <a:xfrm>
              <a:off x="1484232" y="3220543"/>
              <a:ext cx="193483" cy="48997"/>
            </a:xfrm>
            <a:custGeom>
              <a:avLst/>
              <a:gdLst/>
              <a:ahLst/>
              <a:cxnLst/>
              <a:rect l="l" t="t" r="r" b="b"/>
              <a:pathLst>
                <a:path w="5868" h="1486" extrusionOk="0">
                  <a:moveTo>
                    <a:pt x="5650" y="218"/>
                  </a:moveTo>
                  <a:lnTo>
                    <a:pt x="5650" y="1250"/>
                  </a:lnTo>
                  <a:lnTo>
                    <a:pt x="236" y="1250"/>
                  </a:lnTo>
                  <a:lnTo>
                    <a:pt x="236" y="218"/>
                  </a:lnTo>
                  <a:close/>
                  <a:moveTo>
                    <a:pt x="0" y="1"/>
                  </a:moveTo>
                  <a:lnTo>
                    <a:pt x="0" y="1486"/>
                  </a:lnTo>
                  <a:lnTo>
                    <a:pt x="5868" y="1486"/>
                  </a:lnTo>
                  <a:lnTo>
                    <a:pt x="58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4" name="Google Shape;4368;p90">
              <a:extLst>
                <a:ext uri="{FF2B5EF4-FFF2-40B4-BE49-F238E27FC236}">
                  <a16:creationId xmlns:a16="http://schemas.microsoft.com/office/drawing/2014/main" id="{029060C0-53C1-C652-99A3-771147AE5815}"/>
                </a:ext>
              </a:extLst>
            </p:cNvPr>
            <p:cNvSpPr/>
            <p:nvPr/>
          </p:nvSpPr>
          <p:spPr>
            <a:xfrm>
              <a:off x="1200600" y="3154268"/>
              <a:ext cx="380371" cy="41249"/>
            </a:xfrm>
            <a:custGeom>
              <a:avLst/>
              <a:gdLst/>
              <a:ahLst/>
              <a:cxnLst/>
              <a:rect l="l" t="t" r="r" b="b"/>
              <a:pathLst>
                <a:path w="11536" h="1251" extrusionOk="0">
                  <a:moveTo>
                    <a:pt x="0" y="1"/>
                  </a:moveTo>
                  <a:lnTo>
                    <a:pt x="0" y="1250"/>
                  </a:lnTo>
                  <a:lnTo>
                    <a:pt x="11536" y="1250"/>
                  </a:lnTo>
                  <a:lnTo>
                    <a:pt x="115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5" name="Google Shape;4369;p90">
              <a:extLst>
                <a:ext uri="{FF2B5EF4-FFF2-40B4-BE49-F238E27FC236}">
                  <a16:creationId xmlns:a16="http://schemas.microsoft.com/office/drawing/2014/main" id="{C3ED7878-95EF-ACD3-59B7-05EEAA2388FD}"/>
                </a:ext>
              </a:extLst>
            </p:cNvPr>
            <p:cNvSpPr/>
            <p:nvPr/>
          </p:nvSpPr>
          <p:spPr>
            <a:xfrm>
              <a:off x="1197006" y="3150080"/>
              <a:ext cx="388152" cy="48997"/>
            </a:xfrm>
            <a:custGeom>
              <a:avLst/>
              <a:gdLst/>
              <a:ahLst/>
              <a:cxnLst/>
              <a:rect l="l" t="t" r="r" b="b"/>
              <a:pathLst>
                <a:path w="11772" h="1486" extrusionOk="0">
                  <a:moveTo>
                    <a:pt x="11536" y="236"/>
                  </a:moveTo>
                  <a:lnTo>
                    <a:pt x="11536" y="1269"/>
                  </a:lnTo>
                  <a:lnTo>
                    <a:pt x="218" y="1269"/>
                  </a:lnTo>
                  <a:lnTo>
                    <a:pt x="218" y="236"/>
                  </a:lnTo>
                  <a:close/>
                  <a:moveTo>
                    <a:pt x="1" y="1"/>
                  </a:moveTo>
                  <a:lnTo>
                    <a:pt x="1" y="1486"/>
                  </a:lnTo>
                  <a:lnTo>
                    <a:pt x="11772" y="1486"/>
                  </a:lnTo>
                  <a:lnTo>
                    <a:pt x="1177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6" name="Google Shape;4370;p90">
              <a:extLst>
                <a:ext uri="{FF2B5EF4-FFF2-40B4-BE49-F238E27FC236}">
                  <a16:creationId xmlns:a16="http://schemas.microsoft.com/office/drawing/2014/main" id="{2356E7B1-E969-3FA9-F38B-EDD5D4A65DF9}"/>
                </a:ext>
              </a:extLst>
            </p:cNvPr>
            <p:cNvSpPr/>
            <p:nvPr/>
          </p:nvSpPr>
          <p:spPr>
            <a:xfrm>
              <a:off x="1200600" y="3298194"/>
              <a:ext cx="259757" cy="41216"/>
            </a:xfrm>
            <a:custGeom>
              <a:avLst/>
              <a:gdLst/>
              <a:ahLst/>
              <a:cxnLst/>
              <a:rect l="l" t="t" r="r" b="b"/>
              <a:pathLst>
                <a:path w="7878" h="1250" extrusionOk="0">
                  <a:moveTo>
                    <a:pt x="0" y="0"/>
                  </a:moveTo>
                  <a:lnTo>
                    <a:pt x="0" y="1250"/>
                  </a:lnTo>
                  <a:lnTo>
                    <a:pt x="7878" y="1250"/>
                  </a:lnTo>
                  <a:lnTo>
                    <a:pt x="7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7" name="Google Shape;4371;p90">
              <a:extLst>
                <a:ext uri="{FF2B5EF4-FFF2-40B4-BE49-F238E27FC236}">
                  <a16:creationId xmlns:a16="http://schemas.microsoft.com/office/drawing/2014/main" id="{C5899E68-3D85-259F-1BBA-925A5E949564}"/>
                </a:ext>
              </a:extLst>
            </p:cNvPr>
            <p:cNvSpPr/>
            <p:nvPr/>
          </p:nvSpPr>
          <p:spPr>
            <a:xfrm>
              <a:off x="1196413" y="3294006"/>
              <a:ext cx="267539" cy="48997"/>
            </a:xfrm>
            <a:custGeom>
              <a:avLst/>
              <a:gdLst/>
              <a:ahLst/>
              <a:cxnLst/>
              <a:rect l="l" t="t" r="r" b="b"/>
              <a:pathLst>
                <a:path w="8114" h="1486" extrusionOk="0">
                  <a:moveTo>
                    <a:pt x="7896" y="236"/>
                  </a:moveTo>
                  <a:lnTo>
                    <a:pt x="7896" y="1268"/>
                  </a:lnTo>
                  <a:lnTo>
                    <a:pt x="236" y="1268"/>
                  </a:lnTo>
                  <a:lnTo>
                    <a:pt x="236" y="236"/>
                  </a:lnTo>
                  <a:close/>
                  <a:moveTo>
                    <a:pt x="0" y="0"/>
                  </a:moveTo>
                  <a:lnTo>
                    <a:pt x="0" y="1485"/>
                  </a:lnTo>
                  <a:lnTo>
                    <a:pt x="8114" y="1485"/>
                  </a:lnTo>
                  <a:lnTo>
                    <a:pt x="81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8" name="Google Shape;4372;p90">
              <a:extLst>
                <a:ext uri="{FF2B5EF4-FFF2-40B4-BE49-F238E27FC236}">
                  <a16:creationId xmlns:a16="http://schemas.microsoft.com/office/drawing/2014/main" id="{49F97EA3-C067-2573-376C-9E0D3FA0DA22}"/>
                </a:ext>
              </a:extLst>
            </p:cNvPr>
            <p:cNvSpPr/>
            <p:nvPr/>
          </p:nvSpPr>
          <p:spPr>
            <a:xfrm>
              <a:off x="1488420" y="3298194"/>
              <a:ext cx="67495" cy="41216"/>
            </a:xfrm>
            <a:custGeom>
              <a:avLst/>
              <a:gdLst/>
              <a:ahLst/>
              <a:cxnLst/>
              <a:rect l="l" t="t" r="r" b="b"/>
              <a:pathLst>
                <a:path w="2047" h="1250" extrusionOk="0">
                  <a:moveTo>
                    <a:pt x="0" y="0"/>
                  </a:moveTo>
                  <a:lnTo>
                    <a:pt x="0" y="1250"/>
                  </a:lnTo>
                  <a:lnTo>
                    <a:pt x="2046" y="1250"/>
                  </a:lnTo>
                  <a:lnTo>
                    <a:pt x="20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9" name="Google Shape;4373;p90">
              <a:extLst>
                <a:ext uri="{FF2B5EF4-FFF2-40B4-BE49-F238E27FC236}">
                  <a16:creationId xmlns:a16="http://schemas.microsoft.com/office/drawing/2014/main" id="{9C21EE12-5C65-608B-9532-1C4FC2369542}"/>
                </a:ext>
              </a:extLst>
            </p:cNvPr>
            <p:cNvSpPr/>
            <p:nvPr/>
          </p:nvSpPr>
          <p:spPr>
            <a:xfrm>
              <a:off x="1484232" y="3294006"/>
              <a:ext cx="75870" cy="48997"/>
            </a:xfrm>
            <a:custGeom>
              <a:avLst/>
              <a:gdLst/>
              <a:ahLst/>
              <a:cxnLst/>
              <a:rect l="l" t="t" r="r" b="b"/>
              <a:pathLst>
                <a:path w="2301" h="1486" extrusionOk="0">
                  <a:moveTo>
                    <a:pt x="2065" y="236"/>
                  </a:moveTo>
                  <a:lnTo>
                    <a:pt x="2065" y="1268"/>
                  </a:lnTo>
                  <a:lnTo>
                    <a:pt x="236" y="1268"/>
                  </a:lnTo>
                  <a:lnTo>
                    <a:pt x="236" y="236"/>
                  </a:lnTo>
                  <a:close/>
                  <a:moveTo>
                    <a:pt x="0" y="0"/>
                  </a:moveTo>
                  <a:lnTo>
                    <a:pt x="0" y="1485"/>
                  </a:lnTo>
                  <a:lnTo>
                    <a:pt x="2300" y="1485"/>
                  </a:lnTo>
                  <a:lnTo>
                    <a:pt x="22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0" name="Google Shape;4374;p90">
              <a:extLst>
                <a:ext uri="{FF2B5EF4-FFF2-40B4-BE49-F238E27FC236}">
                  <a16:creationId xmlns:a16="http://schemas.microsoft.com/office/drawing/2014/main" id="{3CEDFCAA-43E4-AC45-B550-A386D33C10DD}"/>
                </a:ext>
              </a:extLst>
            </p:cNvPr>
            <p:cNvSpPr/>
            <p:nvPr/>
          </p:nvSpPr>
          <p:spPr>
            <a:xfrm>
              <a:off x="1200600" y="3079024"/>
              <a:ext cx="176766" cy="41842"/>
            </a:xfrm>
            <a:custGeom>
              <a:avLst/>
              <a:gdLst/>
              <a:ahLst/>
              <a:cxnLst/>
              <a:rect l="l" t="t" r="r" b="b"/>
              <a:pathLst>
                <a:path w="5361" h="1269" extrusionOk="0">
                  <a:moveTo>
                    <a:pt x="0" y="1"/>
                  </a:moveTo>
                  <a:lnTo>
                    <a:pt x="0" y="1269"/>
                  </a:lnTo>
                  <a:lnTo>
                    <a:pt x="5361" y="1269"/>
                  </a:lnTo>
                  <a:lnTo>
                    <a:pt x="53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1" name="Google Shape;4375;p90">
              <a:extLst>
                <a:ext uri="{FF2B5EF4-FFF2-40B4-BE49-F238E27FC236}">
                  <a16:creationId xmlns:a16="http://schemas.microsoft.com/office/drawing/2014/main" id="{69E3CBEE-0311-5BED-AD77-2C3F535CCD8C}"/>
                </a:ext>
              </a:extLst>
            </p:cNvPr>
            <p:cNvSpPr/>
            <p:nvPr/>
          </p:nvSpPr>
          <p:spPr>
            <a:xfrm>
              <a:off x="1196413" y="3075463"/>
              <a:ext cx="184547" cy="48997"/>
            </a:xfrm>
            <a:custGeom>
              <a:avLst/>
              <a:gdLst/>
              <a:ahLst/>
              <a:cxnLst/>
              <a:rect l="l" t="t" r="r" b="b"/>
              <a:pathLst>
                <a:path w="5597" h="1486" extrusionOk="0">
                  <a:moveTo>
                    <a:pt x="5379" y="236"/>
                  </a:moveTo>
                  <a:lnTo>
                    <a:pt x="5379" y="1250"/>
                  </a:lnTo>
                  <a:lnTo>
                    <a:pt x="236" y="1250"/>
                  </a:lnTo>
                  <a:lnTo>
                    <a:pt x="236" y="236"/>
                  </a:lnTo>
                  <a:close/>
                  <a:moveTo>
                    <a:pt x="0" y="0"/>
                  </a:moveTo>
                  <a:lnTo>
                    <a:pt x="0" y="1485"/>
                  </a:lnTo>
                  <a:lnTo>
                    <a:pt x="5596" y="1485"/>
                  </a:lnTo>
                  <a:lnTo>
                    <a:pt x="559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2" name="Google Shape;4376;p90">
              <a:extLst>
                <a:ext uri="{FF2B5EF4-FFF2-40B4-BE49-F238E27FC236}">
                  <a16:creationId xmlns:a16="http://schemas.microsoft.com/office/drawing/2014/main" id="{96E21CAF-4EF8-D253-39E4-E1845FFCB6CF}"/>
                </a:ext>
              </a:extLst>
            </p:cNvPr>
            <p:cNvSpPr/>
            <p:nvPr/>
          </p:nvSpPr>
          <p:spPr>
            <a:xfrm>
              <a:off x="1400613" y="3079024"/>
              <a:ext cx="69902" cy="41842"/>
            </a:xfrm>
            <a:custGeom>
              <a:avLst/>
              <a:gdLst/>
              <a:ahLst/>
              <a:cxnLst/>
              <a:rect l="l" t="t" r="r" b="b"/>
              <a:pathLst>
                <a:path w="2120" h="1269" extrusionOk="0">
                  <a:moveTo>
                    <a:pt x="1" y="1"/>
                  </a:moveTo>
                  <a:lnTo>
                    <a:pt x="1" y="1269"/>
                  </a:lnTo>
                  <a:lnTo>
                    <a:pt x="2120" y="1269"/>
                  </a:lnTo>
                  <a:lnTo>
                    <a:pt x="21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3" name="Google Shape;4377;p90">
              <a:extLst>
                <a:ext uri="{FF2B5EF4-FFF2-40B4-BE49-F238E27FC236}">
                  <a16:creationId xmlns:a16="http://schemas.microsoft.com/office/drawing/2014/main" id="{307228B6-0A7B-D525-5A55-9DD2B78A1EFB}"/>
                </a:ext>
              </a:extLst>
            </p:cNvPr>
            <p:cNvSpPr/>
            <p:nvPr/>
          </p:nvSpPr>
          <p:spPr>
            <a:xfrm>
              <a:off x="1397052" y="3075463"/>
              <a:ext cx="77057" cy="48997"/>
            </a:xfrm>
            <a:custGeom>
              <a:avLst/>
              <a:gdLst/>
              <a:ahLst/>
              <a:cxnLst/>
              <a:rect l="l" t="t" r="r" b="b"/>
              <a:pathLst>
                <a:path w="2337" h="1486" extrusionOk="0">
                  <a:moveTo>
                    <a:pt x="2101" y="236"/>
                  </a:moveTo>
                  <a:lnTo>
                    <a:pt x="2101" y="1250"/>
                  </a:lnTo>
                  <a:lnTo>
                    <a:pt x="236" y="1250"/>
                  </a:lnTo>
                  <a:lnTo>
                    <a:pt x="236" y="236"/>
                  </a:lnTo>
                  <a:close/>
                  <a:moveTo>
                    <a:pt x="0" y="0"/>
                  </a:moveTo>
                  <a:lnTo>
                    <a:pt x="0" y="1485"/>
                  </a:lnTo>
                  <a:lnTo>
                    <a:pt x="2336" y="1485"/>
                  </a:lnTo>
                  <a:lnTo>
                    <a:pt x="23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4" name="Google Shape;4378;p90">
              <a:extLst>
                <a:ext uri="{FF2B5EF4-FFF2-40B4-BE49-F238E27FC236}">
                  <a16:creationId xmlns:a16="http://schemas.microsoft.com/office/drawing/2014/main" id="{7206925C-9CAC-C7B7-F4A3-A55609F72AAB}"/>
                </a:ext>
              </a:extLst>
            </p:cNvPr>
            <p:cNvSpPr/>
            <p:nvPr/>
          </p:nvSpPr>
          <p:spPr>
            <a:xfrm>
              <a:off x="1488420" y="3079024"/>
              <a:ext cx="185734" cy="41842"/>
            </a:xfrm>
            <a:custGeom>
              <a:avLst/>
              <a:gdLst/>
              <a:ahLst/>
              <a:cxnLst/>
              <a:rect l="l" t="t" r="r" b="b"/>
              <a:pathLst>
                <a:path w="5633" h="1269" extrusionOk="0">
                  <a:moveTo>
                    <a:pt x="0" y="1"/>
                  </a:moveTo>
                  <a:lnTo>
                    <a:pt x="0" y="1269"/>
                  </a:lnTo>
                  <a:lnTo>
                    <a:pt x="5632" y="1269"/>
                  </a:lnTo>
                  <a:lnTo>
                    <a:pt x="56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5" name="Google Shape;4379;p90">
              <a:extLst>
                <a:ext uri="{FF2B5EF4-FFF2-40B4-BE49-F238E27FC236}">
                  <a16:creationId xmlns:a16="http://schemas.microsoft.com/office/drawing/2014/main" id="{5CD71509-5BBD-96E7-DA43-A58CDEAA5961}"/>
                </a:ext>
              </a:extLst>
            </p:cNvPr>
            <p:cNvSpPr/>
            <p:nvPr/>
          </p:nvSpPr>
          <p:spPr>
            <a:xfrm>
              <a:off x="1484232" y="3075463"/>
              <a:ext cx="193483" cy="48997"/>
            </a:xfrm>
            <a:custGeom>
              <a:avLst/>
              <a:gdLst/>
              <a:ahLst/>
              <a:cxnLst/>
              <a:rect l="l" t="t" r="r" b="b"/>
              <a:pathLst>
                <a:path w="5868" h="1486" extrusionOk="0">
                  <a:moveTo>
                    <a:pt x="5650" y="236"/>
                  </a:moveTo>
                  <a:lnTo>
                    <a:pt x="5650" y="1250"/>
                  </a:lnTo>
                  <a:lnTo>
                    <a:pt x="236" y="1250"/>
                  </a:lnTo>
                  <a:lnTo>
                    <a:pt x="236" y="236"/>
                  </a:lnTo>
                  <a:close/>
                  <a:moveTo>
                    <a:pt x="0" y="0"/>
                  </a:moveTo>
                  <a:lnTo>
                    <a:pt x="0" y="1485"/>
                  </a:lnTo>
                  <a:lnTo>
                    <a:pt x="5868" y="1485"/>
                  </a:lnTo>
                  <a:lnTo>
                    <a:pt x="586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6" name="Google Shape;4380;p90">
              <a:extLst>
                <a:ext uri="{FF2B5EF4-FFF2-40B4-BE49-F238E27FC236}">
                  <a16:creationId xmlns:a16="http://schemas.microsoft.com/office/drawing/2014/main" id="{7D0E201A-53C7-966F-AD2C-11CABEADCCD8}"/>
                </a:ext>
              </a:extLst>
            </p:cNvPr>
            <p:cNvSpPr/>
            <p:nvPr/>
          </p:nvSpPr>
          <p:spPr>
            <a:xfrm>
              <a:off x="1228660" y="2583443"/>
              <a:ext cx="174985" cy="174359"/>
            </a:xfrm>
            <a:custGeom>
              <a:avLst/>
              <a:gdLst/>
              <a:ahLst/>
              <a:cxnLst/>
              <a:rect l="l" t="t" r="r" b="b"/>
              <a:pathLst>
                <a:path w="5307" h="5288" extrusionOk="0">
                  <a:moveTo>
                    <a:pt x="0" y="0"/>
                  </a:moveTo>
                  <a:lnTo>
                    <a:pt x="0" y="5288"/>
                  </a:lnTo>
                  <a:lnTo>
                    <a:pt x="5306" y="5288"/>
                  </a:lnTo>
                  <a:lnTo>
                    <a:pt x="53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7" name="Google Shape;4381;p90">
              <a:extLst>
                <a:ext uri="{FF2B5EF4-FFF2-40B4-BE49-F238E27FC236}">
                  <a16:creationId xmlns:a16="http://schemas.microsoft.com/office/drawing/2014/main" id="{F869DA95-DF7A-A3F8-2C31-B346A64077EC}"/>
                </a:ext>
              </a:extLst>
            </p:cNvPr>
            <p:cNvSpPr/>
            <p:nvPr/>
          </p:nvSpPr>
          <p:spPr>
            <a:xfrm>
              <a:off x="1225066" y="2579849"/>
              <a:ext cx="182173" cy="182140"/>
            </a:xfrm>
            <a:custGeom>
              <a:avLst/>
              <a:gdLst/>
              <a:ahLst/>
              <a:cxnLst/>
              <a:rect l="l" t="t" r="r" b="b"/>
              <a:pathLst>
                <a:path w="5525" h="5524" extrusionOk="0">
                  <a:moveTo>
                    <a:pt x="5307" y="218"/>
                  </a:moveTo>
                  <a:lnTo>
                    <a:pt x="5307" y="5288"/>
                  </a:lnTo>
                  <a:lnTo>
                    <a:pt x="236" y="5288"/>
                  </a:lnTo>
                  <a:lnTo>
                    <a:pt x="236" y="218"/>
                  </a:lnTo>
                  <a:close/>
                  <a:moveTo>
                    <a:pt x="1" y="0"/>
                  </a:moveTo>
                  <a:lnTo>
                    <a:pt x="1" y="5524"/>
                  </a:lnTo>
                  <a:lnTo>
                    <a:pt x="5524" y="5524"/>
                  </a:lnTo>
                  <a:lnTo>
                    <a:pt x="552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8" name="Google Shape;4382;p90">
              <a:extLst>
                <a:ext uri="{FF2B5EF4-FFF2-40B4-BE49-F238E27FC236}">
                  <a16:creationId xmlns:a16="http://schemas.microsoft.com/office/drawing/2014/main" id="{091ACDC3-F9A8-92E7-0783-481D282CFBED}"/>
                </a:ext>
              </a:extLst>
            </p:cNvPr>
            <p:cNvSpPr/>
            <p:nvPr/>
          </p:nvSpPr>
          <p:spPr>
            <a:xfrm>
              <a:off x="1471076" y="2583443"/>
              <a:ext cx="174392" cy="174359"/>
            </a:xfrm>
            <a:custGeom>
              <a:avLst/>
              <a:gdLst/>
              <a:ahLst/>
              <a:cxnLst/>
              <a:rect l="l" t="t" r="r" b="b"/>
              <a:pathLst>
                <a:path w="5289" h="5288" extrusionOk="0">
                  <a:moveTo>
                    <a:pt x="1" y="0"/>
                  </a:moveTo>
                  <a:lnTo>
                    <a:pt x="1" y="5288"/>
                  </a:lnTo>
                  <a:lnTo>
                    <a:pt x="5289" y="5288"/>
                  </a:lnTo>
                  <a:lnTo>
                    <a:pt x="5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9" name="Google Shape;4383;p90">
              <a:extLst>
                <a:ext uri="{FF2B5EF4-FFF2-40B4-BE49-F238E27FC236}">
                  <a16:creationId xmlns:a16="http://schemas.microsoft.com/office/drawing/2014/main" id="{CB3C4BC8-85DD-DADB-396B-1484B043402C}"/>
                </a:ext>
              </a:extLst>
            </p:cNvPr>
            <p:cNvSpPr/>
            <p:nvPr/>
          </p:nvSpPr>
          <p:spPr>
            <a:xfrm>
              <a:off x="1466922" y="2579849"/>
              <a:ext cx="182140" cy="182140"/>
            </a:xfrm>
            <a:custGeom>
              <a:avLst/>
              <a:gdLst/>
              <a:ahLst/>
              <a:cxnLst/>
              <a:rect l="l" t="t" r="r" b="b"/>
              <a:pathLst>
                <a:path w="5524" h="5524" extrusionOk="0">
                  <a:moveTo>
                    <a:pt x="5306" y="218"/>
                  </a:moveTo>
                  <a:lnTo>
                    <a:pt x="5306" y="5288"/>
                  </a:lnTo>
                  <a:lnTo>
                    <a:pt x="236" y="5288"/>
                  </a:lnTo>
                  <a:lnTo>
                    <a:pt x="236" y="218"/>
                  </a:lnTo>
                  <a:close/>
                  <a:moveTo>
                    <a:pt x="0" y="0"/>
                  </a:moveTo>
                  <a:lnTo>
                    <a:pt x="0" y="5524"/>
                  </a:lnTo>
                  <a:lnTo>
                    <a:pt x="5523" y="5524"/>
                  </a:lnTo>
                  <a:lnTo>
                    <a:pt x="552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0" name="Google Shape;4384;p90">
              <a:extLst>
                <a:ext uri="{FF2B5EF4-FFF2-40B4-BE49-F238E27FC236}">
                  <a16:creationId xmlns:a16="http://schemas.microsoft.com/office/drawing/2014/main" id="{6DEB2DCF-B1F4-CEE5-CD73-CD284CCB73BB}"/>
                </a:ext>
              </a:extLst>
            </p:cNvPr>
            <p:cNvSpPr/>
            <p:nvPr/>
          </p:nvSpPr>
          <p:spPr>
            <a:xfrm>
              <a:off x="1228660" y="2827639"/>
              <a:ext cx="174985" cy="174392"/>
            </a:xfrm>
            <a:custGeom>
              <a:avLst/>
              <a:gdLst/>
              <a:ahLst/>
              <a:cxnLst/>
              <a:rect l="l" t="t" r="r" b="b"/>
              <a:pathLst>
                <a:path w="5307" h="5289" extrusionOk="0">
                  <a:moveTo>
                    <a:pt x="0" y="1"/>
                  </a:moveTo>
                  <a:lnTo>
                    <a:pt x="0" y="5289"/>
                  </a:lnTo>
                  <a:lnTo>
                    <a:pt x="5306" y="5289"/>
                  </a:lnTo>
                  <a:lnTo>
                    <a:pt x="5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1" name="Google Shape;4385;p90">
              <a:extLst>
                <a:ext uri="{FF2B5EF4-FFF2-40B4-BE49-F238E27FC236}">
                  <a16:creationId xmlns:a16="http://schemas.microsoft.com/office/drawing/2014/main" id="{B11EDCA9-1336-39CF-F63C-FF5A6BA87741}"/>
                </a:ext>
              </a:extLst>
            </p:cNvPr>
            <p:cNvSpPr/>
            <p:nvPr/>
          </p:nvSpPr>
          <p:spPr>
            <a:xfrm>
              <a:off x="1225066" y="2824078"/>
              <a:ext cx="182173" cy="181547"/>
            </a:xfrm>
            <a:custGeom>
              <a:avLst/>
              <a:gdLst/>
              <a:ahLst/>
              <a:cxnLst/>
              <a:rect l="l" t="t" r="r" b="b"/>
              <a:pathLst>
                <a:path w="5525" h="5506" extrusionOk="0">
                  <a:moveTo>
                    <a:pt x="5307" y="217"/>
                  </a:moveTo>
                  <a:lnTo>
                    <a:pt x="5307" y="5288"/>
                  </a:lnTo>
                  <a:lnTo>
                    <a:pt x="236" y="5288"/>
                  </a:lnTo>
                  <a:lnTo>
                    <a:pt x="236" y="217"/>
                  </a:lnTo>
                  <a:close/>
                  <a:moveTo>
                    <a:pt x="1" y="0"/>
                  </a:moveTo>
                  <a:lnTo>
                    <a:pt x="1" y="5505"/>
                  </a:lnTo>
                  <a:lnTo>
                    <a:pt x="5524" y="5505"/>
                  </a:lnTo>
                  <a:lnTo>
                    <a:pt x="552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2" name="Google Shape;4386;p90">
              <a:extLst>
                <a:ext uri="{FF2B5EF4-FFF2-40B4-BE49-F238E27FC236}">
                  <a16:creationId xmlns:a16="http://schemas.microsoft.com/office/drawing/2014/main" id="{45EF8D93-F5F5-EA79-6B54-EC1D7A46DD13}"/>
                </a:ext>
              </a:extLst>
            </p:cNvPr>
            <p:cNvSpPr/>
            <p:nvPr/>
          </p:nvSpPr>
          <p:spPr>
            <a:xfrm>
              <a:off x="1471076" y="2827639"/>
              <a:ext cx="174392" cy="174392"/>
            </a:xfrm>
            <a:custGeom>
              <a:avLst/>
              <a:gdLst/>
              <a:ahLst/>
              <a:cxnLst/>
              <a:rect l="l" t="t" r="r" b="b"/>
              <a:pathLst>
                <a:path w="5289" h="5289" extrusionOk="0">
                  <a:moveTo>
                    <a:pt x="1" y="1"/>
                  </a:moveTo>
                  <a:lnTo>
                    <a:pt x="1" y="5289"/>
                  </a:lnTo>
                  <a:lnTo>
                    <a:pt x="5289" y="5289"/>
                  </a:lnTo>
                  <a:lnTo>
                    <a:pt x="52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3" name="Google Shape;4387;p90">
              <a:extLst>
                <a:ext uri="{FF2B5EF4-FFF2-40B4-BE49-F238E27FC236}">
                  <a16:creationId xmlns:a16="http://schemas.microsoft.com/office/drawing/2014/main" id="{6EAEC44D-B512-8AD2-9933-24BFAFFCF438}"/>
                </a:ext>
              </a:extLst>
            </p:cNvPr>
            <p:cNvSpPr/>
            <p:nvPr/>
          </p:nvSpPr>
          <p:spPr>
            <a:xfrm>
              <a:off x="1466922" y="2824078"/>
              <a:ext cx="182140" cy="181547"/>
            </a:xfrm>
            <a:custGeom>
              <a:avLst/>
              <a:gdLst/>
              <a:ahLst/>
              <a:cxnLst/>
              <a:rect l="l" t="t" r="r" b="b"/>
              <a:pathLst>
                <a:path w="5524" h="5506" extrusionOk="0">
                  <a:moveTo>
                    <a:pt x="5306" y="217"/>
                  </a:moveTo>
                  <a:lnTo>
                    <a:pt x="5306" y="5288"/>
                  </a:lnTo>
                  <a:lnTo>
                    <a:pt x="236" y="5288"/>
                  </a:lnTo>
                  <a:lnTo>
                    <a:pt x="236" y="217"/>
                  </a:lnTo>
                  <a:close/>
                  <a:moveTo>
                    <a:pt x="0" y="0"/>
                  </a:moveTo>
                  <a:lnTo>
                    <a:pt x="0" y="5505"/>
                  </a:lnTo>
                  <a:lnTo>
                    <a:pt x="5523" y="5505"/>
                  </a:lnTo>
                  <a:lnTo>
                    <a:pt x="552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4" name="Google Shape;4388;p90">
              <a:extLst>
                <a:ext uri="{FF2B5EF4-FFF2-40B4-BE49-F238E27FC236}">
                  <a16:creationId xmlns:a16="http://schemas.microsoft.com/office/drawing/2014/main" id="{22EC07F1-BAAC-D43D-2F98-87F5C99049F3}"/>
                </a:ext>
              </a:extLst>
            </p:cNvPr>
            <p:cNvSpPr/>
            <p:nvPr/>
          </p:nvSpPr>
          <p:spPr>
            <a:xfrm>
              <a:off x="1585723" y="3538829"/>
              <a:ext cx="476552" cy="284849"/>
            </a:xfrm>
            <a:custGeom>
              <a:avLst/>
              <a:gdLst/>
              <a:ahLst/>
              <a:cxnLst/>
              <a:rect l="l" t="t" r="r" b="b"/>
              <a:pathLst>
                <a:path w="14453" h="8639" extrusionOk="0">
                  <a:moveTo>
                    <a:pt x="14452" y="0"/>
                  </a:moveTo>
                  <a:lnTo>
                    <a:pt x="8277" y="18"/>
                  </a:lnTo>
                  <a:lnTo>
                    <a:pt x="91" y="18"/>
                  </a:lnTo>
                  <a:cubicBezTo>
                    <a:pt x="37" y="18"/>
                    <a:pt x="1" y="54"/>
                    <a:pt x="1" y="109"/>
                  </a:cubicBezTo>
                  <a:lnTo>
                    <a:pt x="1" y="8638"/>
                  </a:lnTo>
                  <a:lnTo>
                    <a:pt x="14452" y="8638"/>
                  </a:lnTo>
                  <a:lnTo>
                    <a:pt x="14452" y="0"/>
                  </a:lnTo>
                  <a:close/>
                </a:path>
              </a:pathLst>
            </a:custGeom>
            <a:solidFill>
              <a:srgbClr val="E2B1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5" name="Google Shape;4389;p90">
              <a:extLst>
                <a:ext uri="{FF2B5EF4-FFF2-40B4-BE49-F238E27FC236}">
                  <a16:creationId xmlns:a16="http://schemas.microsoft.com/office/drawing/2014/main" id="{3517BA83-E747-C65B-7E2C-19E8E5792AF7}"/>
                </a:ext>
              </a:extLst>
            </p:cNvPr>
            <p:cNvSpPr/>
            <p:nvPr/>
          </p:nvSpPr>
          <p:spPr>
            <a:xfrm>
              <a:off x="1581568" y="3535235"/>
              <a:ext cx="484267" cy="292004"/>
            </a:xfrm>
            <a:custGeom>
              <a:avLst/>
              <a:gdLst/>
              <a:ahLst/>
              <a:cxnLst/>
              <a:rect l="l" t="t" r="r" b="b"/>
              <a:pathLst>
                <a:path w="14687" h="8856" extrusionOk="0">
                  <a:moveTo>
                    <a:pt x="14470" y="236"/>
                  </a:moveTo>
                  <a:lnTo>
                    <a:pt x="14470" y="8639"/>
                  </a:lnTo>
                  <a:lnTo>
                    <a:pt x="217" y="8639"/>
                  </a:lnTo>
                  <a:lnTo>
                    <a:pt x="217" y="236"/>
                  </a:lnTo>
                  <a:close/>
                  <a:moveTo>
                    <a:pt x="199" y="0"/>
                  </a:moveTo>
                  <a:cubicBezTo>
                    <a:pt x="91" y="0"/>
                    <a:pt x="0" y="109"/>
                    <a:pt x="0" y="218"/>
                  </a:cubicBezTo>
                  <a:lnTo>
                    <a:pt x="0" y="8856"/>
                  </a:lnTo>
                  <a:lnTo>
                    <a:pt x="14687" y="8856"/>
                  </a:lnTo>
                  <a:lnTo>
                    <a:pt x="1468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6" name="Google Shape;4390;p90">
              <a:extLst>
                <a:ext uri="{FF2B5EF4-FFF2-40B4-BE49-F238E27FC236}">
                  <a16:creationId xmlns:a16="http://schemas.microsoft.com/office/drawing/2014/main" id="{C174B554-8868-6F86-03B9-74165ECF40B7}"/>
                </a:ext>
              </a:extLst>
            </p:cNvPr>
            <p:cNvSpPr/>
            <p:nvPr/>
          </p:nvSpPr>
          <p:spPr>
            <a:xfrm>
              <a:off x="1585723" y="3538829"/>
              <a:ext cx="476552" cy="284849"/>
            </a:xfrm>
            <a:custGeom>
              <a:avLst/>
              <a:gdLst/>
              <a:ahLst/>
              <a:cxnLst/>
              <a:rect l="l" t="t" r="r" b="b"/>
              <a:pathLst>
                <a:path w="14453" h="8639" extrusionOk="0">
                  <a:moveTo>
                    <a:pt x="14452" y="0"/>
                  </a:moveTo>
                  <a:lnTo>
                    <a:pt x="8277" y="18"/>
                  </a:lnTo>
                  <a:lnTo>
                    <a:pt x="91" y="18"/>
                  </a:lnTo>
                  <a:cubicBezTo>
                    <a:pt x="37" y="18"/>
                    <a:pt x="1" y="54"/>
                    <a:pt x="1" y="109"/>
                  </a:cubicBezTo>
                  <a:lnTo>
                    <a:pt x="1" y="8638"/>
                  </a:lnTo>
                  <a:lnTo>
                    <a:pt x="14452" y="8638"/>
                  </a:lnTo>
                  <a:lnTo>
                    <a:pt x="14452" y="0"/>
                  </a:lnTo>
                  <a:close/>
                </a:path>
              </a:pathLst>
            </a:custGeom>
            <a:solidFill>
              <a:srgbClr val="E2B1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7" name="Google Shape;4391;p90">
              <a:extLst>
                <a:ext uri="{FF2B5EF4-FFF2-40B4-BE49-F238E27FC236}">
                  <a16:creationId xmlns:a16="http://schemas.microsoft.com/office/drawing/2014/main" id="{6ED3BA5A-CC07-FEF6-70D1-9737EC30C509}"/>
                </a:ext>
              </a:extLst>
            </p:cNvPr>
            <p:cNvSpPr/>
            <p:nvPr/>
          </p:nvSpPr>
          <p:spPr>
            <a:xfrm>
              <a:off x="1581568" y="3535235"/>
              <a:ext cx="484267" cy="292004"/>
            </a:xfrm>
            <a:custGeom>
              <a:avLst/>
              <a:gdLst/>
              <a:ahLst/>
              <a:cxnLst/>
              <a:rect l="l" t="t" r="r" b="b"/>
              <a:pathLst>
                <a:path w="14687" h="8856" extrusionOk="0">
                  <a:moveTo>
                    <a:pt x="14470" y="236"/>
                  </a:moveTo>
                  <a:lnTo>
                    <a:pt x="14470" y="8639"/>
                  </a:lnTo>
                  <a:lnTo>
                    <a:pt x="217" y="8639"/>
                  </a:lnTo>
                  <a:lnTo>
                    <a:pt x="217" y="236"/>
                  </a:lnTo>
                  <a:close/>
                  <a:moveTo>
                    <a:pt x="199" y="0"/>
                  </a:moveTo>
                  <a:cubicBezTo>
                    <a:pt x="91" y="0"/>
                    <a:pt x="0" y="109"/>
                    <a:pt x="0" y="218"/>
                  </a:cubicBezTo>
                  <a:lnTo>
                    <a:pt x="0" y="8856"/>
                  </a:lnTo>
                  <a:lnTo>
                    <a:pt x="14687" y="8856"/>
                  </a:lnTo>
                  <a:lnTo>
                    <a:pt x="1468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8" name="Google Shape;4392;p90">
              <a:extLst>
                <a:ext uri="{FF2B5EF4-FFF2-40B4-BE49-F238E27FC236}">
                  <a16:creationId xmlns:a16="http://schemas.microsoft.com/office/drawing/2014/main" id="{FC672DE5-94A1-CD5B-58A2-1CE28D61BBFD}"/>
                </a:ext>
              </a:extLst>
            </p:cNvPr>
            <p:cNvSpPr/>
            <p:nvPr/>
          </p:nvSpPr>
          <p:spPr>
            <a:xfrm>
              <a:off x="1585723" y="3521486"/>
              <a:ext cx="476552" cy="315910"/>
            </a:xfrm>
            <a:custGeom>
              <a:avLst/>
              <a:gdLst/>
              <a:ahLst/>
              <a:cxnLst/>
              <a:rect l="l" t="t" r="r" b="b"/>
              <a:pathLst>
                <a:path w="14453" h="9581" extrusionOk="0">
                  <a:moveTo>
                    <a:pt x="8621" y="1"/>
                  </a:moveTo>
                  <a:cubicBezTo>
                    <a:pt x="8440" y="1"/>
                    <a:pt x="8277" y="146"/>
                    <a:pt x="8277" y="345"/>
                  </a:cubicBezTo>
                  <a:lnTo>
                    <a:pt x="8277" y="725"/>
                  </a:lnTo>
                  <a:cubicBezTo>
                    <a:pt x="8277" y="852"/>
                    <a:pt x="8168" y="961"/>
                    <a:pt x="8041" y="961"/>
                  </a:cubicBezTo>
                  <a:lnTo>
                    <a:pt x="345" y="961"/>
                  </a:lnTo>
                  <a:cubicBezTo>
                    <a:pt x="146" y="961"/>
                    <a:pt x="1" y="1124"/>
                    <a:pt x="1" y="1305"/>
                  </a:cubicBezTo>
                  <a:lnTo>
                    <a:pt x="1" y="9345"/>
                  </a:lnTo>
                  <a:cubicBezTo>
                    <a:pt x="1" y="9472"/>
                    <a:pt x="110" y="9581"/>
                    <a:pt x="236" y="9581"/>
                  </a:cubicBezTo>
                  <a:lnTo>
                    <a:pt x="14217" y="9581"/>
                  </a:lnTo>
                  <a:cubicBezTo>
                    <a:pt x="14344" y="9581"/>
                    <a:pt x="14452" y="9472"/>
                    <a:pt x="14452" y="9345"/>
                  </a:cubicBezTo>
                  <a:lnTo>
                    <a:pt x="14452" y="345"/>
                  </a:lnTo>
                  <a:cubicBezTo>
                    <a:pt x="14452" y="146"/>
                    <a:pt x="14307" y="1"/>
                    <a:pt x="14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9" name="Google Shape;4393;p90">
              <a:extLst>
                <a:ext uri="{FF2B5EF4-FFF2-40B4-BE49-F238E27FC236}">
                  <a16:creationId xmlns:a16="http://schemas.microsoft.com/office/drawing/2014/main" id="{E38C2499-9C6F-6DE9-A673-E584567AD9F9}"/>
                </a:ext>
              </a:extLst>
            </p:cNvPr>
            <p:cNvSpPr/>
            <p:nvPr/>
          </p:nvSpPr>
          <p:spPr>
            <a:xfrm>
              <a:off x="1581568" y="3517925"/>
              <a:ext cx="483674" cy="323658"/>
            </a:xfrm>
            <a:custGeom>
              <a:avLst/>
              <a:gdLst/>
              <a:ahLst/>
              <a:cxnLst/>
              <a:rect l="l" t="t" r="r" b="b"/>
              <a:pathLst>
                <a:path w="14669" h="9816" extrusionOk="0">
                  <a:moveTo>
                    <a:pt x="14234" y="236"/>
                  </a:moveTo>
                  <a:cubicBezTo>
                    <a:pt x="14361" y="236"/>
                    <a:pt x="14470" y="326"/>
                    <a:pt x="14470" y="453"/>
                  </a:cubicBezTo>
                  <a:lnTo>
                    <a:pt x="14470" y="9435"/>
                  </a:lnTo>
                  <a:cubicBezTo>
                    <a:pt x="14470" y="9508"/>
                    <a:pt x="14415" y="9580"/>
                    <a:pt x="14343" y="9580"/>
                  </a:cubicBezTo>
                  <a:lnTo>
                    <a:pt x="362" y="9580"/>
                  </a:lnTo>
                  <a:cubicBezTo>
                    <a:pt x="290" y="9580"/>
                    <a:pt x="236" y="9508"/>
                    <a:pt x="236" y="9435"/>
                  </a:cubicBezTo>
                  <a:lnTo>
                    <a:pt x="236" y="1413"/>
                  </a:lnTo>
                  <a:cubicBezTo>
                    <a:pt x="236" y="1286"/>
                    <a:pt x="326" y="1177"/>
                    <a:pt x="453" y="1177"/>
                  </a:cubicBezTo>
                  <a:lnTo>
                    <a:pt x="8167" y="1177"/>
                  </a:lnTo>
                  <a:cubicBezTo>
                    <a:pt x="8367" y="1177"/>
                    <a:pt x="8530" y="1014"/>
                    <a:pt x="8530" y="833"/>
                  </a:cubicBezTo>
                  <a:lnTo>
                    <a:pt x="8530" y="453"/>
                  </a:lnTo>
                  <a:cubicBezTo>
                    <a:pt x="8530" y="326"/>
                    <a:pt x="8620" y="236"/>
                    <a:pt x="8747" y="236"/>
                  </a:cubicBezTo>
                  <a:close/>
                  <a:moveTo>
                    <a:pt x="8729" y="0"/>
                  </a:moveTo>
                  <a:cubicBezTo>
                    <a:pt x="8475" y="0"/>
                    <a:pt x="8276" y="218"/>
                    <a:pt x="8276" y="453"/>
                  </a:cubicBezTo>
                  <a:lnTo>
                    <a:pt x="8276" y="833"/>
                  </a:lnTo>
                  <a:cubicBezTo>
                    <a:pt x="8276" y="906"/>
                    <a:pt x="8222" y="960"/>
                    <a:pt x="8149" y="960"/>
                  </a:cubicBezTo>
                  <a:lnTo>
                    <a:pt x="453" y="960"/>
                  </a:lnTo>
                  <a:cubicBezTo>
                    <a:pt x="199" y="960"/>
                    <a:pt x="0" y="1159"/>
                    <a:pt x="0" y="1413"/>
                  </a:cubicBezTo>
                  <a:lnTo>
                    <a:pt x="0" y="9453"/>
                  </a:lnTo>
                  <a:cubicBezTo>
                    <a:pt x="0" y="9653"/>
                    <a:pt x="163" y="9816"/>
                    <a:pt x="362" y="9816"/>
                  </a:cubicBezTo>
                  <a:lnTo>
                    <a:pt x="14325" y="9816"/>
                  </a:lnTo>
                  <a:cubicBezTo>
                    <a:pt x="14506" y="9797"/>
                    <a:pt x="14651" y="9634"/>
                    <a:pt x="14669" y="9453"/>
                  </a:cubicBezTo>
                  <a:lnTo>
                    <a:pt x="14669" y="453"/>
                  </a:lnTo>
                  <a:cubicBezTo>
                    <a:pt x="14669" y="218"/>
                    <a:pt x="14451" y="0"/>
                    <a:pt x="142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0" name="Google Shape;4394;p90">
              <a:extLst>
                <a:ext uri="{FF2B5EF4-FFF2-40B4-BE49-F238E27FC236}">
                  <a16:creationId xmlns:a16="http://schemas.microsoft.com/office/drawing/2014/main" id="{8156AC5F-BBBE-724D-D57A-022CC58D235C}"/>
                </a:ext>
              </a:extLst>
            </p:cNvPr>
            <p:cNvSpPr/>
            <p:nvPr/>
          </p:nvSpPr>
          <p:spPr>
            <a:xfrm>
              <a:off x="2701161" y="3262353"/>
              <a:ext cx="653878" cy="389933"/>
            </a:xfrm>
            <a:custGeom>
              <a:avLst/>
              <a:gdLst/>
              <a:ahLst/>
              <a:cxnLst/>
              <a:rect l="l" t="t" r="r" b="b"/>
              <a:pathLst>
                <a:path w="19831" h="11826" extrusionOk="0">
                  <a:moveTo>
                    <a:pt x="145" y="0"/>
                  </a:moveTo>
                  <a:cubicBezTo>
                    <a:pt x="73" y="0"/>
                    <a:pt x="0" y="55"/>
                    <a:pt x="0" y="127"/>
                  </a:cubicBezTo>
                  <a:lnTo>
                    <a:pt x="0" y="11826"/>
                  </a:lnTo>
                  <a:lnTo>
                    <a:pt x="19830" y="11826"/>
                  </a:lnTo>
                  <a:lnTo>
                    <a:pt x="19830" y="0"/>
                  </a:lnTo>
                  <a:close/>
                </a:path>
              </a:pathLst>
            </a:custGeom>
            <a:solidFill>
              <a:srgbClr val="E2B1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1" name="Google Shape;4395;p90">
              <a:extLst>
                <a:ext uri="{FF2B5EF4-FFF2-40B4-BE49-F238E27FC236}">
                  <a16:creationId xmlns:a16="http://schemas.microsoft.com/office/drawing/2014/main" id="{60637D7F-AD25-FF01-633D-B1286277B320}"/>
                </a:ext>
              </a:extLst>
            </p:cNvPr>
            <p:cNvSpPr/>
            <p:nvPr/>
          </p:nvSpPr>
          <p:spPr>
            <a:xfrm>
              <a:off x="2697567" y="3258165"/>
              <a:ext cx="661033" cy="397714"/>
            </a:xfrm>
            <a:custGeom>
              <a:avLst/>
              <a:gdLst/>
              <a:ahLst/>
              <a:cxnLst/>
              <a:rect l="l" t="t" r="r" b="b"/>
              <a:pathLst>
                <a:path w="20048" h="12062" extrusionOk="0">
                  <a:moveTo>
                    <a:pt x="19831" y="236"/>
                  </a:moveTo>
                  <a:lnTo>
                    <a:pt x="19831" y="11826"/>
                  </a:lnTo>
                  <a:lnTo>
                    <a:pt x="218" y="11826"/>
                  </a:lnTo>
                  <a:lnTo>
                    <a:pt x="218" y="254"/>
                  </a:lnTo>
                  <a:cubicBezTo>
                    <a:pt x="218" y="236"/>
                    <a:pt x="236" y="236"/>
                    <a:pt x="254" y="236"/>
                  </a:cubicBezTo>
                  <a:close/>
                  <a:moveTo>
                    <a:pt x="254" y="1"/>
                  </a:moveTo>
                  <a:cubicBezTo>
                    <a:pt x="109" y="1"/>
                    <a:pt x="1" y="109"/>
                    <a:pt x="1" y="254"/>
                  </a:cubicBezTo>
                  <a:lnTo>
                    <a:pt x="1" y="12062"/>
                  </a:lnTo>
                  <a:lnTo>
                    <a:pt x="20048" y="12062"/>
                  </a:lnTo>
                  <a:lnTo>
                    <a:pt x="2004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2" name="Google Shape;4396;p90">
              <a:extLst>
                <a:ext uri="{FF2B5EF4-FFF2-40B4-BE49-F238E27FC236}">
                  <a16:creationId xmlns:a16="http://schemas.microsoft.com/office/drawing/2014/main" id="{B5D0033D-89E6-9231-4F81-998D85ECC0C1}"/>
                </a:ext>
              </a:extLst>
            </p:cNvPr>
            <p:cNvSpPr/>
            <p:nvPr/>
          </p:nvSpPr>
          <p:spPr>
            <a:xfrm>
              <a:off x="2701161" y="3262353"/>
              <a:ext cx="653878" cy="389933"/>
            </a:xfrm>
            <a:custGeom>
              <a:avLst/>
              <a:gdLst/>
              <a:ahLst/>
              <a:cxnLst/>
              <a:rect l="l" t="t" r="r" b="b"/>
              <a:pathLst>
                <a:path w="19831" h="11826" extrusionOk="0">
                  <a:moveTo>
                    <a:pt x="145" y="0"/>
                  </a:moveTo>
                  <a:cubicBezTo>
                    <a:pt x="73" y="0"/>
                    <a:pt x="0" y="55"/>
                    <a:pt x="0" y="127"/>
                  </a:cubicBezTo>
                  <a:lnTo>
                    <a:pt x="0" y="11826"/>
                  </a:lnTo>
                  <a:lnTo>
                    <a:pt x="19830" y="11826"/>
                  </a:lnTo>
                  <a:lnTo>
                    <a:pt x="19830" y="0"/>
                  </a:lnTo>
                  <a:close/>
                </a:path>
              </a:pathLst>
            </a:custGeom>
            <a:solidFill>
              <a:srgbClr val="73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3" name="Google Shape;4397;p90">
              <a:extLst>
                <a:ext uri="{FF2B5EF4-FFF2-40B4-BE49-F238E27FC236}">
                  <a16:creationId xmlns:a16="http://schemas.microsoft.com/office/drawing/2014/main" id="{F58AED86-75FD-161E-E682-06E3E74B66B0}"/>
                </a:ext>
              </a:extLst>
            </p:cNvPr>
            <p:cNvSpPr/>
            <p:nvPr/>
          </p:nvSpPr>
          <p:spPr>
            <a:xfrm>
              <a:off x="2697567" y="3258165"/>
              <a:ext cx="661033" cy="397714"/>
            </a:xfrm>
            <a:custGeom>
              <a:avLst/>
              <a:gdLst/>
              <a:ahLst/>
              <a:cxnLst/>
              <a:rect l="l" t="t" r="r" b="b"/>
              <a:pathLst>
                <a:path w="20048" h="12062" extrusionOk="0">
                  <a:moveTo>
                    <a:pt x="19831" y="236"/>
                  </a:moveTo>
                  <a:lnTo>
                    <a:pt x="19831" y="11826"/>
                  </a:lnTo>
                  <a:lnTo>
                    <a:pt x="218" y="11826"/>
                  </a:lnTo>
                  <a:lnTo>
                    <a:pt x="218" y="254"/>
                  </a:lnTo>
                  <a:cubicBezTo>
                    <a:pt x="218" y="236"/>
                    <a:pt x="236" y="236"/>
                    <a:pt x="254" y="236"/>
                  </a:cubicBezTo>
                  <a:close/>
                  <a:moveTo>
                    <a:pt x="254" y="1"/>
                  </a:moveTo>
                  <a:cubicBezTo>
                    <a:pt x="109" y="1"/>
                    <a:pt x="1" y="109"/>
                    <a:pt x="1" y="254"/>
                  </a:cubicBezTo>
                  <a:lnTo>
                    <a:pt x="1" y="12062"/>
                  </a:lnTo>
                  <a:lnTo>
                    <a:pt x="20048" y="12062"/>
                  </a:lnTo>
                  <a:lnTo>
                    <a:pt x="2004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4" name="Google Shape;4398;p90">
              <a:extLst>
                <a:ext uri="{FF2B5EF4-FFF2-40B4-BE49-F238E27FC236}">
                  <a16:creationId xmlns:a16="http://schemas.microsoft.com/office/drawing/2014/main" id="{116C3F83-D64F-8271-027E-AE67557EFF97}"/>
                </a:ext>
              </a:extLst>
            </p:cNvPr>
            <p:cNvSpPr/>
            <p:nvPr/>
          </p:nvSpPr>
          <p:spPr>
            <a:xfrm>
              <a:off x="2701161" y="3237854"/>
              <a:ext cx="653878" cy="433555"/>
            </a:xfrm>
            <a:custGeom>
              <a:avLst/>
              <a:gdLst/>
              <a:ahLst/>
              <a:cxnLst/>
              <a:rect l="l" t="t" r="r" b="b"/>
              <a:pathLst>
                <a:path w="19831" h="13149" extrusionOk="0">
                  <a:moveTo>
                    <a:pt x="11844" y="1"/>
                  </a:moveTo>
                  <a:cubicBezTo>
                    <a:pt x="11591" y="1"/>
                    <a:pt x="11373" y="218"/>
                    <a:pt x="11373" y="472"/>
                  </a:cubicBezTo>
                  <a:lnTo>
                    <a:pt x="11373" y="979"/>
                  </a:lnTo>
                  <a:cubicBezTo>
                    <a:pt x="11373" y="1178"/>
                    <a:pt x="11228" y="1323"/>
                    <a:pt x="11047" y="1323"/>
                  </a:cubicBezTo>
                  <a:lnTo>
                    <a:pt x="471" y="1323"/>
                  </a:lnTo>
                  <a:cubicBezTo>
                    <a:pt x="218" y="1323"/>
                    <a:pt x="0" y="1540"/>
                    <a:pt x="0" y="1794"/>
                  </a:cubicBezTo>
                  <a:lnTo>
                    <a:pt x="0" y="12804"/>
                  </a:lnTo>
                  <a:cubicBezTo>
                    <a:pt x="0" y="13004"/>
                    <a:pt x="163" y="13148"/>
                    <a:pt x="345" y="13148"/>
                  </a:cubicBezTo>
                  <a:lnTo>
                    <a:pt x="19486" y="13148"/>
                  </a:lnTo>
                  <a:cubicBezTo>
                    <a:pt x="19685" y="13148"/>
                    <a:pt x="19830" y="13004"/>
                    <a:pt x="19830" y="12804"/>
                  </a:cubicBezTo>
                  <a:lnTo>
                    <a:pt x="19830" y="472"/>
                  </a:lnTo>
                  <a:cubicBezTo>
                    <a:pt x="19830" y="218"/>
                    <a:pt x="19613" y="1"/>
                    <a:pt x="19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5" name="Google Shape;4399;p90">
              <a:extLst>
                <a:ext uri="{FF2B5EF4-FFF2-40B4-BE49-F238E27FC236}">
                  <a16:creationId xmlns:a16="http://schemas.microsoft.com/office/drawing/2014/main" id="{6B9DA33B-3FA9-13F5-8B87-E0181704043A}"/>
                </a:ext>
              </a:extLst>
            </p:cNvPr>
            <p:cNvSpPr/>
            <p:nvPr/>
          </p:nvSpPr>
          <p:spPr>
            <a:xfrm>
              <a:off x="2697567" y="3234293"/>
              <a:ext cx="661033" cy="440710"/>
            </a:xfrm>
            <a:custGeom>
              <a:avLst/>
              <a:gdLst/>
              <a:ahLst/>
              <a:cxnLst/>
              <a:rect l="l" t="t" r="r" b="b"/>
              <a:pathLst>
                <a:path w="20048" h="13366" extrusionOk="0">
                  <a:moveTo>
                    <a:pt x="19469" y="218"/>
                  </a:moveTo>
                  <a:cubicBezTo>
                    <a:pt x="19668" y="218"/>
                    <a:pt x="19831" y="381"/>
                    <a:pt x="19831" y="580"/>
                  </a:cubicBezTo>
                  <a:lnTo>
                    <a:pt x="19831" y="12912"/>
                  </a:lnTo>
                  <a:cubicBezTo>
                    <a:pt x="19831" y="13039"/>
                    <a:pt x="19722" y="13148"/>
                    <a:pt x="19595" y="13148"/>
                  </a:cubicBezTo>
                  <a:lnTo>
                    <a:pt x="454" y="13148"/>
                  </a:lnTo>
                  <a:cubicBezTo>
                    <a:pt x="327" y="13148"/>
                    <a:pt x="218" y="13039"/>
                    <a:pt x="218" y="12912"/>
                  </a:cubicBezTo>
                  <a:lnTo>
                    <a:pt x="218" y="1902"/>
                  </a:lnTo>
                  <a:cubicBezTo>
                    <a:pt x="218" y="1703"/>
                    <a:pt x="381" y="1540"/>
                    <a:pt x="580" y="1540"/>
                  </a:cubicBezTo>
                  <a:lnTo>
                    <a:pt x="11138" y="1540"/>
                  </a:lnTo>
                  <a:cubicBezTo>
                    <a:pt x="11392" y="1540"/>
                    <a:pt x="11591" y="1340"/>
                    <a:pt x="11591" y="1087"/>
                  </a:cubicBezTo>
                  <a:lnTo>
                    <a:pt x="11591" y="580"/>
                  </a:lnTo>
                  <a:cubicBezTo>
                    <a:pt x="11591" y="381"/>
                    <a:pt x="11754" y="218"/>
                    <a:pt x="11953" y="218"/>
                  </a:cubicBezTo>
                  <a:close/>
                  <a:moveTo>
                    <a:pt x="11971" y="0"/>
                  </a:moveTo>
                  <a:cubicBezTo>
                    <a:pt x="11645" y="0"/>
                    <a:pt x="11374" y="254"/>
                    <a:pt x="11374" y="580"/>
                  </a:cubicBezTo>
                  <a:lnTo>
                    <a:pt x="11374" y="1087"/>
                  </a:lnTo>
                  <a:cubicBezTo>
                    <a:pt x="11374" y="1214"/>
                    <a:pt x="11265" y="1322"/>
                    <a:pt x="11156" y="1322"/>
                  </a:cubicBezTo>
                  <a:lnTo>
                    <a:pt x="580" y="1322"/>
                  </a:lnTo>
                  <a:cubicBezTo>
                    <a:pt x="254" y="1322"/>
                    <a:pt x="1" y="1576"/>
                    <a:pt x="1" y="1902"/>
                  </a:cubicBezTo>
                  <a:lnTo>
                    <a:pt x="1" y="12912"/>
                  </a:lnTo>
                  <a:cubicBezTo>
                    <a:pt x="1" y="13166"/>
                    <a:pt x="200" y="13365"/>
                    <a:pt x="454" y="13365"/>
                  </a:cubicBezTo>
                  <a:lnTo>
                    <a:pt x="19595" y="13365"/>
                  </a:lnTo>
                  <a:cubicBezTo>
                    <a:pt x="19849" y="13365"/>
                    <a:pt x="20048" y="13166"/>
                    <a:pt x="20048" y="12912"/>
                  </a:cubicBezTo>
                  <a:lnTo>
                    <a:pt x="20048" y="580"/>
                  </a:lnTo>
                  <a:cubicBezTo>
                    <a:pt x="20048" y="254"/>
                    <a:pt x="19794" y="0"/>
                    <a:pt x="194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6" name="Google Shape;4400;p90">
              <a:extLst>
                <a:ext uri="{FF2B5EF4-FFF2-40B4-BE49-F238E27FC236}">
                  <a16:creationId xmlns:a16="http://schemas.microsoft.com/office/drawing/2014/main" id="{11435190-C534-77C4-21B0-2A05255495C5}"/>
                </a:ext>
              </a:extLst>
            </p:cNvPr>
            <p:cNvSpPr/>
            <p:nvPr/>
          </p:nvSpPr>
          <p:spPr>
            <a:xfrm>
              <a:off x="2814027" y="3393123"/>
              <a:ext cx="99148" cy="107523"/>
            </a:xfrm>
            <a:custGeom>
              <a:avLst/>
              <a:gdLst/>
              <a:ahLst/>
              <a:cxnLst/>
              <a:rect l="l" t="t" r="r" b="b"/>
              <a:pathLst>
                <a:path w="3007" h="3261" extrusionOk="0">
                  <a:moveTo>
                    <a:pt x="0" y="0"/>
                  </a:moveTo>
                  <a:lnTo>
                    <a:pt x="0" y="3260"/>
                  </a:lnTo>
                  <a:lnTo>
                    <a:pt x="833" y="3260"/>
                  </a:lnTo>
                  <a:lnTo>
                    <a:pt x="833" y="1992"/>
                  </a:lnTo>
                  <a:lnTo>
                    <a:pt x="2191" y="1992"/>
                  </a:lnTo>
                  <a:lnTo>
                    <a:pt x="2191" y="3260"/>
                  </a:lnTo>
                  <a:lnTo>
                    <a:pt x="3006" y="3260"/>
                  </a:lnTo>
                  <a:lnTo>
                    <a:pt x="3006" y="0"/>
                  </a:lnTo>
                  <a:lnTo>
                    <a:pt x="2191" y="0"/>
                  </a:lnTo>
                  <a:lnTo>
                    <a:pt x="2191" y="1341"/>
                  </a:lnTo>
                  <a:lnTo>
                    <a:pt x="833" y="1341"/>
                  </a:lnTo>
                  <a:lnTo>
                    <a:pt x="833" y="0"/>
                  </a:lnTo>
                  <a:close/>
                </a:path>
              </a:pathLst>
            </a:custGeom>
            <a:solidFill>
              <a:srgbClr val="FFFFFF"/>
            </a:solidFill>
            <a:ln w="5875" cap="flat" cmpd="sng">
              <a:solidFill>
                <a:srgbClr val="000000"/>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7" name="Google Shape;4401;p90">
              <a:extLst>
                <a:ext uri="{FF2B5EF4-FFF2-40B4-BE49-F238E27FC236}">
                  <a16:creationId xmlns:a16="http://schemas.microsoft.com/office/drawing/2014/main" id="{9B258246-A4AC-812F-A23E-554889E498F1}"/>
                </a:ext>
              </a:extLst>
            </p:cNvPr>
            <p:cNvSpPr/>
            <p:nvPr/>
          </p:nvSpPr>
          <p:spPr>
            <a:xfrm>
              <a:off x="2925079" y="3392529"/>
              <a:ext cx="91400" cy="108117"/>
            </a:xfrm>
            <a:custGeom>
              <a:avLst/>
              <a:gdLst/>
              <a:ahLst/>
              <a:cxnLst/>
              <a:rect l="l" t="t" r="r" b="b"/>
              <a:pathLst>
                <a:path w="2772" h="3279" extrusionOk="0">
                  <a:moveTo>
                    <a:pt x="1" y="0"/>
                  </a:moveTo>
                  <a:lnTo>
                    <a:pt x="1" y="688"/>
                  </a:lnTo>
                  <a:lnTo>
                    <a:pt x="978" y="688"/>
                  </a:lnTo>
                  <a:lnTo>
                    <a:pt x="978" y="3278"/>
                  </a:lnTo>
                  <a:lnTo>
                    <a:pt x="1811" y="3278"/>
                  </a:lnTo>
                  <a:lnTo>
                    <a:pt x="1811" y="688"/>
                  </a:lnTo>
                  <a:lnTo>
                    <a:pt x="2771" y="688"/>
                  </a:lnTo>
                  <a:lnTo>
                    <a:pt x="2771" y="0"/>
                  </a:lnTo>
                  <a:close/>
                </a:path>
              </a:pathLst>
            </a:custGeom>
            <a:solidFill>
              <a:srgbClr val="FFFFFF"/>
            </a:solidFill>
            <a:ln w="5875" cap="flat" cmpd="sng">
              <a:solidFill>
                <a:srgbClr val="000000"/>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8" name="Google Shape;4402;p90">
              <a:extLst>
                <a:ext uri="{FF2B5EF4-FFF2-40B4-BE49-F238E27FC236}">
                  <a16:creationId xmlns:a16="http://schemas.microsoft.com/office/drawing/2014/main" id="{03F6777A-1DE5-F311-D38E-DD8AB3598DF9}"/>
                </a:ext>
              </a:extLst>
            </p:cNvPr>
            <p:cNvSpPr/>
            <p:nvPr/>
          </p:nvSpPr>
          <p:spPr>
            <a:xfrm>
              <a:off x="3028383" y="3393123"/>
              <a:ext cx="118272" cy="107523"/>
            </a:xfrm>
            <a:custGeom>
              <a:avLst/>
              <a:gdLst/>
              <a:ahLst/>
              <a:cxnLst/>
              <a:rect l="l" t="t" r="r" b="b"/>
              <a:pathLst>
                <a:path w="3587" h="3261" extrusionOk="0">
                  <a:moveTo>
                    <a:pt x="0" y="0"/>
                  </a:moveTo>
                  <a:lnTo>
                    <a:pt x="0" y="3260"/>
                  </a:lnTo>
                  <a:lnTo>
                    <a:pt x="743" y="3260"/>
                  </a:lnTo>
                  <a:lnTo>
                    <a:pt x="743" y="1141"/>
                  </a:lnTo>
                  <a:lnTo>
                    <a:pt x="1522" y="2934"/>
                  </a:lnTo>
                  <a:lnTo>
                    <a:pt x="2065" y="2934"/>
                  </a:lnTo>
                  <a:lnTo>
                    <a:pt x="2844" y="1141"/>
                  </a:lnTo>
                  <a:lnTo>
                    <a:pt x="2844" y="3260"/>
                  </a:lnTo>
                  <a:lnTo>
                    <a:pt x="3586" y="3260"/>
                  </a:lnTo>
                  <a:lnTo>
                    <a:pt x="3586" y="0"/>
                  </a:lnTo>
                  <a:lnTo>
                    <a:pt x="2681" y="0"/>
                  </a:lnTo>
                  <a:lnTo>
                    <a:pt x="1793" y="1938"/>
                  </a:lnTo>
                  <a:lnTo>
                    <a:pt x="906" y="0"/>
                  </a:lnTo>
                  <a:close/>
                </a:path>
              </a:pathLst>
            </a:custGeom>
            <a:solidFill>
              <a:srgbClr val="FFFFFF"/>
            </a:solidFill>
            <a:ln w="5875" cap="flat" cmpd="sng">
              <a:solidFill>
                <a:srgbClr val="000000"/>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9" name="Google Shape;4403;p90">
              <a:extLst>
                <a:ext uri="{FF2B5EF4-FFF2-40B4-BE49-F238E27FC236}">
                  <a16:creationId xmlns:a16="http://schemas.microsoft.com/office/drawing/2014/main" id="{6BD83929-DC0A-000D-C4DA-94F396860318}"/>
                </a:ext>
              </a:extLst>
            </p:cNvPr>
            <p:cNvSpPr/>
            <p:nvPr/>
          </p:nvSpPr>
          <p:spPr>
            <a:xfrm>
              <a:off x="3168122" y="3393123"/>
              <a:ext cx="72869" cy="107523"/>
            </a:xfrm>
            <a:custGeom>
              <a:avLst/>
              <a:gdLst/>
              <a:ahLst/>
              <a:cxnLst/>
              <a:rect l="l" t="t" r="r" b="b"/>
              <a:pathLst>
                <a:path w="2210" h="3261" extrusionOk="0">
                  <a:moveTo>
                    <a:pt x="0" y="0"/>
                  </a:moveTo>
                  <a:lnTo>
                    <a:pt x="0" y="3260"/>
                  </a:lnTo>
                  <a:lnTo>
                    <a:pt x="2209" y="3260"/>
                  </a:lnTo>
                  <a:lnTo>
                    <a:pt x="2209" y="2572"/>
                  </a:lnTo>
                  <a:lnTo>
                    <a:pt x="833" y="2572"/>
                  </a:lnTo>
                  <a:lnTo>
                    <a:pt x="833" y="0"/>
                  </a:lnTo>
                  <a:close/>
                </a:path>
              </a:pathLst>
            </a:custGeom>
            <a:solidFill>
              <a:srgbClr val="FFFFFF"/>
            </a:solidFill>
            <a:ln w="5875" cap="flat" cmpd="sng">
              <a:solidFill>
                <a:srgbClr val="000000"/>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0" name="Google Shape;4404;p90">
              <a:extLst>
                <a:ext uri="{FF2B5EF4-FFF2-40B4-BE49-F238E27FC236}">
                  <a16:creationId xmlns:a16="http://schemas.microsoft.com/office/drawing/2014/main" id="{5A256AF6-ED8F-FA97-0E79-2BCF509A2580}"/>
                </a:ext>
              </a:extLst>
            </p:cNvPr>
            <p:cNvSpPr/>
            <p:nvPr/>
          </p:nvSpPr>
          <p:spPr>
            <a:xfrm>
              <a:off x="1688433" y="3637946"/>
              <a:ext cx="80057" cy="96148"/>
            </a:xfrm>
            <a:custGeom>
              <a:avLst/>
              <a:gdLst/>
              <a:ahLst/>
              <a:cxnLst/>
              <a:rect l="l" t="t" r="r" b="b"/>
              <a:pathLst>
                <a:path w="2428" h="2916" extrusionOk="0">
                  <a:moveTo>
                    <a:pt x="1214" y="580"/>
                  </a:moveTo>
                  <a:cubicBezTo>
                    <a:pt x="1540" y="580"/>
                    <a:pt x="1739" y="725"/>
                    <a:pt x="1739" y="1033"/>
                  </a:cubicBezTo>
                  <a:cubicBezTo>
                    <a:pt x="1739" y="1340"/>
                    <a:pt x="1540" y="1503"/>
                    <a:pt x="1214" y="1503"/>
                  </a:cubicBezTo>
                  <a:lnTo>
                    <a:pt x="725" y="1503"/>
                  </a:lnTo>
                  <a:lnTo>
                    <a:pt x="725" y="580"/>
                  </a:lnTo>
                  <a:close/>
                  <a:moveTo>
                    <a:pt x="1" y="0"/>
                  </a:moveTo>
                  <a:lnTo>
                    <a:pt x="1" y="2916"/>
                  </a:lnTo>
                  <a:lnTo>
                    <a:pt x="725" y="2916"/>
                  </a:lnTo>
                  <a:lnTo>
                    <a:pt x="725" y="2101"/>
                  </a:lnTo>
                  <a:lnTo>
                    <a:pt x="1268" y="2101"/>
                  </a:lnTo>
                  <a:cubicBezTo>
                    <a:pt x="2011" y="2101"/>
                    <a:pt x="2427" y="1666"/>
                    <a:pt x="2427" y="1014"/>
                  </a:cubicBezTo>
                  <a:cubicBezTo>
                    <a:pt x="2427" y="362"/>
                    <a:pt x="2011" y="0"/>
                    <a:pt x="1268" y="0"/>
                  </a:cubicBezTo>
                  <a:close/>
                </a:path>
              </a:pathLst>
            </a:custGeom>
            <a:solidFill>
              <a:srgbClr val="FFFFFF"/>
            </a:solidFill>
            <a:ln w="5875" cap="flat" cmpd="sng">
              <a:solidFill>
                <a:srgbClr val="000000"/>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1" name="Google Shape;4405;p90">
              <a:extLst>
                <a:ext uri="{FF2B5EF4-FFF2-40B4-BE49-F238E27FC236}">
                  <a16:creationId xmlns:a16="http://schemas.microsoft.com/office/drawing/2014/main" id="{3FF6C9F7-C2C5-2C07-C8C1-B2904F6820E8}"/>
                </a:ext>
              </a:extLst>
            </p:cNvPr>
            <p:cNvSpPr/>
            <p:nvPr/>
          </p:nvSpPr>
          <p:spPr>
            <a:xfrm>
              <a:off x="1781581" y="3637946"/>
              <a:ext cx="88399" cy="96148"/>
            </a:xfrm>
            <a:custGeom>
              <a:avLst/>
              <a:gdLst/>
              <a:ahLst/>
              <a:cxnLst/>
              <a:rect l="l" t="t" r="r" b="b"/>
              <a:pathLst>
                <a:path w="2681" h="2916" extrusionOk="0">
                  <a:moveTo>
                    <a:pt x="1" y="0"/>
                  </a:moveTo>
                  <a:lnTo>
                    <a:pt x="1" y="2916"/>
                  </a:lnTo>
                  <a:lnTo>
                    <a:pt x="743" y="2916"/>
                  </a:lnTo>
                  <a:lnTo>
                    <a:pt x="743" y="1775"/>
                  </a:lnTo>
                  <a:lnTo>
                    <a:pt x="1939" y="1775"/>
                  </a:lnTo>
                  <a:lnTo>
                    <a:pt x="1939" y="2916"/>
                  </a:lnTo>
                  <a:lnTo>
                    <a:pt x="2681" y="2916"/>
                  </a:lnTo>
                  <a:lnTo>
                    <a:pt x="2681" y="0"/>
                  </a:lnTo>
                  <a:lnTo>
                    <a:pt x="1939" y="0"/>
                  </a:lnTo>
                  <a:lnTo>
                    <a:pt x="1939" y="1196"/>
                  </a:lnTo>
                  <a:lnTo>
                    <a:pt x="743" y="1196"/>
                  </a:lnTo>
                  <a:lnTo>
                    <a:pt x="743" y="0"/>
                  </a:lnTo>
                  <a:close/>
                </a:path>
              </a:pathLst>
            </a:custGeom>
            <a:solidFill>
              <a:srgbClr val="FFFFFF"/>
            </a:solidFill>
            <a:ln w="5875" cap="flat" cmpd="sng">
              <a:solidFill>
                <a:srgbClr val="000000"/>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2" name="Google Shape;4406;p90">
              <a:extLst>
                <a:ext uri="{FF2B5EF4-FFF2-40B4-BE49-F238E27FC236}">
                  <a16:creationId xmlns:a16="http://schemas.microsoft.com/office/drawing/2014/main" id="{52C1C889-A104-6B89-51A7-084572BC9B21}"/>
                </a:ext>
              </a:extLst>
            </p:cNvPr>
            <p:cNvSpPr/>
            <p:nvPr/>
          </p:nvSpPr>
          <p:spPr>
            <a:xfrm>
              <a:off x="1889073" y="3637946"/>
              <a:ext cx="80651" cy="96148"/>
            </a:xfrm>
            <a:custGeom>
              <a:avLst/>
              <a:gdLst/>
              <a:ahLst/>
              <a:cxnLst/>
              <a:rect l="l" t="t" r="r" b="b"/>
              <a:pathLst>
                <a:path w="2446" h="2916" extrusionOk="0">
                  <a:moveTo>
                    <a:pt x="1232" y="580"/>
                  </a:moveTo>
                  <a:cubicBezTo>
                    <a:pt x="1558" y="580"/>
                    <a:pt x="1739" y="725"/>
                    <a:pt x="1739" y="1033"/>
                  </a:cubicBezTo>
                  <a:cubicBezTo>
                    <a:pt x="1739" y="1340"/>
                    <a:pt x="1558" y="1503"/>
                    <a:pt x="1232" y="1503"/>
                  </a:cubicBezTo>
                  <a:lnTo>
                    <a:pt x="743" y="1503"/>
                  </a:lnTo>
                  <a:lnTo>
                    <a:pt x="743" y="580"/>
                  </a:lnTo>
                  <a:close/>
                  <a:moveTo>
                    <a:pt x="1" y="0"/>
                  </a:moveTo>
                  <a:lnTo>
                    <a:pt x="1" y="2916"/>
                  </a:lnTo>
                  <a:lnTo>
                    <a:pt x="743" y="2916"/>
                  </a:lnTo>
                  <a:lnTo>
                    <a:pt x="743" y="2101"/>
                  </a:lnTo>
                  <a:lnTo>
                    <a:pt x="1268" y="2101"/>
                  </a:lnTo>
                  <a:cubicBezTo>
                    <a:pt x="2011" y="2101"/>
                    <a:pt x="2445" y="1666"/>
                    <a:pt x="2445" y="1014"/>
                  </a:cubicBezTo>
                  <a:cubicBezTo>
                    <a:pt x="2445" y="362"/>
                    <a:pt x="2011" y="0"/>
                    <a:pt x="1268" y="0"/>
                  </a:cubicBezTo>
                  <a:close/>
                </a:path>
              </a:pathLst>
            </a:custGeom>
            <a:solidFill>
              <a:srgbClr val="FFFFFF"/>
            </a:solidFill>
            <a:ln w="5875" cap="flat" cmpd="sng">
              <a:solidFill>
                <a:srgbClr val="000000"/>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3" name="Google Shape;4407;p90">
              <a:extLst>
                <a:ext uri="{FF2B5EF4-FFF2-40B4-BE49-F238E27FC236}">
                  <a16:creationId xmlns:a16="http://schemas.microsoft.com/office/drawing/2014/main" id="{C1D01D22-31BF-09BA-196B-6810DA27204A}"/>
                </a:ext>
              </a:extLst>
            </p:cNvPr>
            <p:cNvSpPr/>
            <p:nvPr/>
          </p:nvSpPr>
          <p:spPr>
            <a:xfrm>
              <a:off x="735420" y="3088586"/>
              <a:ext cx="589416" cy="351124"/>
            </a:xfrm>
            <a:custGeom>
              <a:avLst/>
              <a:gdLst/>
              <a:ahLst/>
              <a:cxnLst/>
              <a:rect l="l" t="t" r="r" b="b"/>
              <a:pathLst>
                <a:path w="17876" h="10649" extrusionOk="0">
                  <a:moveTo>
                    <a:pt x="128" y="1"/>
                  </a:moveTo>
                  <a:cubicBezTo>
                    <a:pt x="55" y="1"/>
                    <a:pt x="1" y="55"/>
                    <a:pt x="1" y="127"/>
                  </a:cubicBezTo>
                  <a:lnTo>
                    <a:pt x="1" y="10649"/>
                  </a:lnTo>
                  <a:lnTo>
                    <a:pt x="17875" y="10649"/>
                  </a:lnTo>
                  <a:lnTo>
                    <a:pt x="17875" y="19"/>
                  </a:lnTo>
                  <a:lnTo>
                    <a:pt x="10269" y="1"/>
                  </a:lnTo>
                  <a:close/>
                </a:path>
              </a:pathLst>
            </a:custGeom>
            <a:solidFill>
              <a:srgbClr val="E2B1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4" name="Google Shape;4408;p90">
              <a:extLst>
                <a:ext uri="{FF2B5EF4-FFF2-40B4-BE49-F238E27FC236}">
                  <a16:creationId xmlns:a16="http://schemas.microsoft.com/office/drawing/2014/main" id="{09A29788-C4A4-A25F-E4AF-75D9E4A5A555}"/>
                </a:ext>
              </a:extLst>
            </p:cNvPr>
            <p:cNvSpPr/>
            <p:nvPr/>
          </p:nvSpPr>
          <p:spPr>
            <a:xfrm>
              <a:off x="731859" y="3085619"/>
              <a:ext cx="596538" cy="358279"/>
            </a:xfrm>
            <a:custGeom>
              <a:avLst/>
              <a:gdLst/>
              <a:ahLst/>
              <a:cxnLst/>
              <a:rect l="l" t="t" r="r" b="b"/>
              <a:pathLst>
                <a:path w="18092" h="10866" extrusionOk="0">
                  <a:moveTo>
                    <a:pt x="17856" y="217"/>
                  </a:moveTo>
                  <a:lnTo>
                    <a:pt x="17856" y="10630"/>
                  </a:lnTo>
                  <a:lnTo>
                    <a:pt x="218" y="10630"/>
                  </a:lnTo>
                  <a:lnTo>
                    <a:pt x="236" y="217"/>
                  </a:lnTo>
                  <a:close/>
                  <a:moveTo>
                    <a:pt x="218" y="0"/>
                  </a:moveTo>
                  <a:cubicBezTo>
                    <a:pt x="91" y="0"/>
                    <a:pt x="0" y="91"/>
                    <a:pt x="0" y="217"/>
                  </a:cubicBezTo>
                  <a:lnTo>
                    <a:pt x="0" y="10866"/>
                  </a:lnTo>
                  <a:lnTo>
                    <a:pt x="18092" y="10866"/>
                  </a:lnTo>
                  <a:lnTo>
                    <a:pt x="1809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5" name="Google Shape;4409;p90">
              <a:extLst>
                <a:ext uri="{FF2B5EF4-FFF2-40B4-BE49-F238E27FC236}">
                  <a16:creationId xmlns:a16="http://schemas.microsoft.com/office/drawing/2014/main" id="{C306F2D1-F0BC-55AE-E33F-9E24BB8BB456}"/>
                </a:ext>
              </a:extLst>
            </p:cNvPr>
            <p:cNvSpPr/>
            <p:nvPr/>
          </p:nvSpPr>
          <p:spPr>
            <a:xfrm>
              <a:off x="735420" y="3088586"/>
              <a:ext cx="589416" cy="351124"/>
            </a:xfrm>
            <a:custGeom>
              <a:avLst/>
              <a:gdLst/>
              <a:ahLst/>
              <a:cxnLst/>
              <a:rect l="l" t="t" r="r" b="b"/>
              <a:pathLst>
                <a:path w="17876" h="10649" extrusionOk="0">
                  <a:moveTo>
                    <a:pt x="128" y="1"/>
                  </a:moveTo>
                  <a:cubicBezTo>
                    <a:pt x="55" y="1"/>
                    <a:pt x="1" y="55"/>
                    <a:pt x="1" y="127"/>
                  </a:cubicBezTo>
                  <a:lnTo>
                    <a:pt x="1" y="10649"/>
                  </a:lnTo>
                  <a:lnTo>
                    <a:pt x="17875" y="10649"/>
                  </a:lnTo>
                  <a:lnTo>
                    <a:pt x="17875" y="19"/>
                  </a:lnTo>
                  <a:lnTo>
                    <a:pt x="10269" y="1"/>
                  </a:lnTo>
                  <a:close/>
                </a:path>
              </a:pathLst>
            </a:custGeom>
            <a:solidFill>
              <a:srgbClr val="6C6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6" name="Google Shape;4410;p90">
              <a:extLst>
                <a:ext uri="{FF2B5EF4-FFF2-40B4-BE49-F238E27FC236}">
                  <a16:creationId xmlns:a16="http://schemas.microsoft.com/office/drawing/2014/main" id="{190D9B47-C8AF-0BD2-A737-70603FF549C6}"/>
                </a:ext>
              </a:extLst>
            </p:cNvPr>
            <p:cNvSpPr/>
            <p:nvPr/>
          </p:nvSpPr>
          <p:spPr>
            <a:xfrm>
              <a:off x="731859" y="3085619"/>
              <a:ext cx="596538" cy="358279"/>
            </a:xfrm>
            <a:custGeom>
              <a:avLst/>
              <a:gdLst/>
              <a:ahLst/>
              <a:cxnLst/>
              <a:rect l="l" t="t" r="r" b="b"/>
              <a:pathLst>
                <a:path w="18092" h="10866" extrusionOk="0">
                  <a:moveTo>
                    <a:pt x="17856" y="217"/>
                  </a:moveTo>
                  <a:lnTo>
                    <a:pt x="17856" y="10630"/>
                  </a:lnTo>
                  <a:lnTo>
                    <a:pt x="218" y="10630"/>
                  </a:lnTo>
                  <a:lnTo>
                    <a:pt x="236" y="217"/>
                  </a:lnTo>
                  <a:close/>
                  <a:moveTo>
                    <a:pt x="218" y="0"/>
                  </a:moveTo>
                  <a:cubicBezTo>
                    <a:pt x="91" y="0"/>
                    <a:pt x="0" y="91"/>
                    <a:pt x="0" y="217"/>
                  </a:cubicBezTo>
                  <a:lnTo>
                    <a:pt x="0" y="10866"/>
                  </a:lnTo>
                  <a:lnTo>
                    <a:pt x="18092" y="10866"/>
                  </a:lnTo>
                  <a:lnTo>
                    <a:pt x="1809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7" name="Google Shape;4411;p90">
              <a:extLst>
                <a:ext uri="{FF2B5EF4-FFF2-40B4-BE49-F238E27FC236}">
                  <a16:creationId xmlns:a16="http://schemas.microsoft.com/office/drawing/2014/main" id="{3A616CAE-8B61-2954-2641-8145845E013E}"/>
                </a:ext>
              </a:extLst>
            </p:cNvPr>
            <p:cNvSpPr/>
            <p:nvPr/>
          </p:nvSpPr>
          <p:spPr>
            <a:xfrm>
              <a:off x="736046" y="3067088"/>
              <a:ext cx="588163" cy="390559"/>
            </a:xfrm>
            <a:custGeom>
              <a:avLst/>
              <a:gdLst/>
              <a:ahLst/>
              <a:cxnLst/>
              <a:rect l="l" t="t" r="r" b="b"/>
              <a:pathLst>
                <a:path w="17838" h="11845" extrusionOk="0">
                  <a:moveTo>
                    <a:pt x="10667" y="1"/>
                  </a:moveTo>
                  <a:cubicBezTo>
                    <a:pt x="10431" y="1"/>
                    <a:pt x="10232" y="182"/>
                    <a:pt x="10250" y="417"/>
                  </a:cubicBezTo>
                  <a:lnTo>
                    <a:pt x="10250" y="870"/>
                  </a:lnTo>
                  <a:cubicBezTo>
                    <a:pt x="10232" y="1051"/>
                    <a:pt x="10105" y="1178"/>
                    <a:pt x="9942" y="1178"/>
                  </a:cubicBezTo>
                  <a:lnTo>
                    <a:pt x="435" y="1178"/>
                  </a:lnTo>
                  <a:cubicBezTo>
                    <a:pt x="199" y="1178"/>
                    <a:pt x="0" y="1377"/>
                    <a:pt x="0" y="1612"/>
                  </a:cubicBezTo>
                  <a:lnTo>
                    <a:pt x="0" y="11518"/>
                  </a:lnTo>
                  <a:cubicBezTo>
                    <a:pt x="0" y="11699"/>
                    <a:pt x="127" y="11826"/>
                    <a:pt x="290" y="11844"/>
                  </a:cubicBezTo>
                  <a:lnTo>
                    <a:pt x="17530" y="11844"/>
                  </a:lnTo>
                  <a:cubicBezTo>
                    <a:pt x="17693" y="11844"/>
                    <a:pt x="17838" y="11699"/>
                    <a:pt x="17838" y="11536"/>
                  </a:cubicBezTo>
                  <a:lnTo>
                    <a:pt x="17838" y="417"/>
                  </a:lnTo>
                  <a:cubicBezTo>
                    <a:pt x="17838" y="182"/>
                    <a:pt x="17639" y="1"/>
                    <a:pt x="17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8" name="Google Shape;4412;p90">
              <a:extLst>
                <a:ext uri="{FF2B5EF4-FFF2-40B4-BE49-F238E27FC236}">
                  <a16:creationId xmlns:a16="http://schemas.microsoft.com/office/drawing/2014/main" id="{C00E4FD0-FE91-5F33-8A48-0573942A353C}"/>
                </a:ext>
              </a:extLst>
            </p:cNvPr>
            <p:cNvSpPr/>
            <p:nvPr/>
          </p:nvSpPr>
          <p:spPr>
            <a:xfrm>
              <a:off x="731265" y="3063527"/>
              <a:ext cx="596538" cy="397681"/>
            </a:xfrm>
            <a:custGeom>
              <a:avLst/>
              <a:gdLst/>
              <a:ahLst/>
              <a:cxnLst/>
              <a:rect l="l" t="t" r="r" b="b"/>
              <a:pathLst>
                <a:path w="18092" h="12061" extrusionOk="0">
                  <a:moveTo>
                    <a:pt x="17566" y="217"/>
                  </a:moveTo>
                  <a:cubicBezTo>
                    <a:pt x="17729" y="217"/>
                    <a:pt x="17874" y="362"/>
                    <a:pt x="17874" y="525"/>
                  </a:cubicBezTo>
                  <a:lnTo>
                    <a:pt x="17874" y="11644"/>
                  </a:lnTo>
                  <a:cubicBezTo>
                    <a:pt x="17874" y="11753"/>
                    <a:pt x="17784" y="11825"/>
                    <a:pt x="17693" y="11825"/>
                  </a:cubicBezTo>
                  <a:lnTo>
                    <a:pt x="435" y="11825"/>
                  </a:lnTo>
                  <a:cubicBezTo>
                    <a:pt x="326" y="11825"/>
                    <a:pt x="236" y="11753"/>
                    <a:pt x="236" y="11644"/>
                  </a:cubicBezTo>
                  <a:lnTo>
                    <a:pt x="236" y="1720"/>
                  </a:lnTo>
                  <a:cubicBezTo>
                    <a:pt x="236" y="1539"/>
                    <a:pt x="380" y="1413"/>
                    <a:pt x="562" y="1413"/>
                  </a:cubicBezTo>
                  <a:lnTo>
                    <a:pt x="10069" y="1394"/>
                  </a:lnTo>
                  <a:cubicBezTo>
                    <a:pt x="10304" y="1394"/>
                    <a:pt x="10486" y="1213"/>
                    <a:pt x="10486" y="978"/>
                  </a:cubicBezTo>
                  <a:lnTo>
                    <a:pt x="10486" y="525"/>
                  </a:lnTo>
                  <a:cubicBezTo>
                    <a:pt x="10486" y="362"/>
                    <a:pt x="10630" y="217"/>
                    <a:pt x="10812" y="217"/>
                  </a:cubicBezTo>
                  <a:close/>
                  <a:moveTo>
                    <a:pt x="10793" y="0"/>
                  </a:moveTo>
                  <a:cubicBezTo>
                    <a:pt x="10486" y="0"/>
                    <a:pt x="10250" y="235"/>
                    <a:pt x="10250" y="543"/>
                  </a:cubicBezTo>
                  <a:lnTo>
                    <a:pt x="10250" y="996"/>
                  </a:lnTo>
                  <a:cubicBezTo>
                    <a:pt x="10250" y="1087"/>
                    <a:pt x="10160" y="1177"/>
                    <a:pt x="10051" y="1177"/>
                  </a:cubicBezTo>
                  <a:lnTo>
                    <a:pt x="543" y="1177"/>
                  </a:lnTo>
                  <a:cubicBezTo>
                    <a:pt x="254" y="1177"/>
                    <a:pt x="0" y="1413"/>
                    <a:pt x="0" y="1720"/>
                  </a:cubicBezTo>
                  <a:lnTo>
                    <a:pt x="0" y="11644"/>
                  </a:lnTo>
                  <a:cubicBezTo>
                    <a:pt x="0" y="11880"/>
                    <a:pt x="199" y="12061"/>
                    <a:pt x="435" y="12061"/>
                  </a:cubicBezTo>
                  <a:lnTo>
                    <a:pt x="17693" y="12061"/>
                  </a:lnTo>
                  <a:cubicBezTo>
                    <a:pt x="17910" y="12043"/>
                    <a:pt x="18092" y="11862"/>
                    <a:pt x="18092" y="11644"/>
                  </a:cubicBezTo>
                  <a:lnTo>
                    <a:pt x="18092" y="543"/>
                  </a:lnTo>
                  <a:cubicBezTo>
                    <a:pt x="18092" y="235"/>
                    <a:pt x="17838" y="0"/>
                    <a:pt x="175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9" name="Google Shape;4413;p90">
              <a:extLst>
                <a:ext uri="{FF2B5EF4-FFF2-40B4-BE49-F238E27FC236}">
                  <a16:creationId xmlns:a16="http://schemas.microsoft.com/office/drawing/2014/main" id="{80158051-9879-03DF-D80F-0D8F066D0709}"/>
                </a:ext>
              </a:extLst>
            </p:cNvPr>
            <p:cNvSpPr/>
            <p:nvPr/>
          </p:nvSpPr>
          <p:spPr>
            <a:xfrm>
              <a:off x="881127" y="3190703"/>
              <a:ext cx="119459" cy="175579"/>
            </a:xfrm>
            <a:custGeom>
              <a:avLst/>
              <a:gdLst/>
              <a:ahLst/>
              <a:cxnLst/>
              <a:rect l="l" t="t" r="r" b="b"/>
              <a:pathLst>
                <a:path w="3623" h="5325" extrusionOk="0">
                  <a:moveTo>
                    <a:pt x="471" y="0"/>
                  </a:moveTo>
                  <a:lnTo>
                    <a:pt x="471" y="1087"/>
                  </a:lnTo>
                  <a:lnTo>
                    <a:pt x="2282" y="1087"/>
                  </a:lnTo>
                  <a:lnTo>
                    <a:pt x="2282" y="3514"/>
                  </a:lnTo>
                  <a:cubicBezTo>
                    <a:pt x="2282" y="3948"/>
                    <a:pt x="2065" y="4165"/>
                    <a:pt x="1721" y="4165"/>
                  </a:cubicBezTo>
                  <a:cubicBezTo>
                    <a:pt x="1286" y="4111"/>
                    <a:pt x="888" y="3912"/>
                    <a:pt x="616" y="3586"/>
                  </a:cubicBezTo>
                  <a:lnTo>
                    <a:pt x="1" y="4473"/>
                  </a:lnTo>
                  <a:cubicBezTo>
                    <a:pt x="453" y="5017"/>
                    <a:pt x="1105" y="5324"/>
                    <a:pt x="1812" y="5324"/>
                  </a:cubicBezTo>
                  <a:cubicBezTo>
                    <a:pt x="2916" y="5324"/>
                    <a:pt x="3623" y="4673"/>
                    <a:pt x="3623" y="3550"/>
                  </a:cubicBezTo>
                  <a:lnTo>
                    <a:pt x="3623" y="0"/>
                  </a:lnTo>
                  <a:close/>
                </a:path>
              </a:pathLst>
            </a:custGeom>
            <a:solidFill>
              <a:srgbClr val="FFFFFF"/>
            </a:solidFill>
            <a:ln w="5875" cap="flat" cmpd="sng">
              <a:solidFill>
                <a:srgbClr val="000000"/>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0" name="Google Shape;4414;p90">
              <a:extLst>
                <a:ext uri="{FF2B5EF4-FFF2-40B4-BE49-F238E27FC236}">
                  <a16:creationId xmlns:a16="http://schemas.microsoft.com/office/drawing/2014/main" id="{BD075A18-D8EE-D439-9733-8FDBADF388C5}"/>
                </a:ext>
              </a:extLst>
            </p:cNvPr>
            <p:cNvSpPr/>
            <p:nvPr/>
          </p:nvSpPr>
          <p:spPr>
            <a:xfrm>
              <a:off x="1019052" y="3188922"/>
              <a:ext cx="148739" cy="176766"/>
            </a:xfrm>
            <a:custGeom>
              <a:avLst/>
              <a:gdLst/>
              <a:ahLst/>
              <a:cxnLst/>
              <a:rect l="l" t="t" r="r" b="b"/>
              <a:pathLst>
                <a:path w="4511" h="5361" extrusionOk="0">
                  <a:moveTo>
                    <a:pt x="2410" y="0"/>
                  </a:moveTo>
                  <a:cubicBezTo>
                    <a:pt x="1160" y="0"/>
                    <a:pt x="327" y="616"/>
                    <a:pt x="327" y="1576"/>
                  </a:cubicBezTo>
                  <a:cubicBezTo>
                    <a:pt x="327" y="3441"/>
                    <a:pt x="3098" y="2898"/>
                    <a:pt x="3098" y="3821"/>
                  </a:cubicBezTo>
                  <a:cubicBezTo>
                    <a:pt x="3098" y="4111"/>
                    <a:pt x="2844" y="4274"/>
                    <a:pt x="2428" y="4274"/>
                  </a:cubicBezTo>
                  <a:cubicBezTo>
                    <a:pt x="1721" y="4219"/>
                    <a:pt x="1051" y="3948"/>
                    <a:pt x="526" y="3477"/>
                  </a:cubicBezTo>
                  <a:lnTo>
                    <a:pt x="1" y="4509"/>
                  </a:lnTo>
                  <a:cubicBezTo>
                    <a:pt x="689" y="5053"/>
                    <a:pt x="1540" y="5342"/>
                    <a:pt x="2410" y="5360"/>
                  </a:cubicBezTo>
                  <a:cubicBezTo>
                    <a:pt x="3587" y="5360"/>
                    <a:pt x="4510" y="4799"/>
                    <a:pt x="4510" y="3749"/>
                  </a:cubicBezTo>
                  <a:cubicBezTo>
                    <a:pt x="4510" y="1847"/>
                    <a:pt x="1739" y="2354"/>
                    <a:pt x="1739" y="1449"/>
                  </a:cubicBezTo>
                  <a:cubicBezTo>
                    <a:pt x="1739" y="1195"/>
                    <a:pt x="1957" y="1068"/>
                    <a:pt x="2301" y="1068"/>
                  </a:cubicBezTo>
                  <a:cubicBezTo>
                    <a:pt x="2898" y="1123"/>
                    <a:pt x="3478" y="1304"/>
                    <a:pt x="4003" y="1612"/>
                  </a:cubicBezTo>
                  <a:lnTo>
                    <a:pt x="4492" y="580"/>
                  </a:lnTo>
                  <a:cubicBezTo>
                    <a:pt x="3876" y="199"/>
                    <a:pt x="3152" y="0"/>
                    <a:pt x="2410" y="0"/>
                  </a:cubicBezTo>
                  <a:close/>
                </a:path>
              </a:pathLst>
            </a:custGeom>
            <a:solidFill>
              <a:srgbClr val="FFFFFF"/>
            </a:solidFill>
            <a:ln w="5875" cap="flat" cmpd="sng">
              <a:solidFill>
                <a:srgbClr val="000000"/>
              </a:solidFill>
              <a:prstDash val="solid"/>
              <a:miter lim="181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62" name="Google Shape;7282;p116">
            <a:extLst>
              <a:ext uri="{FF2B5EF4-FFF2-40B4-BE49-F238E27FC236}">
                <a16:creationId xmlns:a16="http://schemas.microsoft.com/office/drawing/2014/main" id="{EBF652EF-AAAD-B376-7558-949DF4F87BB5}"/>
              </a:ext>
            </a:extLst>
          </p:cNvPr>
          <p:cNvGrpSpPr/>
          <p:nvPr/>
        </p:nvGrpSpPr>
        <p:grpSpPr>
          <a:xfrm>
            <a:off x="6543287" y="3486308"/>
            <a:ext cx="2854067" cy="1642747"/>
            <a:chOff x="3307002" y="2215303"/>
            <a:chExt cx="2854067" cy="1642747"/>
          </a:xfrm>
        </p:grpSpPr>
        <p:sp>
          <p:nvSpPr>
            <p:cNvPr id="2363" name="Google Shape;7283;p116">
              <a:extLst>
                <a:ext uri="{FF2B5EF4-FFF2-40B4-BE49-F238E27FC236}">
                  <a16:creationId xmlns:a16="http://schemas.microsoft.com/office/drawing/2014/main" id="{1FBFCF25-50A7-F3E8-D740-B4176D500221}"/>
                </a:ext>
              </a:extLst>
            </p:cNvPr>
            <p:cNvSpPr/>
            <p:nvPr/>
          </p:nvSpPr>
          <p:spPr>
            <a:xfrm>
              <a:off x="3307002" y="3632712"/>
              <a:ext cx="2854067" cy="18"/>
            </a:xfrm>
            <a:custGeom>
              <a:avLst/>
              <a:gdLst/>
              <a:ahLst/>
              <a:cxnLst/>
              <a:rect l="l" t="t" r="r" b="b"/>
              <a:pathLst>
                <a:path w="155535" h="1" fill="none" extrusionOk="0">
                  <a:moveTo>
                    <a:pt x="0" y="1"/>
                  </a:moveTo>
                  <a:lnTo>
                    <a:pt x="155534" y="1"/>
                  </a:lnTo>
                </a:path>
              </a:pathLst>
            </a:custGeom>
            <a:noFill/>
            <a:ln w="126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4" name="Google Shape;7284;p116">
              <a:extLst>
                <a:ext uri="{FF2B5EF4-FFF2-40B4-BE49-F238E27FC236}">
                  <a16:creationId xmlns:a16="http://schemas.microsoft.com/office/drawing/2014/main" id="{01217D18-8F0D-327B-C0CA-52F2267689FE}"/>
                </a:ext>
              </a:extLst>
            </p:cNvPr>
            <p:cNvSpPr/>
            <p:nvPr/>
          </p:nvSpPr>
          <p:spPr>
            <a:xfrm>
              <a:off x="5113614" y="2802834"/>
              <a:ext cx="473981" cy="473595"/>
            </a:xfrm>
            <a:custGeom>
              <a:avLst/>
              <a:gdLst/>
              <a:ahLst/>
              <a:cxnLst/>
              <a:rect l="l" t="t" r="r" b="b"/>
              <a:pathLst>
                <a:path w="25830" h="25809" extrusionOk="0">
                  <a:moveTo>
                    <a:pt x="12867" y="8280"/>
                  </a:moveTo>
                  <a:cubicBezTo>
                    <a:pt x="15241" y="8280"/>
                    <a:pt x="17522" y="10121"/>
                    <a:pt x="17522" y="12905"/>
                  </a:cubicBezTo>
                  <a:cubicBezTo>
                    <a:pt x="17522" y="15445"/>
                    <a:pt x="15445" y="17522"/>
                    <a:pt x="12905" y="17522"/>
                  </a:cubicBezTo>
                  <a:cubicBezTo>
                    <a:pt x="8792" y="17522"/>
                    <a:pt x="6735" y="12542"/>
                    <a:pt x="9639" y="9639"/>
                  </a:cubicBezTo>
                  <a:cubicBezTo>
                    <a:pt x="10577" y="8700"/>
                    <a:pt x="11733" y="8280"/>
                    <a:pt x="12867" y="8280"/>
                  </a:cubicBezTo>
                  <a:close/>
                  <a:moveTo>
                    <a:pt x="10707" y="1"/>
                  </a:moveTo>
                  <a:cubicBezTo>
                    <a:pt x="10264" y="1"/>
                    <a:pt x="9921" y="344"/>
                    <a:pt x="9921" y="787"/>
                  </a:cubicBezTo>
                  <a:lnTo>
                    <a:pt x="9921" y="3267"/>
                  </a:lnTo>
                  <a:cubicBezTo>
                    <a:pt x="9921" y="3590"/>
                    <a:pt x="9719" y="3872"/>
                    <a:pt x="9417" y="4013"/>
                  </a:cubicBezTo>
                  <a:lnTo>
                    <a:pt x="9336" y="4033"/>
                  </a:lnTo>
                  <a:cubicBezTo>
                    <a:pt x="9228" y="4084"/>
                    <a:pt x="9113" y="4108"/>
                    <a:pt x="8999" y="4108"/>
                  </a:cubicBezTo>
                  <a:cubicBezTo>
                    <a:pt x="8793" y="4108"/>
                    <a:pt x="8592" y="4028"/>
                    <a:pt x="8449" y="3872"/>
                  </a:cubicBezTo>
                  <a:lnTo>
                    <a:pt x="6634" y="2057"/>
                  </a:lnTo>
                  <a:cubicBezTo>
                    <a:pt x="6473" y="1906"/>
                    <a:pt x="6266" y="1831"/>
                    <a:pt x="6062" y="1831"/>
                  </a:cubicBezTo>
                  <a:cubicBezTo>
                    <a:pt x="5858" y="1831"/>
                    <a:pt x="5656" y="1906"/>
                    <a:pt x="5505" y="2057"/>
                  </a:cubicBezTo>
                  <a:lnTo>
                    <a:pt x="2219" y="5324"/>
                  </a:lnTo>
                  <a:cubicBezTo>
                    <a:pt x="1916" y="5646"/>
                    <a:pt x="1916" y="6150"/>
                    <a:pt x="2219" y="6453"/>
                  </a:cubicBezTo>
                  <a:lnTo>
                    <a:pt x="4033" y="8247"/>
                  </a:lnTo>
                  <a:cubicBezTo>
                    <a:pt x="4255" y="8489"/>
                    <a:pt x="4316" y="8852"/>
                    <a:pt x="4195" y="9155"/>
                  </a:cubicBezTo>
                  <a:lnTo>
                    <a:pt x="4195" y="9175"/>
                  </a:lnTo>
                  <a:cubicBezTo>
                    <a:pt x="4074" y="9477"/>
                    <a:pt x="3771" y="9679"/>
                    <a:pt x="3449" y="9679"/>
                  </a:cubicBezTo>
                  <a:lnTo>
                    <a:pt x="787" y="9679"/>
                  </a:lnTo>
                  <a:cubicBezTo>
                    <a:pt x="344" y="9679"/>
                    <a:pt x="1" y="10042"/>
                    <a:pt x="1" y="10485"/>
                  </a:cubicBezTo>
                  <a:lnTo>
                    <a:pt x="1" y="15103"/>
                  </a:lnTo>
                  <a:cubicBezTo>
                    <a:pt x="1" y="15526"/>
                    <a:pt x="344" y="15889"/>
                    <a:pt x="787" y="15889"/>
                  </a:cubicBezTo>
                  <a:lnTo>
                    <a:pt x="3368" y="15889"/>
                  </a:lnTo>
                  <a:cubicBezTo>
                    <a:pt x="3691" y="15889"/>
                    <a:pt x="3993" y="16091"/>
                    <a:pt x="4114" y="16413"/>
                  </a:cubicBezTo>
                  <a:cubicBezTo>
                    <a:pt x="4235" y="16716"/>
                    <a:pt x="4175" y="17058"/>
                    <a:pt x="3953" y="17300"/>
                  </a:cubicBezTo>
                  <a:lnTo>
                    <a:pt x="2078" y="19175"/>
                  </a:lnTo>
                  <a:cubicBezTo>
                    <a:pt x="1755" y="19498"/>
                    <a:pt x="1755" y="20002"/>
                    <a:pt x="2078" y="20305"/>
                  </a:cubicBezTo>
                  <a:lnTo>
                    <a:pt x="5344" y="23591"/>
                  </a:lnTo>
                  <a:cubicBezTo>
                    <a:pt x="5495" y="23742"/>
                    <a:pt x="5697" y="23818"/>
                    <a:pt x="5901" y="23818"/>
                  </a:cubicBezTo>
                  <a:cubicBezTo>
                    <a:pt x="6105" y="23818"/>
                    <a:pt x="6312" y="23742"/>
                    <a:pt x="6473" y="23591"/>
                  </a:cubicBezTo>
                  <a:lnTo>
                    <a:pt x="8247" y="21797"/>
                  </a:lnTo>
                  <a:cubicBezTo>
                    <a:pt x="8407" y="21650"/>
                    <a:pt x="8620" y="21565"/>
                    <a:pt x="8833" y="21565"/>
                  </a:cubicBezTo>
                  <a:cubicBezTo>
                    <a:pt x="8943" y="21565"/>
                    <a:pt x="9052" y="21587"/>
                    <a:pt x="9155" y="21635"/>
                  </a:cubicBezTo>
                  <a:lnTo>
                    <a:pt x="9195" y="21655"/>
                  </a:lnTo>
                  <a:cubicBezTo>
                    <a:pt x="9497" y="21797"/>
                    <a:pt x="9699" y="22079"/>
                    <a:pt x="9699" y="22401"/>
                  </a:cubicBezTo>
                  <a:lnTo>
                    <a:pt x="9699" y="25023"/>
                  </a:lnTo>
                  <a:cubicBezTo>
                    <a:pt x="9699" y="25446"/>
                    <a:pt x="10062" y="25809"/>
                    <a:pt x="10506" y="25809"/>
                  </a:cubicBezTo>
                  <a:lnTo>
                    <a:pt x="15123" y="25809"/>
                  </a:lnTo>
                  <a:cubicBezTo>
                    <a:pt x="15566" y="25809"/>
                    <a:pt x="15909" y="25446"/>
                    <a:pt x="15909" y="25023"/>
                  </a:cubicBezTo>
                  <a:lnTo>
                    <a:pt x="15909" y="22603"/>
                  </a:lnTo>
                  <a:cubicBezTo>
                    <a:pt x="15909" y="22260"/>
                    <a:pt x="16111" y="21978"/>
                    <a:pt x="16413" y="21857"/>
                  </a:cubicBezTo>
                  <a:lnTo>
                    <a:pt x="16574" y="21797"/>
                  </a:lnTo>
                  <a:cubicBezTo>
                    <a:pt x="16675" y="21756"/>
                    <a:pt x="16781" y="21736"/>
                    <a:pt x="16884" y="21736"/>
                  </a:cubicBezTo>
                  <a:cubicBezTo>
                    <a:pt x="17092" y="21736"/>
                    <a:pt x="17294" y="21817"/>
                    <a:pt x="17441" y="21978"/>
                  </a:cubicBezTo>
                  <a:lnTo>
                    <a:pt x="19196" y="23752"/>
                  </a:lnTo>
                  <a:cubicBezTo>
                    <a:pt x="19357" y="23904"/>
                    <a:pt x="19564" y="23979"/>
                    <a:pt x="19768" y="23979"/>
                  </a:cubicBezTo>
                  <a:cubicBezTo>
                    <a:pt x="19972" y="23979"/>
                    <a:pt x="20173" y="23904"/>
                    <a:pt x="20325" y="23752"/>
                  </a:cubicBezTo>
                  <a:lnTo>
                    <a:pt x="23611" y="20466"/>
                  </a:lnTo>
                  <a:cubicBezTo>
                    <a:pt x="23914" y="20163"/>
                    <a:pt x="23914" y="19659"/>
                    <a:pt x="23611" y="19337"/>
                  </a:cubicBezTo>
                  <a:lnTo>
                    <a:pt x="21958" y="17683"/>
                  </a:lnTo>
                  <a:cubicBezTo>
                    <a:pt x="21716" y="17462"/>
                    <a:pt x="21655" y="17099"/>
                    <a:pt x="21776" y="16816"/>
                  </a:cubicBezTo>
                  <a:cubicBezTo>
                    <a:pt x="21817" y="16736"/>
                    <a:pt x="21857" y="16675"/>
                    <a:pt x="21877" y="16595"/>
                  </a:cubicBezTo>
                  <a:cubicBezTo>
                    <a:pt x="21998" y="16292"/>
                    <a:pt x="22301" y="16111"/>
                    <a:pt x="22603" y="16111"/>
                  </a:cubicBezTo>
                  <a:lnTo>
                    <a:pt x="25043" y="16111"/>
                  </a:lnTo>
                  <a:cubicBezTo>
                    <a:pt x="25486" y="16111"/>
                    <a:pt x="25829" y="15748"/>
                    <a:pt x="25829" y="15324"/>
                  </a:cubicBezTo>
                  <a:lnTo>
                    <a:pt x="25829" y="10707"/>
                  </a:lnTo>
                  <a:cubicBezTo>
                    <a:pt x="25829" y="10275"/>
                    <a:pt x="25485" y="9920"/>
                    <a:pt x="25058" y="9920"/>
                  </a:cubicBezTo>
                  <a:cubicBezTo>
                    <a:pt x="25046" y="9920"/>
                    <a:pt x="25034" y="9920"/>
                    <a:pt x="25023" y="9921"/>
                  </a:cubicBezTo>
                  <a:lnTo>
                    <a:pt x="22704" y="9921"/>
                  </a:lnTo>
                  <a:cubicBezTo>
                    <a:pt x="22381" y="9921"/>
                    <a:pt x="22079" y="9719"/>
                    <a:pt x="21958" y="9417"/>
                  </a:cubicBezTo>
                  <a:cubicBezTo>
                    <a:pt x="21938" y="9336"/>
                    <a:pt x="21897" y="9255"/>
                    <a:pt x="21877" y="9175"/>
                  </a:cubicBezTo>
                  <a:cubicBezTo>
                    <a:pt x="21756" y="8872"/>
                    <a:pt x="21817" y="8530"/>
                    <a:pt x="22039" y="8308"/>
                  </a:cubicBezTo>
                  <a:lnTo>
                    <a:pt x="23752" y="6614"/>
                  </a:lnTo>
                  <a:cubicBezTo>
                    <a:pt x="24055" y="6292"/>
                    <a:pt x="24055" y="5788"/>
                    <a:pt x="23752" y="5485"/>
                  </a:cubicBezTo>
                  <a:lnTo>
                    <a:pt x="20466" y="2219"/>
                  </a:lnTo>
                  <a:cubicBezTo>
                    <a:pt x="20315" y="2057"/>
                    <a:pt x="20113" y="1977"/>
                    <a:pt x="19911" y="1977"/>
                  </a:cubicBezTo>
                  <a:cubicBezTo>
                    <a:pt x="19710" y="1977"/>
                    <a:pt x="19508" y="2057"/>
                    <a:pt x="19357" y="2219"/>
                  </a:cubicBezTo>
                  <a:lnTo>
                    <a:pt x="17683" y="3912"/>
                  </a:lnTo>
                  <a:cubicBezTo>
                    <a:pt x="17529" y="4054"/>
                    <a:pt x="17326" y="4129"/>
                    <a:pt x="17121" y="4129"/>
                  </a:cubicBezTo>
                  <a:cubicBezTo>
                    <a:pt x="17004" y="4129"/>
                    <a:pt x="16886" y="4105"/>
                    <a:pt x="16776" y="4054"/>
                  </a:cubicBezTo>
                  <a:lnTo>
                    <a:pt x="16635" y="4013"/>
                  </a:lnTo>
                  <a:cubicBezTo>
                    <a:pt x="16333" y="3872"/>
                    <a:pt x="16131" y="3590"/>
                    <a:pt x="16131" y="3267"/>
                  </a:cubicBezTo>
                  <a:lnTo>
                    <a:pt x="16131" y="787"/>
                  </a:lnTo>
                  <a:cubicBezTo>
                    <a:pt x="16131" y="344"/>
                    <a:pt x="15788" y="1"/>
                    <a:pt x="15345" y="1"/>
                  </a:cubicBezTo>
                  <a:close/>
                </a:path>
              </a:pathLst>
            </a:custGeom>
            <a:solidFill>
              <a:schemeClr val="lt2"/>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5" name="Google Shape;7285;p116">
              <a:extLst>
                <a:ext uri="{FF2B5EF4-FFF2-40B4-BE49-F238E27FC236}">
                  <a16:creationId xmlns:a16="http://schemas.microsoft.com/office/drawing/2014/main" id="{9D0C0E13-6FCA-F0F1-9DAF-6BD61F0ECD3F}"/>
                </a:ext>
              </a:extLst>
            </p:cNvPr>
            <p:cNvSpPr/>
            <p:nvPr/>
          </p:nvSpPr>
          <p:spPr>
            <a:xfrm>
              <a:off x="4112823" y="2667429"/>
              <a:ext cx="1242405" cy="869845"/>
            </a:xfrm>
            <a:custGeom>
              <a:avLst/>
              <a:gdLst/>
              <a:ahLst/>
              <a:cxnLst/>
              <a:rect l="l" t="t" r="r" b="b"/>
              <a:pathLst>
                <a:path w="67706" h="47403" extrusionOk="0">
                  <a:moveTo>
                    <a:pt x="3125" y="0"/>
                  </a:moveTo>
                  <a:cubicBezTo>
                    <a:pt x="1391" y="0"/>
                    <a:pt x="0" y="1392"/>
                    <a:pt x="0" y="3126"/>
                  </a:cubicBezTo>
                  <a:lnTo>
                    <a:pt x="0" y="44277"/>
                  </a:lnTo>
                  <a:cubicBezTo>
                    <a:pt x="0" y="46011"/>
                    <a:pt x="1391" y="47403"/>
                    <a:pt x="3125" y="47403"/>
                  </a:cubicBezTo>
                  <a:lnTo>
                    <a:pt x="64581" y="47403"/>
                  </a:lnTo>
                  <a:cubicBezTo>
                    <a:pt x="66315" y="47403"/>
                    <a:pt x="67706" y="46011"/>
                    <a:pt x="67706" y="44277"/>
                  </a:cubicBezTo>
                  <a:lnTo>
                    <a:pt x="67706" y="3126"/>
                  </a:lnTo>
                  <a:cubicBezTo>
                    <a:pt x="67706" y="1392"/>
                    <a:pt x="66315" y="0"/>
                    <a:pt x="64581" y="0"/>
                  </a:cubicBezTo>
                  <a:close/>
                </a:path>
              </a:pathLst>
            </a:custGeom>
            <a:solidFill>
              <a:srgbClr val="161630"/>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6" name="Google Shape;7286;p116">
              <a:extLst>
                <a:ext uri="{FF2B5EF4-FFF2-40B4-BE49-F238E27FC236}">
                  <a16:creationId xmlns:a16="http://schemas.microsoft.com/office/drawing/2014/main" id="{E60FD575-8504-85FA-CACD-8629C522B230}"/>
                </a:ext>
              </a:extLst>
            </p:cNvPr>
            <p:cNvSpPr/>
            <p:nvPr/>
          </p:nvSpPr>
          <p:spPr>
            <a:xfrm>
              <a:off x="4113190" y="3489527"/>
              <a:ext cx="1241671" cy="47747"/>
            </a:xfrm>
            <a:custGeom>
              <a:avLst/>
              <a:gdLst/>
              <a:ahLst/>
              <a:cxnLst/>
              <a:rect l="l" t="t" r="r" b="b"/>
              <a:pathLst>
                <a:path w="67666" h="2602" extrusionOk="0">
                  <a:moveTo>
                    <a:pt x="0" y="1"/>
                  </a:moveTo>
                  <a:cubicBezTo>
                    <a:pt x="182" y="1493"/>
                    <a:pt x="1452" y="2602"/>
                    <a:pt x="2944" y="2602"/>
                  </a:cubicBezTo>
                  <a:lnTo>
                    <a:pt x="64742" y="2602"/>
                  </a:lnTo>
                  <a:cubicBezTo>
                    <a:pt x="66234" y="2602"/>
                    <a:pt x="67484" y="1493"/>
                    <a:pt x="67666"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7" name="Google Shape;7287;p116">
              <a:extLst>
                <a:ext uri="{FF2B5EF4-FFF2-40B4-BE49-F238E27FC236}">
                  <a16:creationId xmlns:a16="http://schemas.microsoft.com/office/drawing/2014/main" id="{625CF6B7-27AD-8E06-B083-3767CD2A4020}"/>
                </a:ext>
              </a:extLst>
            </p:cNvPr>
            <p:cNvSpPr/>
            <p:nvPr/>
          </p:nvSpPr>
          <p:spPr>
            <a:xfrm>
              <a:off x="4110603" y="3487307"/>
              <a:ext cx="1246846" cy="52187"/>
            </a:xfrm>
            <a:custGeom>
              <a:avLst/>
              <a:gdLst/>
              <a:ahLst/>
              <a:cxnLst/>
              <a:rect l="l" t="t" r="r" b="b"/>
              <a:pathLst>
                <a:path w="67948" h="2844" extrusionOk="0">
                  <a:moveTo>
                    <a:pt x="67646" y="243"/>
                  </a:moveTo>
                  <a:cubicBezTo>
                    <a:pt x="67404" y="1594"/>
                    <a:pt x="66234" y="2581"/>
                    <a:pt x="64863" y="2602"/>
                  </a:cubicBezTo>
                  <a:lnTo>
                    <a:pt x="3065" y="2602"/>
                  </a:lnTo>
                  <a:cubicBezTo>
                    <a:pt x="1694" y="2581"/>
                    <a:pt x="524" y="1594"/>
                    <a:pt x="303" y="243"/>
                  </a:cubicBezTo>
                  <a:close/>
                  <a:moveTo>
                    <a:pt x="0" y="1"/>
                  </a:moveTo>
                  <a:lnTo>
                    <a:pt x="20" y="142"/>
                  </a:lnTo>
                  <a:cubicBezTo>
                    <a:pt x="202" y="1674"/>
                    <a:pt x="1512" y="2844"/>
                    <a:pt x="3085" y="2844"/>
                  </a:cubicBezTo>
                  <a:lnTo>
                    <a:pt x="64883" y="2844"/>
                  </a:lnTo>
                  <a:cubicBezTo>
                    <a:pt x="66436" y="2844"/>
                    <a:pt x="67746" y="1674"/>
                    <a:pt x="67928" y="142"/>
                  </a:cubicBezTo>
                  <a:lnTo>
                    <a:pt x="6794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8" name="Google Shape;7288;p116">
              <a:extLst>
                <a:ext uri="{FF2B5EF4-FFF2-40B4-BE49-F238E27FC236}">
                  <a16:creationId xmlns:a16="http://schemas.microsoft.com/office/drawing/2014/main" id="{F4294FF4-DA30-CD51-446B-B2961D8B0513}"/>
                </a:ext>
              </a:extLst>
            </p:cNvPr>
            <p:cNvSpPr/>
            <p:nvPr/>
          </p:nvSpPr>
          <p:spPr>
            <a:xfrm>
              <a:off x="4157212" y="2711451"/>
              <a:ext cx="1153995" cy="763305"/>
            </a:xfrm>
            <a:custGeom>
              <a:avLst/>
              <a:gdLst/>
              <a:ahLst/>
              <a:cxnLst/>
              <a:rect l="l" t="t" r="r" b="b"/>
              <a:pathLst>
                <a:path w="62888" h="41597" extrusionOk="0">
                  <a:moveTo>
                    <a:pt x="3126" y="1"/>
                  </a:moveTo>
                  <a:cubicBezTo>
                    <a:pt x="1392" y="1"/>
                    <a:pt x="1" y="1392"/>
                    <a:pt x="1" y="3126"/>
                  </a:cubicBezTo>
                  <a:lnTo>
                    <a:pt x="1" y="38471"/>
                  </a:lnTo>
                  <a:cubicBezTo>
                    <a:pt x="1" y="40205"/>
                    <a:pt x="1392" y="41596"/>
                    <a:pt x="3126" y="41596"/>
                  </a:cubicBezTo>
                  <a:lnTo>
                    <a:pt x="59762" y="41596"/>
                  </a:lnTo>
                  <a:cubicBezTo>
                    <a:pt x="61476" y="41596"/>
                    <a:pt x="62888" y="40205"/>
                    <a:pt x="62888" y="38471"/>
                  </a:cubicBezTo>
                  <a:lnTo>
                    <a:pt x="62888" y="3126"/>
                  </a:lnTo>
                  <a:cubicBezTo>
                    <a:pt x="62888" y="1392"/>
                    <a:pt x="61476" y="1"/>
                    <a:pt x="59762" y="1"/>
                  </a:cubicBez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7289;p116">
              <a:extLst>
                <a:ext uri="{FF2B5EF4-FFF2-40B4-BE49-F238E27FC236}">
                  <a16:creationId xmlns:a16="http://schemas.microsoft.com/office/drawing/2014/main" id="{1D295A6B-D10C-20CE-051F-5C25CE40F64F}"/>
                </a:ext>
              </a:extLst>
            </p:cNvPr>
            <p:cNvSpPr/>
            <p:nvPr/>
          </p:nvSpPr>
          <p:spPr>
            <a:xfrm>
              <a:off x="4334069" y="2962681"/>
              <a:ext cx="233100" cy="236054"/>
            </a:xfrm>
            <a:custGeom>
              <a:avLst/>
              <a:gdLst/>
              <a:ahLst/>
              <a:cxnLst/>
              <a:rect l="l" t="t" r="r" b="b"/>
              <a:pathLst>
                <a:path w="12703" h="12864" extrusionOk="0">
                  <a:moveTo>
                    <a:pt x="7037" y="0"/>
                  </a:moveTo>
                  <a:cubicBezTo>
                    <a:pt x="2984" y="0"/>
                    <a:pt x="0" y="2662"/>
                    <a:pt x="0" y="6432"/>
                  </a:cubicBezTo>
                  <a:cubicBezTo>
                    <a:pt x="0" y="10223"/>
                    <a:pt x="2964" y="12864"/>
                    <a:pt x="7037" y="12864"/>
                  </a:cubicBezTo>
                  <a:cubicBezTo>
                    <a:pt x="9517" y="12864"/>
                    <a:pt x="11453" y="11997"/>
                    <a:pt x="12703" y="10404"/>
                  </a:cubicBezTo>
                  <a:lnTo>
                    <a:pt x="10021" y="8065"/>
                  </a:lnTo>
                  <a:cubicBezTo>
                    <a:pt x="9255" y="8993"/>
                    <a:pt x="8388" y="9517"/>
                    <a:pt x="7239" y="9517"/>
                  </a:cubicBezTo>
                  <a:cubicBezTo>
                    <a:pt x="5485" y="9517"/>
                    <a:pt x="4275" y="8327"/>
                    <a:pt x="4275" y="6432"/>
                  </a:cubicBezTo>
                  <a:cubicBezTo>
                    <a:pt x="4275" y="4557"/>
                    <a:pt x="5485" y="3347"/>
                    <a:pt x="7239" y="3347"/>
                  </a:cubicBezTo>
                  <a:cubicBezTo>
                    <a:pt x="8388" y="3347"/>
                    <a:pt x="9275" y="3891"/>
                    <a:pt x="10021" y="4799"/>
                  </a:cubicBezTo>
                  <a:lnTo>
                    <a:pt x="12703" y="2460"/>
                  </a:lnTo>
                  <a:cubicBezTo>
                    <a:pt x="11453" y="887"/>
                    <a:pt x="9517" y="0"/>
                    <a:pt x="7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0" name="Google Shape;7290;p116">
              <a:extLst>
                <a:ext uri="{FF2B5EF4-FFF2-40B4-BE49-F238E27FC236}">
                  <a16:creationId xmlns:a16="http://schemas.microsoft.com/office/drawing/2014/main" id="{BE4CDF06-7053-5A2C-0B9E-3EF4E3B6977E}"/>
                </a:ext>
              </a:extLst>
            </p:cNvPr>
            <p:cNvSpPr/>
            <p:nvPr/>
          </p:nvSpPr>
          <p:spPr>
            <a:xfrm>
              <a:off x="4331482" y="2960827"/>
              <a:ext cx="238660" cy="240495"/>
            </a:xfrm>
            <a:custGeom>
              <a:avLst/>
              <a:gdLst/>
              <a:ahLst/>
              <a:cxnLst/>
              <a:rect l="l" t="t" r="r" b="b"/>
              <a:pathLst>
                <a:path w="13006" h="13106" extrusionOk="0">
                  <a:moveTo>
                    <a:pt x="7178" y="222"/>
                  </a:moveTo>
                  <a:cubicBezTo>
                    <a:pt x="9517" y="222"/>
                    <a:pt x="11412" y="1029"/>
                    <a:pt x="12662" y="2521"/>
                  </a:cubicBezTo>
                  <a:lnTo>
                    <a:pt x="10162" y="4698"/>
                  </a:lnTo>
                  <a:cubicBezTo>
                    <a:pt x="9376" y="3771"/>
                    <a:pt x="8468" y="3307"/>
                    <a:pt x="7380" y="3307"/>
                  </a:cubicBezTo>
                  <a:cubicBezTo>
                    <a:pt x="5545" y="3307"/>
                    <a:pt x="4295" y="4597"/>
                    <a:pt x="4295" y="6513"/>
                  </a:cubicBezTo>
                  <a:cubicBezTo>
                    <a:pt x="4295" y="8428"/>
                    <a:pt x="5545" y="9719"/>
                    <a:pt x="7380" y="9719"/>
                  </a:cubicBezTo>
                  <a:cubicBezTo>
                    <a:pt x="8468" y="9719"/>
                    <a:pt x="9376" y="9275"/>
                    <a:pt x="10162" y="8327"/>
                  </a:cubicBezTo>
                  <a:lnTo>
                    <a:pt x="12662" y="10505"/>
                  </a:lnTo>
                  <a:cubicBezTo>
                    <a:pt x="11412" y="12017"/>
                    <a:pt x="9517" y="12824"/>
                    <a:pt x="7178" y="12824"/>
                  </a:cubicBezTo>
                  <a:cubicBezTo>
                    <a:pt x="3166" y="12824"/>
                    <a:pt x="262" y="10182"/>
                    <a:pt x="262" y="6533"/>
                  </a:cubicBezTo>
                  <a:cubicBezTo>
                    <a:pt x="262" y="2884"/>
                    <a:pt x="3166" y="222"/>
                    <a:pt x="7178" y="222"/>
                  </a:cubicBezTo>
                  <a:close/>
                  <a:moveTo>
                    <a:pt x="7178" y="0"/>
                  </a:moveTo>
                  <a:cubicBezTo>
                    <a:pt x="3025" y="0"/>
                    <a:pt x="0" y="2742"/>
                    <a:pt x="0" y="6553"/>
                  </a:cubicBezTo>
                  <a:cubicBezTo>
                    <a:pt x="0" y="10344"/>
                    <a:pt x="3025" y="13106"/>
                    <a:pt x="7178" y="13106"/>
                  </a:cubicBezTo>
                  <a:cubicBezTo>
                    <a:pt x="9658" y="13106"/>
                    <a:pt x="11634" y="12239"/>
                    <a:pt x="12945" y="10626"/>
                  </a:cubicBezTo>
                  <a:lnTo>
                    <a:pt x="13005" y="10525"/>
                  </a:lnTo>
                  <a:lnTo>
                    <a:pt x="10122" y="8025"/>
                  </a:lnTo>
                  <a:lnTo>
                    <a:pt x="10041" y="8126"/>
                  </a:lnTo>
                  <a:cubicBezTo>
                    <a:pt x="9295" y="9053"/>
                    <a:pt x="8408" y="9517"/>
                    <a:pt x="7380" y="9517"/>
                  </a:cubicBezTo>
                  <a:cubicBezTo>
                    <a:pt x="5666" y="9517"/>
                    <a:pt x="4557" y="8368"/>
                    <a:pt x="4557" y="6573"/>
                  </a:cubicBezTo>
                  <a:cubicBezTo>
                    <a:pt x="4557" y="4779"/>
                    <a:pt x="5666" y="3609"/>
                    <a:pt x="7380" y="3609"/>
                  </a:cubicBezTo>
                  <a:cubicBezTo>
                    <a:pt x="8408" y="3609"/>
                    <a:pt x="9295" y="4073"/>
                    <a:pt x="10041" y="5001"/>
                  </a:cubicBezTo>
                  <a:lnTo>
                    <a:pt x="10122" y="5101"/>
                  </a:lnTo>
                  <a:lnTo>
                    <a:pt x="13005" y="2601"/>
                  </a:lnTo>
                  <a:lnTo>
                    <a:pt x="12945" y="2521"/>
                  </a:lnTo>
                  <a:cubicBezTo>
                    <a:pt x="11634" y="867"/>
                    <a:pt x="9658" y="0"/>
                    <a:pt x="71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1" name="Google Shape;7291;p116">
              <a:extLst>
                <a:ext uri="{FF2B5EF4-FFF2-40B4-BE49-F238E27FC236}">
                  <a16:creationId xmlns:a16="http://schemas.microsoft.com/office/drawing/2014/main" id="{BBDD2727-BE89-1BBF-04ED-2A5BEF6850AB}"/>
                </a:ext>
              </a:extLst>
            </p:cNvPr>
            <p:cNvSpPr/>
            <p:nvPr/>
          </p:nvSpPr>
          <p:spPr>
            <a:xfrm>
              <a:off x="4602677" y="2967855"/>
              <a:ext cx="278241" cy="225705"/>
            </a:xfrm>
            <a:custGeom>
              <a:avLst/>
              <a:gdLst/>
              <a:ahLst/>
              <a:cxnLst/>
              <a:rect l="l" t="t" r="r" b="b"/>
              <a:pathLst>
                <a:path w="15163" h="12300" extrusionOk="0">
                  <a:moveTo>
                    <a:pt x="0" y="0"/>
                  </a:moveTo>
                  <a:lnTo>
                    <a:pt x="0" y="12300"/>
                  </a:lnTo>
                  <a:lnTo>
                    <a:pt x="3892" y="12300"/>
                  </a:lnTo>
                  <a:lnTo>
                    <a:pt x="3892" y="6876"/>
                  </a:lnTo>
                  <a:lnTo>
                    <a:pt x="6634" y="11191"/>
                  </a:lnTo>
                  <a:lnTo>
                    <a:pt x="8509" y="11191"/>
                  </a:lnTo>
                  <a:lnTo>
                    <a:pt x="11251" y="6694"/>
                  </a:lnTo>
                  <a:lnTo>
                    <a:pt x="11291" y="12300"/>
                  </a:lnTo>
                  <a:lnTo>
                    <a:pt x="15163" y="12300"/>
                  </a:lnTo>
                  <a:lnTo>
                    <a:pt x="15142" y="0"/>
                  </a:lnTo>
                  <a:lnTo>
                    <a:pt x="11634" y="0"/>
                  </a:lnTo>
                  <a:lnTo>
                    <a:pt x="7622" y="6553"/>
                  </a:lnTo>
                  <a:lnTo>
                    <a:pt x="35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2" name="Google Shape;7292;p116">
              <a:extLst>
                <a:ext uri="{FF2B5EF4-FFF2-40B4-BE49-F238E27FC236}">
                  <a16:creationId xmlns:a16="http://schemas.microsoft.com/office/drawing/2014/main" id="{28E3E421-87F8-2191-D314-857681A9B9F5}"/>
                </a:ext>
              </a:extLst>
            </p:cNvPr>
            <p:cNvSpPr/>
            <p:nvPr/>
          </p:nvSpPr>
          <p:spPr>
            <a:xfrm>
              <a:off x="4600456" y="2965635"/>
              <a:ext cx="282682" cy="230513"/>
            </a:xfrm>
            <a:custGeom>
              <a:avLst/>
              <a:gdLst/>
              <a:ahLst/>
              <a:cxnLst/>
              <a:rect l="l" t="t" r="r" b="b"/>
              <a:pathLst>
                <a:path w="15405" h="12562" extrusionOk="0">
                  <a:moveTo>
                    <a:pt x="15122" y="242"/>
                  </a:moveTo>
                  <a:lnTo>
                    <a:pt x="15163" y="12300"/>
                  </a:lnTo>
                  <a:lnTo>
                    <a:pt x="11533" y="12300"/>
                  </a:lnTo>
                  <a:lnTo>
                    <a:pt x="11493" y="6372"/>
                  </a:lnTo>
                  <a:lnTo>
                    <a:pt x="8569" y="11191"/>
                  </a:lnTo>
                  <a:lnTo>
                    <a:pt x="6815" y="11191"/>
                  </a:lnTo>
                  <a:lnTo>
                    <a:pt x="3892" y="6573"/>
                  </a:lnTo>
                  <a:lnTo>
                    <a:pt x="3892" y="12300"/>
                  </a:lnTo>
                  <a:lnTo>
                    <a:pt x="262" y="12300"/>
                  </a:lnTo>
                  <a:lnTo>
                    <a:pt x="262" y="242"/>
                  </a:lnTo>
                  <a:lnTo>
                    <a:pt x="3549" y="242"/>
                  </a:lnTo>
                  <a:lnTo>
                    <a:pt x="7743" y="6916"/>
                  </a:lnTo>
                  <a:lnTo>
                    <a:pt x="11816" y="242"/>
                  </a:lnTo>
                  <a:close/>
                  <a:moveTo>
                    <a:pt x="0" y="0"/>
                  </a:moveTo>
                  <a:lnTo>
                    <a:pt x="0" y="12562"/>
                  </a:lnTo>
                  <a:lnTo>
                    <a:pt x="4134" y="12562"/>
                  </a:lnTo>
                  <a:lnTo>
                    <a:pt x="4134" y="7440"/>
                  </a:lnTo>
                  <a:lnTo>
                    <a:pt x="6674" y="11453"/>
                  </a:lnTo>
                  <a:lnTo>
                    <a:pt x="8690" y="11453"/>
                  </a:lnTo>
                  <a:lnTo>
                    <a:pt x="11251" y="7259"/>
                  </a:lnTo>
                  <a:lnTo>
                    <a:pt x="11291" y="12562"/>
                  </a:lnTo>
                  <a:lnTo>
                    <a:pt x="15405" y="12562"/>
                  </a:lnTo>
                  <a:lnTo>
                    <a:pt x="15364" y="0"/>
                  </a:lnTo>
                  <a:lnTo>
                    <a:pt x="11674" y="0"/>
                  </a:lnTo>
                  <a:lnTo>
                    <a:pt x="7723" y="6432"/>
                  </a:lnTo>
                  <a:lnTo>
                    <a:pt x="369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3" name="Google Shape;7293;p116">
              <a:extLst>
                <a:ext uri="{FF2B5EF4-FFF2-40B4-BE49-F238E27FC236}">
                  <a16:creationId xmlns:a16="http://schemas.microsoft.com/office/drawing/2014/main" id="{9127A43F-0623-FF68-E7BF-E75639C94281}"/>
                </a:ext>
              </a:extLst>
            </p:cNvPr>
            <p:cNvSpPr/>
            <p:nvPr/>
          </p:nvSpPr>
          <p:spPr>
            <a:xfrm>
              <a:off x="4917526" y="2962681"/>
              <a:ext cx="208695" cy="236421"/>
            </a:xfrm>
            <a:custGeom>
              <a:avLst/>
              <a:gdLst/>
              <a:ahLst/>
              <a:cxnLst/>
              <a:rect l="l" t="t" r="r" b="b"/>
              <a:pathLst>
                <a:path w="11373" h="12884" extrusionOk="0">
                  <a:moveTo>
                    <a:pt x="6070" y="0"/>
                  </a:moveTo>
                  <a:cubicBezTo>
                    <a:pt x="2158" y="0"/>
                    <a:pt x="202" y="1855"/>
                    <a:pt x="202" y="4154"/>
                  </a:cubicBezTo>
                  <a:cubicBezTo>
                    <a:pt x="202" y="8730"/>
                    <a:pt x="7179" y="7480"/>
                    <a:pt x="7179" y="9033"/>
                  </a:cubicBezTo>
                  <a:cubicBezTo>
                    <a:pt x="7179" y="9456"/>
                    <a:pt x="6735" y="9698"/>
                    <a:pt x="5525" y="9698"/>
                  </a:cubicBezTo>
                  <a:cubicBezTo>
                    <a:pt x="4074" y="9678"/>
                    <a:pt x="2642" y="9295"/>
                    <a:pt x="1372" y="8589"/>
                  </a:cubicBezTo>
                  <a:lnTo>
                    <a:pt x="1" y="11614"/>
                  </a:lnTo>
                  <a:cubicBezTo>
                    <a:pt x="1251" y="12360"/>
                    <a:pt x="3388" y="12864"/>
                    <a:pt x="5485" y="12884"/>
                  </a:cubicBezTo>
                  <a:cubicBezTo>
                    <a:pt x="9396" y="12884"/>
                    <a:pt x="11372" y="10969"/>
                    <a:pt x="11372" y="8730"/>
                  </a:cubicBezTo>
                  <a:cubicBezTo>
                    <a:pt x="11372" y="4194"/>
                    <a:pt x="4396" y="5424"/>
                    <a:pt x="4396" y="3932"/>
                  </a:cubicBezTo>
                  <a:cubicBezTo>
                    <a:pt x="4396" y="3508"/>
                    <a:pt x="4779" y="3166"/>
                    <a:pt x="6029" y="3166"/>
                  </a:cubicBezTo>
                  <a:cubicBezTo>
                    <a:pt x="7259" y="3186"/>
                    <a:pt x="8469" y="3508"/>
                    <a:pt x="9558" y="4073"/>
                  </a:cubicBezTo>
                  <a:lnTo>
                    <a:pt x="10848" y="1069"/>
                  </a:lnTo>
                  <a:cubicBezTo>
                    <a:pt x="9517" y="343"/>
                    <a:pt x="7763" y="0"/>
                    <a:pt x="6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4" name="Google Shape;7294;p116">
              <a:extLst>
                <a:ext uri="{FF2B5EF4-FFF2-40B4-BE49-F238E27FC236}">
                  <a16:creationId xmlns:a16="http://schemas.microsoft.com/office/drawing/2014/main" id="{116023F7-454C-1DC3-16E1-6DD88E84EC78}"/>
                </a:ext>
              </a:extLst>
            </p:cNvPr>
            <p:cNvSpPr/>
            <p:nvPr/>
          </p:nvSpPr>
          <p:spPr>
            <a:xfrm>
              <a:off x="4914572" y="2960075"/>
              <a:ext cx="214236" cy="241247"/>
            </a:xfrm>
            <a:custGeom>
              <a:avLst/>
              <a:gdLst/>
              <a:ahLst/>
              <a:cxnLst/>
              <a:rect l="l" t="t" r="r" b="b"/>
              <a:pathLst>
                <a:path w="11675" h="13147" extrusionOk="0">
                  <a:moveTo>
                    <a:pt x="6231" y="263"/>
                  </a:moveTo>
                  <a:cubicBezTo>
                    <a:pt x="7944" y="263"/>
                    <a:pt x="9618" y="626"/>
                    <a:pt x="10848" y="1271"/>
                  </a:cubicBezTo>
                  <a:lnTo>
                    <a:pt x="9658" y="4033"/>
                  </a:lnTo>
                  <a:cubicBezTo>
                    <a:pt x="8590" y="3489"/>
                    <a:pt x="7400" y="3207"/>
                    <a:pt x="6210" y="3166"/>
                  </a:cubicBezTo>
                  <a:cubicBezTo>
                    <a:pt x="4739" y="3166"/>
                    <a:pt x="4436" y="3650"/>
                    <a:pt x="4436" y="4074"/>
                  </a:cubicBezTo>
                  <a:cubicBezTo>
                    <a:pt x="4436" y="4719"/>
                    <a:pt x="5404" y="4900"/>
                    <a:pt x="6634" y="5142"/>
                  </a:cubicBezTo>
                  <a:cubicBezTo>
                    <a:pt x="8650" y="5525"/>
                    <a:pt x="11433" y="6070"/>
                    <a:pt x="11433" y="8852"/>
                  </a:cubicBezTo>
                  <a:cubicBezTo>
                    <a:pt x="11433" y="11312"/>
                    <a:pt x="9174" y="12885"/>
                    <a:pt x="5666" y="12885"/>
                  </a:cubicBezTo>
                  <a:cubicBezTo>
                    <a:pt x="3690" y="12885"/>
                    <a:pt x="1593" y="12421"/>
                    <a:pt x="323" y="11695"/>
                  </a:cubicBezTo>
                  <a:lnTo>
                    <a:pt x="1593" y="8893"/>
                  </a:lnTo>
                  <a:cubicBezTo>
                    <a:pt x="2863" y="9578"/>
                    <a:pt x="4275" y="9941"/>
                    <a:pt x="5706" y="9981"/>
                  </a:cubicBezTo>
                  <a:cubicBezTo>
                    <a:pt x="6452" y="9981"/>
                    <a:pt x="7461" y="9901"/>
                    <a:pt x="7461" y="9175"/>
                  </a:cubicBezTo>
                  <a:cubicBezTo>
                    <a:pt x="7461" y="8510"/>
                    <a:pt x="6493" y="8308"/>
                    <a:pt x="5222" y="8046"/>
                  </a:cubicBezTo>
                  <a:cubicBezTo>
                    <a:pt x="3226" y="7643"/>
                    <a:pt x="484" y="7098"/>
                    <a:pt x="484" y="4296"/>
                  </a:cubicBezTo>
                  <a:cubicBezTo>
                    <a:pt x="484" y="1836"/>
                    <a:pt x="2742" y="263"/>
                    <a:pt x="6231" y="263"/>
                  </a:cubicBezTo>
                  <a:close/>
                  <a:moveTo>
                    <a:pt x="6231" y="1"/>
                  </a:moveTo>
                  <a:cubicBezTo>
                    <a:pt x="2581" y="1"/>
                    <a:pt x="222" y="1695"/>
                    <a:pt x="222" y="4296"/>
                  </a:cubicBezTo>
                  <a:cubicBezTo>
                    <a:pt x="222" y="7300"/>
                    <a:pt x="3085" y="7885"/>
                    <a:pt x="5182" y="8308"/>
                  </a:cubicBezTo>
                  <a:cubicBezTo>
                    <a:pt x="6271" y="8530"/>
                    <a:pt x="7219" y="8711"/>
                    <a:pt x="7219" y="9175"/>
                  </a:cubicBezTo>
                  <a:cubicBezTo>
                    <a:pt x="7219" y="9316"/>
                    <a:pt x="7219" y="9719"/>
                    <a:pt x="5706" y="9719"/>
                  </a:cubicBezTo>
                  <a:cubicBezTo>
                    <a:pt x="4255" y="9699"/>
                    <a:pt x="2843" y="9316"/>
                    <a:pt x="1593" y="8610"/>
                  </a:cubicBezTo>
                  <a:lnTo>
                    <a:pt x="1472" y="8550"/>
                  </a:lnTo>
                  <a:lnTo>
                    <a:pt x="0" y="11796"/>
                  </a:lnTo>
                  <a:lnTo>
                    <a:pt x="101" y="11857"/>
                  </a:lnTo>
                  <a:cubicBezTo>
                    <a:pt x="1392" y="12643"/>
                    <a:pt x="3589" y="13147"/>
                    <a:pt x="5666" y="13147"/>
                  </a:cubicBezTo>
                  <a:cubicBezTo>
                    <a:pt x="10102" y="13147"/>
                    <a:pt x="11675" y="10828"/>
                    <a:pt x="11675" y="8852"/>
                  </a:cubicBezTo>
                  <a:cubicBezTo>
                    <a:pt x="11675" y="5868"/>
                    <a:pt x="8791" y="5304"/>
                    <a:pt x="6674" y="4880"/>
                  </a:cubicBezTo>
                  <a:cubicBezTo>
                    <a:pt x="5606" y="4679"/>
                    <a:pt x="4698" y="4497"/>
                    <a:pt x="4698" y="4074"/>
                  </a:cubicBezTo>
                  <a:cubicBezTo>
                    <a:pt x="4698" y="3529"/>
                    <a:pt x="5505" y="3429"/>
                    <a:pt x="6210" y="3429"/>
                  </a:cubicBezTo>
                  <a:cubicBezTo>
                    <a:pt x="7420" y="3449"/>
                    <a:pt x="8590" y="3771"/>
                    <a:pt x="9658" y="4316"/>
                  </a:cubicBezTo>
                  <a:lnTo>
                    <a:pt x="9779" y="4376"/>
                  </a:lnTo>
                  <a:lnTo>
                    <a:pt x="11170" y="1150"/>
                  </a:lnTo>
                  <a:lnTo>
                    <a:pt x="11070" y="1090"/>
                  </a:lnTo>
                  <a:cubicBezTo>
                    <a:pt x="9799" y="404"/>
                    <a:pt x="8045" y="1"/>
                    <a:pt x="623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5" name="Google Shape;7295;p116">
              <a:extLst>
                <a:ext uri="{FF2B5EF4-FFF2-40B4-BE49-F238E27FC236}">
                  <a16:creationId xmlns:a16="http://schemas.microsoft.com/office/drawing/2014/main" id="{40D01F2E-8F54-2270-08D4-E0CC30479051}"/>
                </a:ext>
              </a:extLst>
            </p:cNvPr>
            <p:cNvSpPr/>
            <p:nvPr/>
          </p:nvSpPr>
          <p:spPr>
            <a:xfrm>
              <a:off x="4352566" y="3231655"/>
              <a:ext cx="505781" cy="17029"/>
            </a:xfrm>
            <a:custGeom>
              <a:avLst/>
              <a:gdLst/>
              <a:ahLst/>
              <a:cxnLst/>
              <a:rect l="l" t="t" r="r" b="b"/>
              <a:pathLst>
                <a:path w="27563" h="928" extrusionOk="0">
                  <a:moveTo>
                    <a:pt x="0" y="0"/>
                  </a:moveTo>
                  <a:lnTo>
                    <a:pt x="0" y="928"/>
                  </a:lnTo>
                  <a:lnTo>
                    <a:pt x="27563" y="928"/>
                  </a:lnTo>
                  <a:lnTo>
                    <a:pt x="275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6" name="Google Shape;7296;p116">
              <a:extLst>
                <a:ext uri="{FF2B5EF4-FFF2-40B4-BE49-F238E27FC236}">
                  <a16:creationId xmlns:a16="http://schemas.microsoft.com/office/drawing/2014/main" id="{84B3D5AF-93C9-661F-1AA8-C3165B1F4E6B}"/>
                </a:ext>
              </a:extLst>
            </p:cNvPr>
            <p:cNvSpPr/>
            <p:nvPr/>
          </p:nvSpPr>
          <p:spPr>
            <a:xfrm>
              <a:off x="4350346" y="3229434"/>
              <a:ext cx="510222" cy="21469"/>
            </a:xfrm>
            <a:custGeom>
              <a:avLst/>
              <a:gdLst/>
              <a:ahLst/>
              <a:cxnLst/>
              <a:rect l="l" t="t" r="r" b="b"/>
              <a:pathLst>
                <a:path w="27805" h="1170" extrusionOk="0">
                  <a:moveTo>
                    <a:pt x="27543" y="242"/>
                  </a:moveTo>
                  <a:lnTo>
                    <a:pt x="27543" y="928"/>
                  </a:lnTo>
                  <a:lnTo>
                    <a:pt x="242" y="928"/>
                  </a:lnTo>
                  <a:lnTo>
                    <a:pt x="242" y="242"/>
                  </a:lnTo>
                  <a:close/>
                  <a:moveTo>
                    <a:pt x="0" y="0"/>
                  </a:moveTo>
                  <a:lnTo>
                    <a:pt x="0" y="1170"/>
                  </a:lnTo>
                  <a:lnTo>
                    <a:pt x="27805" y="1170"/>
                  </a:lnTo>
                  <a:lnTo>
                    <a:pt x="278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7" name="Google Shape;7297;p116">
              <a:extLst>
                <a:ext uri="{FF2B5EF4-FFF2-40B4-BE49-F238E27FC236}">
                  <a16:creationId xmlns:a16="http://schemas.microsoft.com/office/drawing/2014/main" id="{FA44D1C5-632E-577D-C333-05F6B7950C33}"/>
                </a:ext>
              </a:extLst>
            </p:cNvPr>
            <p:cNvSpPr/>
            <p:nvPr/>
          </p:nvSpPr>
          <p:spPr>
            <a:xfrm>
              <a:off x="4876459" y="3231655"/>
              <a:ext cx="99549" cy="17029"/>
            </a:xfrm>
            <a:custGeom>
              <a:avLst/>
              <a:gdLst/>
              <a:ahLst/>
              <a:cxnLst/>
              <a:rect l="l" t="t" r="r" b="b"/>
              <a:pathLst>
                <a:path w="5425" h="928" extrusionOk="0">
                  <a:moveTo>
                    <a:pt x="1" y="0"/>
                  </a:moveTo>
                  <a:lnTo>
                    <a:pt x="1" y="928"/>
                  </a:lnTo>
                  <a:lnTo>
                    <a:pt x="5424" y="928"/>
                  </a:lnTo>
                  <a:lnTo>
                    <a:pt x="54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8" name="Google Shape;7298;p116">
              <a:extLst>
                <a:ext uri="{FF2B5EF4-FFF2-40B4-BE49-F238E27FC236}">
                  <a16:creationId xmlns:a16="http://schemas.microsoft.com/office/drawing/2014/main" id="{D05672F8-B1D8-CD56-FAE8-EBDCEE71D054}"/>
                </a:ext>
              </a:extLst>
            </p:cNvPr>
            <p:cNvSpPr/>
            <p:nvPr/>
          </p:nvSpPr>
          <p:spPr>
            <a:xfrm>
              <a:off x="4873871" y="3229434"/>
              <a:ext cx="104356" cy="21469"/>
            </a:xfrm>
            <a:custGeom>
              <a:avLst/>
              <a:gdLst/>
              <a:ahLst/>
              <a:cxnLst/>
              <a:rect l="l" t="t" r="r" b="b"/>
              <a:pathLst>
                <a:path w="5687" h="1170" extrusionOk="0">
                  <a:moveTo>
                    <a:pt x="5444" y="242"/>
                  </a:moveTo>
                  <a:lnTo>
                    <a:pt x="5444" y="928"/>
                  </a:lnTo>
                  <a:lnTo>
                    <a:pt x="263" y="928"/>
                  </a:lnTo>
                  <a:lnTo>
                    <a:pt x="263" y="242"/>
                  </a:lnTo>
                  <a:close/>
                  <a:moveTo>
                    <a:pt x="1" y="0"/>
                  </a:moveTo>
                  <a:lnTo>
                    <a:pt x="1" y="1170"/>
                  </a:lnTo>
                  <a:lnTo>
                    <a:pt x="5686" y="1170"/>
                  </a:lnTo>
                  <a:lnTo>
                    <a:pt x="568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9" name="Google Shape;7299;p116">
              <a:extLst>
                <a:ext uri="{FF2B5EF4-FFF2-40B4-BE49-F238E27FC236}">
                  <a16:creationId xmlns:a16="http://schemas.microsoft.com/office/drawing/2014/main" id="{224F19EB-060E-9965-5453-68752DA30384}"/>
                </a:ext>
              </a:extLst>
            </p:cNvPr>
            <p:cNvSpPr/>
            <p:nvPr/>
          </p:nvSpPr>
          <p:spPr>
            <a:xfrm>
              <a:off x="4987458" y="3231655"/>
              <a:ext cx="99916" cy="17029"/>
            </a:xfrm>
            <a:custGeom>
              <a:avLst/>
              <a:gdLst/>
              <a:ahLst/>
              <a:cxnLst/>
              <a:rect l="l" t="t" r="r" b="b"/>
              <a:pathLst>
                <a:path w="5445" h="928" extrusionOk="0">
                  <a:moveTo>
                    <a:pt x="0" y="0"/>
                  </a:moveTo>
                  <a:lnTo>
                    <a:pt x="0" y="928"/>
                  </a:lnTo>
                  <a:lnTo>
                    <a:pt x="5444" y="928"/>
                  </a:lnTo>
                  <a:lnTo>
                    <a:pt x="5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0" name="Google Shape;7300;p116">
              <a:extLst>
                <a:ext uri="{FF2B5EF4-FFF2-40B4-BE49-F238E27FC236}">
                  <a16:creationId xmlns:a16="http://schemas.microsoft.com/office/drawing/2014/main" id="{22B9D61B-89C7-45FA-F190-1B8969A6D36A}"/>
                </a:ext>
              </a:extLst>
            </p:cNvPr>
            <p:cNvSpPr/>
            <p:nvPr/>
          </p:nvSpPr>
          <p:spPr>
            <a:xfrm>
              <a:off x="4985238" y="3229434"/>
              <a:ext cx="104356" cy="21469"/>
            </a:xfrm>
            <a:custGeom>
              <a:avLst/>
              <a:gdLst/>
              <a:ahLst/>
              <a:cxnLst/>
              <a:rect l="l" t="t" r="r" b="b"/>
              <a:pathLst>
                <a:path w="5687" h="1170" extrusionOk="0">
                  <a:moveTo>
                    <a:pt x="5424" y="242"/>
                  </a:moveTo>
                  <a:lnTo>
                    <a:pt x="5424" y="928"/>
                  </a:lnTo>
                  <a:lnTo>
                    <a:pt x="263" y="928"/>
                  </a:lnTo>
                  <a:lnTo>
                    <a:pt x="263" y="242"/>
                  </a:lnTo>
                  <a:close/>
                  <a:moveTo>
                    <a:pt x="0" y="0"/>
                  </a:moveTo>
                  <a:lnTo>
                    <a:pt x="0" y="1170"/>
                  </a:lnTo>
                  <a:lnTo>
                    <a:pt x="5686" y="1170"/>
                  </a:lnTo>
                  <a:lnTo>
                    <a:pt x="568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1" name="Google Shape;7301;p116">
              <a:extLst>
                <a:ext uri="{FF2B5EF4-FFF2-40B4-BE49-F238E27FC236}">
                  <a16:creationId xmlns:a16="http://schemas.microsoft.com/office/drawing/2014/main" id="{EE576D98-0DBD-0F75-DA0C-A183B3046B9A}"/>
                </a:ext>
              </a:extLst>
            </p:cNvPr>
            <p:cNvSpPr/>
            <p:nvPr/>
          </p:nvSpPr>
          <p:spPr>
            <a:xfrm>
              <a:off x="4876459" y="3296394"/>
              <a:ext cx="99549" cy="16680"/>
            </a:xfrm>
            <a:custGeom>
              <a:avLst/>
              <a:gdLst/>
              <a:ahLst/>
              <a:cxnLst/>
              <a:rect l="l" t="t" r="r" b="b"/>
              <a:pathLst>
                <a:path w="5425" h="909" extrusionOk="0">
                  <a:moveTo>
                    <a:pt x="1" y="1"/>
                  </a:moveTo>
                  <a:lnTo>
                    <a:pt x="1" y="908"/>
                  </a:lnTo>
                  <a:lnTo>
                    <a:pt x="5424" y="908"/>
                  </a:lnTo>
                  <a:lnTo>
                    <a:pt x="5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2" name="Google Shape;7302;p116">
              <a:extLst>
                <a:ext uri="{FF2B5EF4-FFF2-40B4-BE49-F238E27FC236}">
                  <a16:creationId xmlns:a16="http://schemas.microsoft.com/office/drawing/2014/main" id="{22FD1DCD-E406-1471-9D2F-44529C0D0357}"/>
                </a:ext>
              </a:extLst>
            </p:cNvPr>
            <p:cNvSpPr/>
            <p:nvPr/>
          </p:nvSpPr>
          <p:spPr>
            <a:xfrm>
              <a:off x="4873871" y="3293806"/>
              <a:ext cx="104356" cy="21855"/>
            </a:xfrm>
            <a:custGeom>
              <a:avLst/>
              <a:gdLst/>
              <a:ahLst/>
              <a:cxnLst/>
              <a:rect l="l" t="t" r="r" b="b"/>
              <a:pathLst>
                <a:path w="5687" h="1191" extrusionOk="0">
                  <a:moveTo>
                    <a:pt x="5444" y="263"/>
                  </a:moveTo>
                  <a:lnTo>
                    <a:pt x="5444" y="928"/>
                  </a:lnTo>
                  <a:lnTo>
                    <a:pt x="263" y="928"/>
                  </a:lnTo>
                  <a:lnTo>
                    <a:pt x="263" y="263"/>
                  </a:lnTo>
                  <a:close/>
                  <a:moveTo>
                    <a:pt x="1" y="1"/>
                  </a:moveTo>
                  <a:lnTo>
                    <a:pt x="1" y="1190"/>
                  </a:lnTo>
                  <a:lnTo>
                    <a:pt x="5686" y="1190"/>
                  </a:lnTo>
                  <a:lnTo>
                    <a:pt x="568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3" name="Google Shape;7303;p116">
              <a:extLst>
                <a:ext uri="{FF2B5EF4-FFF2-40B4-BE49-F238E27FC236}">
                  <a16:creationId xmlns:a16="http://schemas.microsoft.com/office/drawing/2014/main" id="{9FCC8781-B3DF-CDCE-958C-54D9C9A501D6}"/>
                </a:ext>
              </a:extLst>
            </p:cNvPr>
            <p:cNvSpPr/>
            <p:nvPr/>
          </p:nvSpPr>
          <p:spPr>
            <a:xfrm>
              <a:off x="4654479" y="3329332"/>
              <a:ext cx="321529" cy="16662"/>
            </a:xfrm>
            <a:custGeom>
              <a:avLst/>
              <a:gdLst/>
              <a:ahLst/>
              <a:cxnLst/>
              <a:rect l="l" t="t" r="r" b="b"/>
              <a:pathLst>
                <a:path w="17522" h="908" extrusionOk="0">
                  <a:moveTo>
                    <a:pt x="0" y="0"/>
                  </a:moveTo>
                  <a:lnTo>
                    <a:pt x="0" y="908"/>
                  </a:lnTo>
                  <a:lnTo>
                    <a:pt x="17521" y="908"/>
                  </a:lnTo>
                  <a:lnTo>
                    <a:pt x="17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4" name="Google Shape;7304;p116">
              <a:extLst>
                <a:ext uri="{FF2B5EF4-FFF2-40B4-BE49-F238E27FC236}">
                  <a16:creationId xmlns:a16="http://schemas.microsoft.com/office/drawing/2014/main" id="{EDD4E2DC-EC6F-BDF2-D1D9-968DCC4D71D4}"/>
                </a:ext>
              </a:extLst>
            </p:cNvPr>
            <p:cNvSpPr/>
            <p:nvPr/>
          </p:nvSpPr>
          <p:spPr>
            <a:xfrm>
              <a:off x="4652258" y="3326745"/>
              <a:ext cx="325969" cy="21836"/>
            </a:xfrm>
            <a:custGeom>
              <a:avLst/>
              <a:gdLst/>
              <a:ahLst/>
              <a:cxnLst/>
              <a:rect l="l" t="t" r="r" b="b"/>
              <a:pathLst>
                <a:path w="17764" h="1190" extrusionOk="0">
                  <a:moveTo>
                    <a:pt x="17521" y="262"/>
                  </a:moveTo>
                  <a:lnTo>
                    <a:pt x="17521" y="928"/>
                  </a:lnTo>
                  <a:lnTo>
                    <a:pt x="242" y="928"/>
                  </a:lnTo>
                  <a:lnTo>
                    <a:pt x="242" y="262"/>
                  </a:lnTo>
                  <a:close/>
                  <a:moveTo>
                    <a:pt x="0" y="0"/>
                  </a:moveTo>
                  <a:lnTo>
                    <a:pt x="0" y="1190"/>
                  </a:lnTo>
                  <a:lnTo>
                    <a:pt x="17763" y="1190"/>
                  </a:lnTo>
                  <a:lnTo>
                    <a:pt x="1776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5" name="Google Shape;7305;p116">
              <a:extLst>
                <a:ext uri="{FF2B5EF4-FFF2-40B4-BE49-F238E27FC236}">
                  <a16:creationId xmlns:a16="http://schemas.microsoft.com/office/drawing/2014/main" id="{E5C30A14-E4E1-6D50-E6E1-4A7113449760}"/>
                </a:ext>
              </a:extLst>
            </p:cNvPr>
            <p:cNvSpPr/>
            <p:nvPr/>
          </p:nvSpPr>
          <p:spPr>
            <a:xfrm>
              <a:off x="4987458" y="3296394"/>
              <a:ext cx="99916" cy="16680"/>
            </a:xfrm>
            <a:custGeom>
              <a:avLst/>
              <a:gdLst/>
              <a:ahLst/>
              <a:cxnLst/>
              <a:rect l="l" t="t" r="r" b="b"/>
              <a:pathLst>
                <a:path w="5445" h="909" extrusionOk="0">
                  <a:moveTo>
                    <a:pt x="0" y="1"/>
                  </a:moveTo>
                  <a:lnTo>
                    <a:pt x="0" y="908"/>
                  </a:lnTo>
                  <a:lnTo>
                    <a:pt x="5444" y="908"/>
                  </a:lnTo>
                  <a:lnTo>
                    <a:pt x="54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6" name="Google Shape;7306;p116">
              <a:extLst>
                <a:ext uri="{FF2B5EF4-FFF2-40B4-BE49-F238E27FC236}">
                  <a16:creationId xmlns:a16="http://schemas.microsoft.com/office/drawing/2014/main" id="{01586D40-13E7-BBAE-4B7E-CC70DEB6CDD9}"/>
                </a:ext>
              </a:extLst>
            </p:cNvPr>
            <p:cNvSpPr/>
            <p:nvPr/>
          </p:nvSpPr>
          <p:spPr>
            <a:xfrm>
              <a:off x="4985238" y="3293806"/>
              <a:ext cx="104356" cy="21855"/>
            </a:xfrm>
            <a:custGeom>
              <a:avLst/>
              <a:gdLst/>
              <a:ahLst/>
              <a:cxnLst/>
              <a:rect l="l" t="t" r="r" b="b"/>
              <a:pathLst>
                <a:path w="5687" h="1191" extrusionOk="0">
                  <a:moveTo>
                    <a:pt x="5424" y="263"/>
                  </a:moveTo>
                  <a:lnTo>
                    <a:pt x="5424" y="928"/>
                  </a:lnTo>
                  <a:lnTo>
                    <a:pt x="263" y="928"/>
                  </a:lnTo>
                  <a:lnTo>
                    <a:pt x="263" y="263"/>
                  </a:lnTo>
                  <a:close/>
                  <a:moveTo>
                    <a:pt x="0" y="1"/>
                  </a:moveTo>
                  <a:lnTo>
                    <a:pt x="0" y="1190"/>
                  </a:lnTo>
                  <a:lnTo>
                    <a:pt x="5686" y="1190"/>
                  </a:lnTo>
                  <a:lnTo>
                    <a:pt x="568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7" name="Google Shape;7307;p116">
              <a:extLst>
                <a:ext uri="{FF2B5EF4-FFF2-40B4-BE49-F238E27FC236}">
                  <a16:creationId xmlns:a16="http://schemas.microsoft.com/office/drawing/2014/main" id="{230CDBFB-982D-42CB-7D40-9CAAF3C63453}"/>
                </a:ext>
              </a:extLst>
            </p:cNvPr>
            <p:cNvSpPr/>
            <p:nvPr/>
          </p:nvSpPr>
          <p:spPr>
            <a:xfrm>
              <a:off x="4470226" y="3263841"/>
              <a:ext cx="505781" cy="17029"/>
            </a:xfrm>
            <a:custGeom>
              <a:avLst/>
              <a:gdLst/>
              <a:ahLst/>
              <a:cxnLst/>
              <a:rect l="l" t="t" r="r" b="b"/>
              <a:pathLst>
                <a:path w="27563" h="928" extrusionOk="0">
                  <a:moveTo>
                    <a:pt x="0" y="0"/>
                  </a:moveTo>
                  <a:lnTo>
                    <a:pt x="0" y="928"/>
                  </a:lnTo>
                  <a:lnTo>
                    <a:pt x="27562" y="928"/>
                  </a:lnTo>
                  <a:lnTo>
                    <a:pt x="27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8" name="Google Shape;7308;p116">
              <a:extLst>
                <a:ext uri="{FF2B5EF4-FFF2-40B4-BE49-F238E27FC236}">
                  <a16:creationId xmlns:a16="http://schemas.microsoft.com/office/drawing/2014/main" id="{CA894450-8B15-59FB-9C41-E294B9D2F8FB}"/>
                </a:ext>
              </a:extLst>
            </p:cNvPr>
            <p:cNvSpPr/>
            <p:nvPr/>
          </p:nvSpPr>
          <p:spPr>
            <a:xfrm>
              <a:off x="4468373" y="3261620"/>
              <a:ext cx="509855" cy="21470"/>
            </a:xfrm>
            <a:custGeom>
              <a:avLst/>
              <a:gdLst/>
              <a:ahLst/>
              <a:cxnLst/>
              <a:rect l="l" t="t" r="r" b="b"/>
              <a:pathLst>
                <a:path w="27785" h="1170" extrusionOk="0">
                  <a:moveTo>
                    <a:pt x="27542" y="242"/>
                  </a:moveTo>
                  <a:lnTo>
                    <a:pt x="27542" y="928"/>
                  </a:lnTo>
                  <a:lnTo>
                    <a:pt x="242" y="928"/>
                  </a:lnTo>
                  <a:lnTo>
                    <a:pt x="242" y="242"/>
                  </a:lnTo>
                  <a:close/>
                  <a:moveTo>
                    <a:pt x="0" y="0"/>
                  </a:moveTo>
                  <a:lnTo>
                    <a:pt x="0" y="1170"/>
                  </a:lnTo>
                  <a:lnTo>
                    <a:pt x="27784" y="1170"/>
                  </a:lnTo>
                  <a:lnTo>
                    <a:pt x="2778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9" name="Google Shape;7309;p116">
              <a:extLst>
                <a:ext uri="{FF2B5EF4-FFF2-40B4-BE49-F238E27FC236}">
                  <a16:creationId xmlns:a16="http://schemas.microsoft.com/office/drawing/2014/main" id="{3942B6E3-85DA-1A1F-036C-3577E15DC939}"/>
                </a:ext>
              </a:extLst>
            </p:cNvPr>
            <p:cNvSpPr/>
            <p:nvPr/>
          </p:nvSpPr>
          <p:spPr>
            <a:xfrm>
              <a:off x="4986724" y="3263841"/>
              <a:ext cx="99530" cy="17029"/>
            </a:xfrm>
            <a:custGeom>
              <a:avLst/>
              <a:gdLst/>
              <a:ahLst/>
              <a:cxnLst/>
              <a:rect l="l" t="t" r="r" b="b"/>
              <a:pathLst>
                <a:path w="5424" h="928" extrusionOk="0">
                  <a:moveTo>
                    <a:pt x="0" y="0"/>
                  </a:moveTo>
                  <a:lnTo>
                    <a:pt x="0" y="928"/>
                  </a:lnTo>
                  <a:lnTo>
                    <a:pt x="5424" y="928"/>
                  </a:lnTo>
                  <a:lnTo>
                    <a:pt x="54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0" name="Google Shape;7310;p116">
              <a:extLst>
                <a:ext uri="{FF2B5EF4-FFF2-40B4-BE49-F238E27FC236}">
                  <a16:creationId xmlns:a16="http://schemas.microsoft.com/office/drawing/2014/main" id="{77E6A605-BEBA-B871-F927-DFEB7A21EBE7}"/>
                </a:ext>
              </a:extLst>
            </p:cNvPr>
            <p:cNvSpPr/>
            <p:nvPr/>
          </p:nvSpPr>
          <p:spPr>
            <a:xfrm>
              <a:off x="4984504" y="3261620"/>
              <a:ext cx="104338" cy="21470"/>
            </a:xfrm>
            <a:custGeom>
              <a:avLst/>
              <a:gdLst/>
              <a:ahLst/>
              <a:cxnLst/>
              <a:rect l="l" t="t" r="r" b="b"/>
              <a:pathLst>
                <a:path w="5686" h="1170" extrusionOk="0">
                  <a:moveTo>
                    <a:pt x="5424" y="242"/>
                  </a:moveTo>
                  <a:lnTo>
                    <a:pt x="5424" y="928"/>
                  </a:lnTo>
                  <a:lnTo>
                    <a:pt x="242" y="928"/>
                  </a:lnTo>
                  <a:lnTo>
                    <a:pt x="242" y="242"/>
                  </a:lnTo>
                  <a:close/>
                  <a:moveTo>
                    <a:pt x="0" y="0"/>
                  </a:moveTo>
                  <a:lnTo>
                    <a:pt x="0" y="1170"/>
                  </a:lnTo>
                  <a:lnTo>
                    <a:pt x="5686" y="1170"/>
                  </a:lnTo>
                  <a:lnTo>
                    <a:pt x="568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1" name="Google Shape;7311;p116">
              <a:extLst>
                <a:ext uri="{FF2B5EF4-FFF2-40B4-BE49-F238E27FC236}">
                  <a16:creationId xmlns:a16="http://schemas.microsoft.com/office/drawing/2014/main" id="{2E1DB291-480D-22E9-5A49-34BF498A845B}"/>
                </a:ext>
              </a:extLst>
            </p:cNvPr>
            <p:cNvSpPr/>
            <p:nvPr/>
          </p:nvSpPr>
          <p:spPr>
            <a:xfrm>
              <a:off x="4986724" y="3329332"/>
              <a:ext cx="99530" cy="16662"/>
            </a:xfrm>
            <a:custGeom>
              <a:avLst/>
              <a:gdLst/>
              <a:ahLst/>
              <a:cxnLst/>
              <a:rect l="l" t="t" r="r" b="b"/>
              <a:pathLst>
                <a:path w="5424" h="908" extrusionOk="0">
                  <a:moveTo>
                    <a:pt x="0" y="0"/>
                  </a:moveTo>
                  <a:lnTo>
                    <a:pt x="0" y="908"/>
                  </a:lnTo>
                  <a:lnTo>
                    <a:pt x="5424" y="908"/>
                  </a:lnTo>
                  <a:lnTo>
                    <a:pt x="54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2" name="Google Shape;7312;p116">
              <a:extLst>
                <a:ext uri="{FF2B5EF4-FFF2-40B4-BE49-F238E27FC236}">
                  <a16:creationId xmlns:a16="http://schemas.microsoft.com/office/drawing/2014/main" id="{E544F225-F7A5-3612-9545-58D0E104EF31}"/>
                </a:ext>
              </a:extLst>
            </p:cNvPr>
            <p:cNvSpPr/>
            <p:nvPr/>
          </p:nvSpPr>
          <p:spPr>
            <a:xfrm>
              <a:off x="4984504" y="3326745"/>
              <a:ext cx="104338" cy="21836"/>
            </a:xfrm>
            <a:custGeom>
              <a:avLst/>
              <a:gdLst/>
              <a:ahLst/>
              <a:cxnLst/>
              <a:rect l="l" t="t" r="r" b="b"/>
              <a:pathLst>
                <a:path w="5686" h="1190" extrusionOk="0">
                  <a:moveTo>
                    <a:pt x="5424" y="262"/>
                  </a:moveTo>
                  <a:lnTo>
                    <a:pt x="5424" y="928"/>
                  </a:lnTo>
                  <a:lnTo>
                    <a:pt x="242" y="928"/>
                  </a:lnTo>
                  <a:lnTo>
                    <a:pt x="242" y="262"/>
                  </a:lnTo>
                  <a:close/>
                  <a:moveTo>
                    <a:pt x="0" y="0"/>
                  </a:moveTo>
                  <a:lnTo>
                    <a:pt x="0" y="1190"/>
                  </a:lnTo>
                  <a:lnTo>
                    <a:pt x="5686" y="1190"/>
                  </a:lnTo>
                  <a:lnTo>
                    <a:pt x="568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3" name="Google Shape;7313;p116">
              <a:extLst>
                <a:ext uri="{FF2B5EF4-FFF2-40B4-BE49-F238E27FC236}">
                  <a16:creationId xmlns:a16="http://schemas.microsoft.com/office/drawing/2014/main" id="{0FD99CB4-A0AC-ABA8-18A8-53CCC59C1040}"/>
                </a:ext>
              </a:extLst>
            </p:cNvPr>
            <p:cNvSpPr/>
            <p:nvPr/>
          </p:nvSpPr>
          <p:spPr>
            <a:xfrm>
              <a:off x="4229364" y="2758812"/>
              <a:ext cx="38131" cy="38498"/>
            </a:xfrm>
            <a:custGeom>
              <a:avLst/>
              <a:gdLst/>
              <a:ahLst/>
              <a:cxnLst/>
              <a:rect l="l" t="t" r="r" b="b"/>
              <a:pathLst>
                <a:path w="2078" h="2098" extrusionOk="0">
                  <a:moveTo>
                    <a:pt x="1029" y="0"/>
                  </a:moveTo>
                  <a:cubicBezTo>
                    <a:pt x="464" y="0"/>
                    <a:pt x="0" y="484"/>
                    <a:pt x="0" y="1049"/>
                  </a:cubicBezTo>
                  <a:cubicBezTo>
                    <a:pt x="0" y="1634"/>
                    <a:pt x="464" y="2097"/>
                    <a:pt x="1029" y="2097"/>
                  </a:cubicBezTo>
                  <a:cubicBezTo>
                    <a:pt x="1613" y="2097"/>
                    <a:pt x="2077" y="1634"/>
                    <a:pt x="2077" y="1049"/>
                  </a:cubicBezTo>
                  <a:cubicBezTo>
                    <a:pt x="2077" y="484"/>
                    <a:pt x="1613" y="0"/>
                    <a:pt x="10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4" name="Google Shape;7314;p116">
              <a:extLst>
                <a:ext uri="{FF2B5EF4-FFF2-40B4-BE49-F238E27FC236}">
                  <a16:creationId xmlns:a16="http://schemas.microsoft.com/office/drawing/2014/main" id="{DE93A469-309D-0B6C-19C2-A460FE2E105F}"/>
                </a:ext>
              </a:extLst>
            </p:cNvPr>
            <p:cNvSpPr/>
            <p:nvPr/>
          </p:nvSpPr>
          <p:spPr>
            <a:xfrm>
              <a:off x="4219749" y="2756445"/>
              <a:ext cx="49967" cy="43086"/>
            </a:xfrm>
            <a:custGeom>
              <a:avLst/>
              <a:gdLst/>
              <a:ahLst/>
              <a:cxnLst/>
              <a:rect l="l" t="t" r="r" b="b"/>
              <a:pathLst>
                <a:path w="2723" h="2348" extrusionOk="0">
                  <a:moveTo>
                    <a:pt x="1553" y="271"/>
                  </a:moveTo>
                  <a:cubicBezTo>
                    <a:pt x="2057" y="271"/>
                    <a:pt x="2480" y="674"/>
                    <a:pt x="2480" y="1178"/>
                  </a:cubicBezTo>
                  <a:cubicBezTo>
                    <a:pt x="2480" y="1740"/>
                    <a:pt x="2024" y="2106"/>
                    <a:pt x="1548" y="2106"/>
                  </a:cubicBezTo>
                  <a:cubicBezTo>
                    <a:pt x="1324" y="2106"/>
                    <a:pt x="1095" y="2024"/>
                    <a:pt x="907" y="1843"/>
                  </a:cubicBezTo>
                  <a:cubicBezTo>
                    <a:pt x="323" y="1259"/>
                    <a:pt x="746" y="271"/>
                    <a:pt x="1553" y="271"/>
                  </a:cubicBezTo>
                  <a:close/>
                  <a:moveTo>
                    <a:pt x="1552" y="1"/>
                  </a:moveTo>
                  <a:cubicBezTo>
                    <a:pt x="1263" y="1"/>
                    <a:pt x="968" y="109"/>
                    <a:pt x="726" y="351"/>
                  </a:cubicBezTo>
                  <a:cubicBezTo>
                    <a:pt x="0" y="1097"/>
                    <a:pt x="504" y="2347"/>
                    <a:pt x="1553" y="2347"/>
                  </a:cubicBezTo>
                  <a:cubicBezTo>
                    <a:pt x="2198" y="2347"/>
                    <a:pt x="2722" y="1823"/>
                    <a:pt x="2722" y="1178"/>
                  </a:cubicBezTo>
                  <a:cubicBezTo>
                    <a:pt x="2722" y="470"/>
                    <a:pt x="2152" y="1"/>
                    <a:pt x="1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5" name="Google Shape;7315;p116">
              <a:extLst>
                <a:ext uri="{FF2B5EF4-FFF2-40B4-BE49-F238E27FC236}">
                  <a16:creationId xmlns:a16="http://schemas.microsoft.com/office/drawing/2014/main" id="{28B6492B-311F-7BAD-3397-B93EC13F9718}"/>
                </a:ext>
              </a:extLst>
            </p:cNvPr>
            <p:cNvSpPr/>
            <p:nvPr/>
          </p:nvSpPr>
          <p:spPr>
            <a:xfrm>
              <a:off x="4293002" y="2758812"/>
              <a:ext cx="38498" cy="38498"/>
            </a:xfrm>
            <a:custGeom>
              <a:avLst/>
              <a:gdLst/>
              <a:ahLst/>
              <a:cxnLst/>
              <a:rect l="l" t="t" r="r" b="b"/>
              <a:pathLst>
                <a:path w="2098" h="2098" extrusionOk="0">
                  <a:moveTo>
                    <a:pt x="1049" y="0"/>
                  </a:moveTo>
                  <a:cubicBezTo>
                    <a:pt x="464" y="0"/>
                    <a:pt x="0" y="484"/>
                    <a:pt x="0" y="1049"/>
                  </a:cubicBezTo>
                  <a:cubicBezTo>
                    <a:pt x="0" y="1634"/>
                    <a:pt x="464" y="2097"/>
                    <a:pt x="1049" y="2097"/>
                  </a:cubicBezTo>
                  <a:cubicBezTo>
                    <a:pt x="1613" y="2097"/>
                    <a:pt x="2097" y="1634"/>
                    <a:pt x="2097" y="1049"/>
                  </a:cubicBezTo>
                  <a:cubicBezTo>
                    <a:pt x="2097" y="484"/>
                    <a:pt x="1613" y="0"/>
                    <a:pt x="10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6" name="Google Shape;7316;p116">
              <a:extLst>
                <a:ext uri="{FF2B5EF4-FFF2-40B4-BE49-F238E27FC236}">
                  <a16:creationId xmlns:a16="http://schemas.microsoft.com/office/drawing/2014/main" id="{79E65A58-DE87-7F1E-8BE8-B0F07DBB4362}"/>
                </a:ext>
              </a:extLst>
            </p:cNvPr>
            <p:cNvSpPr/>
            <p:nvPr/>
          </p:nvSpPr>
          <p:spPr>
            <a:xfrm>
              <a:off x="4283387" y="2756445"/>
              <a:ext cx="50334" cy="43086"/>
            </a:xfrm>
            <a:custGeom>
              <a:avLst/>
              <a:gdLst/>
              <a:ahLst/>
              <a:cxnLst/>
              <a:rect l="l" t="t" r="r" b="b"/>
              <a:pathLst>
                <a:path w="2743" h="2348" extrusionOk="0">
                  <a:moveTo>
                    <a:pt x="1573" y="271"/>
                  </a:moveTo>
                  <a:cubicBezTo>
                    <a:pt x="2077" y="271"/>
                    <a:pt x="2480" y="674"/>
                    <a:pt x="2480" y="1178"/>
                  </a:cubicBezTo>
                  <a:cubicBezTo>
                    <a:pt x="2480" y="1735"/>
                    <a:pt x="2032" y="2100"/>
                    <a:pt x="1560" y="2100"/>
                  </a:cubicBezTo>
                  <a:cubicBezTo>
                    <a:pt x="1332" y="2100"/>
                    <a:pt x="1098" y="2014"/>
                    <a:pt x="907" y="1823"/>
                  </a:cubicBezTo>
                  <a:cubicBezTo>
                    <a:pt x="343" y="1259"/>
                    <a:pt x="746" y="271"/>
                    <a:pt x="1573" y="271"/>
                  </a:cubicBezTo>
                  <a:close/>
                  <a:moveTo>
                    <a:pt x="1563" y="1"/>
                  </a:moveTo>
                  <a:cubicBezTo>
                    <a:pt x="1275" y="1"/>
                    <a:pt x="982" y="109"/>
                    <a:pt x="746" y="351"/>
                  </a:cubicBezTo>
                  <a:cubicBezTo>
                    <a:pt x="0" y="1097"/>
                    <a:pt x="524" y="2347"/>
                    <a:pt x="1573" y="2347"/>
                  </a:cubicBezTo>
                  <a:cubicBezTo>
                    <a:pt x="2218" y="2347"/>
                    <a:pt x="2742" y="1823"/>
                    <a:pt x="2742" y="1178"/>
                  </a:cubicBezTo>
                  <a:cubicBezTo>
                    <a:pt x="2742" y="470"/>
                    <a:pt x="2163" y="1"/>
                    <a:pt x="15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7" name="Google Shape;7317;p116">
              <a:extLst>
                <a:ext uri="{FF2B5EF4-FFF2-40B4-BE49-F238E27FC236}">
                  <a16:creationId xmlns:a16="http://schemas.microsoft.com/office/drawing/2014/main" id="{398252F7-D12D-A3FB-422C-BB794B4A924C}"/>
                </a:ext>
              </a:extLst>
            </p:cNvPr>
            <p:cNvSpPr/>
            <p:nvPr/>
          </p:nvSpPr>
          <p:spPr>
            <a:xfrm>
              <a:off x="4357007" y="2758812"/>
              <a:ext cx="38131" cy="38498"/>
            </a:xfrm>
            <a:custGeom>
              <a:avLst/>
              <a:gdLst/>
              <a:ahLst/>
              <a:cxnLst/>
              <a:rect l="l" t="t" r="r" b="b"/>
              <a:pathLst>
                <a:path w="2078" h="2098" extrusionOk="0">
                  <a:moveTo>
                    <a:pt x="1029" y="0"/>
                  </a:moveTo>
                  <a:cubicBezTo>
                    <a:pt x="464" y="0"/>
                    <a:pt x="0" y="484"/>
                    <a:pt x="0" y="1049"/>
                  </a:cubicBezTo>
                  <a:cubicBezTo>
                    <a:pt x="0" y="1634"/>
                    <a:pt x="464" y="2097"/>
                    <a:pt x="1029" y="2097"/>
                  </a:cubicBezTo>
                  <a:cubicBezTo>
                    <a:pt x="1613" y="2097"/>
                    <a:pt x="2077" y="1634"/>
                    <a:pt x="2077" y="1049"/>
                  </a:cubicBezTo>
                  <a:cubicBezTo>
                    <a:pt x="2077" y="484"/>
                    <a:pt x="1613" y="0"/>
                    <a:pt x="10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8" name="Google Shape;7318;p116">
              <a:extLst>
                <a:ext uri="{FF2B5EF4-FFF2-40B4-BE49-F238E27FC236}">
                  <a16:creationId xmlns:a16="http://schemas.microsoft.com/office/drawing/2014/main" id="{D91B6AD0-E3A3-34D4-9C06-BF13B39432EF}"/>
                </a:ext>
              </a:extLst>
            </p:cNvPr>
            <p:cNvSpPr/>
            <p:nvPr/>
          </p:nvSpPr>
          <p:spPr>
            <a:xfrm>
              <a:off x="4347025" y="2756445"/>
              <a:ext cx="50334" cy="43086"/>
            </a:xfrm>
            <a:custGeom>
              <a:avLst/>
              <a:gdLst/>
              <a:ahLst/>
              <a:cxnLst/>
              <a:rect l="l" t="t" r="r" b="b"/>
              <a:pathLst>
                <a:path w="2743" h="2348" extrusionOk="0">
                  <a:moveTo>
                    <a:pt x="1573" y="271"/>
                  </a:moveTo>
                  <a:cubicBezTo>
                    <a:pt x="2097" y="271"/>
                    <a:pt x="2500" y="674"/>
                    <a:pt x="2500" y="1178"/>
                  </a:cubicBezTo>
                  <a:cubicBezTo>
                    <a:pt x="2500" y="1735"/>
                    <a:pt x="2052" y="2100"/>
                    <a:pt x="1580" y="2100"/>
                  </a:cubicBezTo>
                  <a:cubicBezTo>
                    <a:pt x="1352" y="2100"/>
                    <a:pt x="1118" y="2014"/>
                    <a:pt x="927" y="1823"/>
                  </a:cubicBezTo>
                  <a:cubicBezTo>
                    <a:pt x="343" y="1259"/>
                    <a:pt x="766" y="271"/>
                    <a:pt x="1573" y="271"/>
                  </a:cubicBezTo>
                  <a:close/>
                  <a:moveTo>
                    <a:pt x="1572" y="1"/>
                  </a:moveTo>
                  <a:cubicBezTo>
                    <a:pt x="1283" y="1"/>
                    <a:pt x="988" y="109"/>
                    <a:pt x="746" y="351"/>
                  </a:cubicBezTo>
                  <a:cubicBezTo>
                    <a:pt x="0" y="1097"/>
                    <a:pt x="544" y="2347"/>
                    <a:pt x="1573" y="2347"/>
                  </a:cubicBezTo>
                  <a:cubicBezTo>
                    <a:pt x="2218" y="2347"/>
                    <a:pt x="2742" y="1823"/>
                    <a:pt x="2742" y="1178"/>
                  </a:cubicBezTo>
                  <a:cubicBezTo>
                    <a:pt x="2742" y="470"/>
                    <a:pt x="2172" y="1"/>
                    <a:pt x="15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9" name="Google Shape;7319;p116">
              <a:extLst>
                <a:ext uri="{FF2B5EF4-FFF2-40B4-BE49-F238E27FC236}">
                  <a16:creationId xmlns:a16="http://schemas.microsoft.com/office/drawing/2014/main" id="{EB6F9805-EA54-32A9-5E2B-994A42FE7216}"/>
                </a:ext>
              </a:extLst>
            </p:cNvPr>
            <p:cNvSpPr/>
            <p:nvPr/>
          </p:nvSpPr>
          <p:spPr>
            <a:xfrm>
              <a:off x="4191985" y="2818376"/>
              <a:ext cx="1070759" cy="4459"/>
            </a:xfrm>
            <a:custGeom>
              <a:avLst/>
              <a:gdLst/>
              <a:ahLst/>
              <a:cxnLst/>
              <a:rect l="l" t="t" r="r" b="b"/>
              <a:pathLst>
                <a:path w="58352" h="243" extrusionOk="0">
                  <a:moveTo>
                    <a:pt x="1" y="1"/>
                  </a:moveTo>
                  <a:lnTo>
                    <a:pt x="1" y="243"/>
                  </a:lnTo>
                  <a:lnTo>
                    <a:pt x="58351" y="243"/>
                  </a:lnTo>
                  <a:lnTo>
                    <a:pt x="583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0" name="Google Shape;7320;p116">
              <a:extLst>
                <a:ext uri="{FF2B5EF4-FFF2-40B4-BE49-F238E27FC236}">
                  <a16:creationId xmlns:a16="http://schemas.microsoft.com/office/drawing/2014/main" id="{8702BDAE-77E6-5BB6-C486-E43818AF0D29}"/>
                </a:ext>
              </a:extLst>
            </p:cNvPr>
            <p:cNvSpPr/>
            <p:nvPr/>
          </p:nvSpPr>
          <p:spPr>
            <a:xfrm>
              <a:off x="3965198" y="3517273"/>
              <a:ext cx="1537657" cy="114724"/>
            </a:xfrm>
            <a:custGeom>
              <a:avLst/>
              <a:gdLst/>
              <a:ahLst/>
              <a:cxnLst/>
              <a:rect l="l" t="t" r="r" b="b"/>
              <a:pathLst>
                <a:path w="83796" h="6252" extrusionOk="0">
                  <a:moveTo>
                    <a:pt x="0" y="1"/>
                  </a:moveTo>
                  <a:lnTo>
                    <a:pt x="1331" y="3610"/>
                  </a:lnTo>
                  <a:cubicBezTo>
                    <a:pt x="1936" y="5203"/>
                    <a:pt x="3448" y="6251"/>
                    <a:pt x="5142" y="6251"/>
                  </a:cubicBezTo>
                  <a:lnTo>
                    <a:pt x="78654" y="6251"/>
                  </a:lnTo>
                  <a:cubicBezTo>
                    <a:pt x="80348" y="6251"/>
                    <a:pt x="81860" y="5203"/>
                    <a:pt x="82465" y="3610"/>
                  </a:cubicBezTo>
                  <a:lnTo>
                    <a:pt x="837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1" name="Google Shape;7321;p116">
              <a:extLst>
                <a:ext uri="{FF2B5EF4-FFF2-40B4-BE49-F238E27FC236}">
                  <a16:creationId xmlns:a16="http://schemas.microsoft.com/office/drawing/2014/main" id="{A9612BF9-2ECC-213F-9CBB-B61CCC0665C0}"/>
                </a:ext>
              </a:extLst>
            </p:cNvPr>
            <p:cNvSpPr/>
            <p:nvPr/>
          </p:nvSpPr>
          <p:spPr>
            <a:xfrm>
              <a:off x="3961858" y="3515052"/>
              <a:ext cx="1544336" cy="119165"/>
            </a:xfrm>
            <a:custGeom>
              <a:avLst/>
              <a:gdLst/>
              <a:ahLst/>
              <a:cxnLst/>
              <a:rect l="l" t="t" r="r" b="b"/>
              <a:pathLst>
                <a:path w="84160" h="6494" extrusionOk="0">
                  <a:moveTo>
                    <a:pt x="83796" y="243"/>
                  </a:moveTo>
                  <a:lnTo>
                    <a:pt x="82546" y="3691"/>
                  </a:lnTo>
                  <a:cubicBezTo>
                    <a:pt x="81962" y="5223"/>
                    <a:pt x="80490" y="6251"/>
                    <a:pt x="78836" y="6251"/>
                  </a:cubicBezTo>
                  <a:lnTo>
                    <a:pt x="5324" y="6251"/>
                  </a:lnTo>
                  <a:cubicBezTo>
                    <a:pt x="3670" y="6251"/>
                    <a:pt x="2198" y="5223"/>
                    <a:pt x="1634" y="3691"/>
                  </a:cubicBezTo>
                  <a:lnTo>
                    <a:pt x="384" y="243"/>
                  </a:lnTo>
                  <a:close/>
                  <a:moveTo>
                    <a:pt x="1" y="1"/>
                  </a:moveTo>
                  <a:lnTo>
                    <a:pt x="1412" y="3771"/>
                  </a:lnTo>
                  <a:cubicBezTo>
                    <a:pt x="2017" y="5404"/>
                    <a:pt x="3570" y="6493"/>
                    <a:pt x="5324" y="6493"/>
                  </a:cubicBezTo>
                  <a:lnTo>
                    <a:pt x="78836" y="6493"/>
                  </a:lnTo>
                  <a:cubicBezTo>
                    <a:pt x="80591" y="6493"/>
                    <a:pt x="82143" y="5404"/>
                    <a:pt x="82768" y="3771"/>
                  </a:cubicBezTo>
                  <a:lnTo>
                    <a:pt x="841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2" name="Google Shape;7322;p116">
              <a:extLst>
                <a:ext uri="{FF2B5EF4-FFF2-40B4-BE49-F238E27FC236}">
                  <a16:creationId xmlns:a16="http://schemas.microsoft.com/office/drawing/2014/main" id="{BA1BDBD2-7EF9-8B76-0E14-6970D380B504}"/>
                </a:ext>
              </a:extLst>
            </p:cNvPr>
            <p:cNvSpPr/>
            <p:nvPr/>
          </p:nvSpPr>
          <p:spPr>
            <a:xfrm>
              <a:off x="3988135" y="3578690"/>
              <a:ext cx="1492149" cy="53307"/>
            </a:xfrm>
            <a:custGeom>
              <a:avLst/>
              <a:gdLst/>
              <a:ahLst/>
              <a:cxnLst/>
              <a:rect l="l" t="t" r="r" b="b"/>
              <a:pathLst>
                <a:path w="81316" h="2905" extrusionOk="0">
                  <a:moveTo>
                    <a:pt x="0" y="1"/>
                  </a:moveTo>
                  <a:lnTo>
                    <a:pt x="81" y="263"/>
                  </a:lnTo>
                  <a:cubicBezTo>
                    <a:pt x="686" y="1856"/>
                    <a:pt x="2198" y="2904"/>
                    <a:pt x="3892" y="2904"/>
                  </a:cubicBezTo>
                  <a:lnTo>
                    <a:pt x="77404" y="2904"/>
                  </a:lnTo>
                  <a:cubicBezTo>
                    <a:pt x="79098" y="2904"/>
                    <a:pt x="80610" y="1856"/>
                    <a:pt x="81215" y="263"/>
                  </a:cubicBezTo>
                  <a:lnTo>
                    <a:pt x="813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3" name="Google Shape;7323;p116">
              <a:extLst>
                <a:ext uri="{FF2B5EF4-FFF2-40B4-BE49-F238E27FC236}">
                  <a16:creationId xmlns:a16="http://schemas.microsoft.com/office/drawing/2014/main" id="{A3305054-86CB-99C1-10EF-01DEF15F11B4}"/>
                </a:ext>
              </a:extLst>
            </p:cNvPr>
            <p:cNvSpPr/>
            <p:nvPr/>
          </p:nvSpPr>
          <p:spPr>
            <a:xfrm>
              <a:off x="3984796" y="3576470"/>
              <a:ext cx="1498828" cy="57747"/>
            </a:xfrm>
            <a:custGeom>
              <a:avLst/>
              <a:gdLst/>
              <a:ahLst/>
              <a:cxnLst/>
              <a:rect l="l" t="t" r="r" b="b"/>
              <a:pathLst>
                <a:path w="81680" h="3147" extrusionOk="0">
                  <a:moveTo>
                    <a:pt x="81316" y="243"/>
                  </a:moveTo>
                  <a:lnTo>
                    <a:pt x="81296" y="344"/>
                  </a:lnTo>
                  <a:cubicBezTo>
                    <a:pt x="80712" y="1876"/>
                    <a:pt x="79240" y="2904"/>
                    <a:pt x="77586" y="2904"/>
                  </a:cubicBezTo>
                  <a:lnTo>
                    <a:pt x="4074" y="2904"/>
                  </a:lnTo>
                  <a:cubicBezTo>
                    <a:pt x="2441" y="2904"/>
                    <a:pt x="969" y="1876"/>
                    <a:pt x="384" y="344"/>
                  </a:cubicBezTo>
                  <a:lnTo>
                    <a:pt x="364" y="243"/>
                  </a:lnTo>
                  <a:close/>
                  <a:moveTo>
                    <a:pt x="1" y="1"/>
                  </a:moveTo>
                  <a:lnTo>
                    <a:pt x="162" y="424"/>
                  </a:lnTo>
                  <a:cubicBezTo>
                    <a:pt x="767" y="2057"/>
                    <a:pt x="2320" y="3146"/>
                    <a:pt x="4074" y="3146"/>
                  </a:cubicBezTo>
                  <a:lnTo>
                    <a:pt x="77586" y="3146"/>
                  </a:lnTo>
                  <a:cubicBezTo>
                    <a:pt x="79341" y="3146"/>
                    <a:pt x="80893" y="2057"/>
                    <a:pt x="81518" y="424"/>
                  </a:cubicBezTo>
                  <a:lnTo>
                    <a:pt x="816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4" name="Google Shape;7324;p116">
              <a:extLst>
                <a:ext uri="{FF2B5EF4-FFF2-40B4-BE49-F238E27FC236}">
                  <a16:creationId xmlns:a16="http://schemas.microsoft.com/office/drawing/2014/main" id="{6D38F6B3-5976-6740-F1C9-2B70F1E08728}"/>
                </a:ext>
              </a:extLst>
            </p:cNvPr>
            <p:cNvSpPr/>
            <p:nvPr/>
          </p:nvSpPr>
          <p:spPr>
            <a:xfrm>
              <a:off x="3831628" y="3044815"/>
              <a:ext cx="433262" cy="320795"/>
            </a:xfrm>
            <a:custGeom>
              <a:avLst/>
              <a:gdLst/>
              <a:ahLst/>
              <a:cxnLst/>
              <a:rect l="l" t="t" r="r" b="b"/>
              <a:pathLst>
                <a:path w="23611" h="17482" extrusionOk="0">
                  <a:moveTo>
                    <a:pt x="5646" y="0"/>
                  </a:moveTo>
                  <a:cubicBezTo>
                    <a:pt x="2521" y="0"/>
                    <a:pt x="1" y="2521"/>
                    <a:pt x="1" y="5646"/>
                  </a:cubicBezTo>
                  <a:lnTo>
                    <a:pt x="1" y="11815"/>
                  </a:lnTo>
                  <a:cubicBezTo>
                    <a:pt x="1" y="14961"/>
                    <a:pt x="2521" y="17481"/>
                    <a:pt x="5646" y="17481"/>
                  </a:cubicBezTo>
                  <a:lnTo>
                    <a:pt x="17945" y="17481"/>
                  </a:lnTo>
                  <a:cubicBezTo>
                    <a:pt x="21091" y="17481"/>
                    <a:pt x="23611" y="14961"/>
                    <a:pt x="23611" y="11815"/>
                  </a:cubicBezTo>
                  <a:lnTo>
                    <a:pt x="23611" y="5646"/>
                  </a:lnTo>
                  <a:cubicBezTo>
                    <a:pt x="23611" y="2521"/>
                    <a:pt x="21091" y="0"/>
                    <a:pt x="17945" y="0"/>
                  </a:cubicBezTo>
                  <a:close/>
                </a:path>
              </a:pathLst>
            </a:custGeom>
            <a:solidFill>
              <a:srgbClr val="FFFFFF"/>
            </a:solidFill>
            <a:ln w="181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5" name="Google Shape;7325;p116">
              <a:extLst>
                <a:ext uri="{FF2B5EF4-FFF2-40B4-BE49-F238E27FC236}">
                  <a16:creationId xmlns:a16="http://schemas.microsoft.com/office/drawing/2014/main" id="{4195B5B6-630F-CD96-6BF2-F4EE38F1A6F4}"/>
                </a:ext>
              </a:extLst>
            </p:cNvPr>
            <p:cNvSpPr/>
            <p:nvPr/>
          </p:nvSpPr>
          <p:spPr>
            <a:xfrm>
              <a:off x="3977400" y="3116582"/>
              <a:ext cx="175022" cy="186124"/>
            </a:xfrm>
            <a:custGeom>
              <a:avLst/>
              <a:gdLst/>
              <a:ahLst/>
              <a:cxnLst/>
              <a:rect l="l" t="t" r="r" b="b"/>
              <a:pathLst>
                <a:path w="9538" h="10143" extrusionOk="0">
                  <a:moveTo>
                    <a:pt x="1" y="1"/>
                  </a:moveTo>
                  <a:lnTo>
                    <a:pt x="1" y="10143"/>
                  </a:lnTo>
                  <a:lnTo>
                    <a:pt x="9537" y="5021"/>
                  </a:lnTo>
                  <a:lnTo>
                    <a:pt x="1" y="1"/>
                  </a:lnTo>
                  <a:close/>
                </a:path>
              </a:pathLst>
            </a:custGeom>
            <a:solidFill>
              <a:schemeClr val="lt2"/>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6" name="Google Shape;7326;p116">
              <a:extLst>
                <a:ext uri="{FF2B5EF4-FFF2-40B4-BE49-F238E27FC236}">
                  <a16:creationId xmlns:a16="http://schemas.microsoft.com/office/drawing/2014/main" id="{B4EB9B02-C21C-9B55-AE4C-247CD395F4B9}"/>
                </a:ext>
              </a:extLst>
            </p:cNvPr>
            <p:cNvSpPr/>
            <p:nvPr/>
          </p:nvSpPr>
          <p:spPr>
            <a:xfrm>
              <a:off x="3493456" y="2743637"/>
              <a:ext cx="89933" cy="734807"/>
            </a:xfrm>
            <a:custGeom>
              <a:avLst/>
              <a:gdLst/>
              <a:ahLst/>
              <a:cxnLst/>
              <a:rect l="l" t="t" r="r" b="b"/>
              <a:pathLst>
                <a:path w="4901" h="40044" extrusionOk="0">
                  <a:moveTo>
                    <a:pt x="2864" y="1"/>
                  </a:moveTo>
                  <a:lnTo>
                    <a:pt x="1" y="39903"/>
                  </a:lnTo>
                  <a:lnTo>
                    <a:pt x="2037" y="40044"/>
                  </a:lnTo>
                  <a:lnTo>
                    <a:pt x="4900" y="142"/>
                  </a:lnTo>
                  <a:lnTo>
                    <a:pt x="2864" y="1"/>
                  </a:lnTo>
                  <a:close/>
                </a:path>
              </a:pathLst>
            </a:custGeom>
            <a:solidFill>
              <a:schemeClr val="accent4"/>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7" name="Google Shape;7327;p116">
              <a:extLst>
                <a:ext uri="{FF2B5EF4-FFF2-40B4-BE49-F238E27FC236}">
                  <a16:creationId xmlns:a16="http://schemas.microsoft.com/office/drawing/2014/main" id="{B7EF4CFB-C9C2-40BD-DBFB-831CE09E5882}"/>
                </a:ext>
              </a:extLst>
            </p:cNvPr>
            <p:cNvSpPr/>
            <p:nvPr/>
          </p:nvSpPr>
          <p:spPr>
            <a:xfrm>
              <a:off x="3961491" y="2277455"/>
              <a:ext cx="156525" cy="22589"/>
            </a:xfrm>
            <a:custGeom>
              <a:avLst/>
              <a:gdLst/>
              <a:ahLst/>
              <a:cxnLst/>
              <a:rect l="l" t="t" r="r" b="b"/>
              <a:pathLst>
                <a:path w="8530" h="1231" extrusionOk="0">
                  <a:moveTo>
                    <a:pt x="1" y="1"/>
                  </a:moveTo>
                  <a:lnTo>
                    <a:pt x="1" y="1231"/>
                  </a:lnTo>
                  <a:lnTo>
                    <a:pt x="8529" y="1231"/>
                  </a:lnTo>
                  <a:lnTo>
                    <a:pt x="8529" y="1"/>
                  </a:lnTo>
                  <a:close/>
                </a:path>
              </a:pathLst>
            </a:custGeom>
            <a:solidFill>
              <a:srgbClr val="D7D9DC"/>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8" name="Google Shape;7328;p116">
              <a:extLst>
                <a:ext uri="{FF2B5EF4-FFF2-40B4-BE49-F238E27FC236}">
                  <a16:creationId xmlns:a16="http://schemas.microsoft.com/office/drawing/2014/main" id="{5D68304C-8187-E973-D192-AAFFFC502762}"/>
                </a:ext>
              </a:extLst>
            </p:cNvPr>
            <p:cNvSpPr/>
            <p:nvPr/>
          </p:nvSpPr>
          <p:spPr>
            <a:xfrm>
              <a:off x="3543405" y="2227506"/>
              <a:ext cx="465099" cy="516901"/>
            </a:xfrm>
            <a:custGeom>
              <a:avLst/>
              <a:gdLst/>
              <a:ahLst/>
              <a:cxnLst/>
              <a:rect l="l" t="t" r="r" b="b"/>
              <a:pathLst>
                <a:path w="25346" h="28169" extrusionOk="0">
                  <a:moveTo>
                    <a:pt x="23853" y="1"/>
                  </a:moveTo>
                  <a:lnTo>
                    <a:pt x="1" y="28168"/>
                  </a:lnTo>
                  <a:lnTo>
                    <a:pt x="2461" y="28168"/>
                  </a:lnTo>
                  <a:lnTo>
                    <a:pt x="25345" y="1130"/>
                  </a:lnTo>
                  <a:lnTo>
                    <a:pt x="23853" y="1"/>
                  </a:lnTo>
                  <a:close/>
                </a:path>
              </a:pathLst>
            </a:custGeom>
            <a:solidFill>
              <a:schemeClr val="accent4"/>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9" name="Google Shape;7329;p116">
              <a:extLst>
                <a:ext uri="{FF2B5EF4-FFF2-40B4-BE49-F238E27FC236}">
                  <a16:creationId xmlns:a16="http://schemas.microsoft.com/office/drawing/2014/main" id="{337A071C-A5E2-DCCB-7977-23D79188E508}"/>
                </a:ext>
              </a:extLst>
            </p:cNvPr>
            <p:cNvSpPr/>
            <p:nvPr/>
          </p:nvSpPr>
          <p:spPr>
            <a:xfrm>
              <a:off x="3475326" y="3457341"/>
              <a:ext cx="78465" cy="102136"/>
            </a:xfrm>
            <a:custGeom>
              <a:avLst/>
              <a:gdLst/>
              <a:ahLst/>
              <a:cxnLst/>
              <a:rect l="l" t="t" r="r" b="b"/>
              <a:pathLst>
                <a:path w="4276" h="5566" extrusionOk="0">
                  <a:moveTo>
                    <a:pt x="1" y="0"/>
                  </a:moveTo>
                  <a:lnTo>
                    <a:pt x="1" y="5565"/>
                  </a:lnTo>
                  <a:lnTo>
                    <a:pt x="4275" y="5565"/>
                  </a:lnTo>
                  <a:lnTo>
                    <a:pt x="4275" y="0"/>
                  </a:lnTo>
                  <a:close/>
                </a:path>
              </a:pathLst>
            </a:custGeom>
            <a:solidFill>
              <a:schemeClr val="lt2"/>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0" name="Google Shape;7330;p116">
              <a:extLst>
                <a:ext uri="{FF2B5EF4-FFF2-40B4-BE49-F238E27FC236}">
                  <a16:creationId xmlns:a16="http://schemas.microsoft.com/office/drawing/2014/main" id="{8024F34D-A0B1-E6E4-5BFB-B48926D4F85B}"/>
                </a:ext>
              </a:extLst>
            </p:cNvPr>
            <p:cNvSpPr/>
            <p:nvPr/>
          </p:nvSpPr>
          <p:spPr>
            <a:xfrm>
              <a:off x="3475326" y="3507290"/>
              <a:ext cx="78465" cy="52187"/>
            </a:xfrm>
            <a:custGeom>
              <a:avLst/>
              <a:gdLst/>
              <a:ahLst/>
              <a:cxnLst/>
              <a:rect l="l" t="t" r="r" b="b"/>
              <a:pathLst>
                <a:path w="4276" h="2844" extrusionOk="0">
                  <a:moveTo>
                    <a:pt x="1" y="0"/>
                  </a:moveTo>
                  <a:lnTo>
                    <a:pt x="1" y="2843"/>
                  </a:lnTo>
                  <a:lnTo>
                    <a:pt x="4275" y="2843"/>
                  </a:lnTo>
                  <a:lnTo>
                    <a:pt x="4275" y="0"/>
                  </a:lnTo>
                  <a:close/>
                </a:path>
              </a:pathLst>
            </a:custGeom>
            <a:solidFill>
              <a:srgbClr val="E3E3E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1" name="Google Shape;7331;p116">
              <a:extLst>
                <a:ext uri="{FF2B5EF4-FFF2-40B4-BE49-F238E27FC236}">
                  <a16:creationId xmlns:a16="http://schemas.microsoft.com/office/drawing/2014/main" id="{C78AC914-A555-B5A6-4E40-6B766D7FBBA7}"/>
                </a:ext>
              </a:extLst>
            </p:cNvPr>
            <p:cNvSpPr/>
            <p:nvPr/>
          </p:nvSpPr>
          <p:spPr>
            <a:xfrm>
              <a:off x="3437966" y="3535402"/>
              <a:ext cx="342246" cy="96594"/>
            </a:xfrm>
            <a:custGeom>
              <a:avLst/>
              <a:gdLst/>
              <a:ahLst/>
              <a:cxnLst/>
              <a:rect l="l" t="t" r="r" b="b"/>
              <a:pathLst>
                <a:path w="18651" h="5264" extrusionOk="0">
                  <a:moveTo>
                    <a:pt x="1815" y="1"/>
                  </a:moveTo>
                  <a:cubicBezTo>
                    <a:pt x="807" y="1"/>
                    <a:pt x="1" y="807"/>
                    <a:pt x="1" y="1815"/>
                  </a:cubicBezTo>
                  <a:lnTo>
                    <a:pt x="1" y="3449"/>
                  </a:lnTo>
                  <a:cubicBezTo>
                    <a:pt x="1" y="4457"/>
                    <a:pt x="807" y="5263"/>
                    <a:pt x="1815" y="5263"/>
                  </a:cubicBezTo>
                  <a:lnTo>
                    <a:pt x="16836" y="5263"/>
                  </a:lnTo>
                  <a:cubicBezTo>
                    <a:pt x="17844" y="5263"/>
                    <a:pt x="18651" y="4457"/>
                    <a:pt x="18651" y="3449"/>
                  </a:cubicBezTo>
                  <a:lnTo>
                    <a:pt x="18651" y="1815"/>
                  </a:lnTo>
                  <a:cubicBezTo>
                    <a:pt x="18651" y="807"/>
                    <a:pt x="17844" y="1"/>
                    <a:pt x="16836" y="1"/>
                  </a:cubicBezTo>
                  <a:close/>
                </a:path>
              </a:pathLst>
            </a:custGeom>
            <a:solidFill>
              <a:schemeClr val="lt2"/>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2" name="Google Shape;7332;p116">
              <a:extLst>
                <a:ext uri="{FF2B5EF4-FFF2-40B4-BE49-F238E27FC236}">
                  <a16:creationId xmlns:a16="http://schemas.microsoft.com/office/drawing/2014/main" id="{EAB30AC1-168F-5DC7-3B17-2B399798FEAC}"/>
                </a:ext>
              </a:extLst>
            </p:cNvPr>
            <p:cNvSpPr/>
            <p:nvPr/>
          </p:nvSpPr>
          <p:spPr>
            <a:xfrm>
              <a:off x="3437966" y="3589792"/>
              <a:ext cx="342246" cy="42205"/>
            </a:xfrm>
            <a:custGeom>
              <a:avLst/>
              <a:gdLst/>
              <a:ahLst/>
              <a:cxnLst/>
              <a:rect l="l" t="t" r="r" b="b"/>
              <a:pathLst>
                <a:path w="18651" h="2300" extrusionOk="0">
                  <a:moveTo>
                    <a:pt x="1" y="1"/>
                  </a:moveTo>
                  <a:lnTo>
                    <a:pt x="1" y="585"/>
                  </a:lnTo>
                  <a:cubicBezTo>
                    <a:pt x="1" y="1533"/>
                    <a:pt x="767" y="2299"/>
                    <a:pt x="1714" y="2299"/>
                  </a:cubicBezTo>
                  <a:lnTo>
                    <a:pt x="16937" y="2299"/>
                  </a:lnTo>
                  <a:cubicBezTo>
                    <a:pt x="17885" y="2299"/>
                    <a:pt x="18651" y="1533"/>
                    <a:pt x="18651" y="585"/>
                  </a:cubicBezTo>
                  <a:lnTo>
                    <a:pt x="18651" y="1"/>
                  </a:lnTo>
                  <a:close/>
                </a:path>
              </a:pathLst>
            </a:custGeom>
            <a:solidFill>
              <a:schemeClr val="accent4"/>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3" name="Google Shape;7333;p116">
              <a:extLst>
                <a:ext uri="{FF2B5EF4-FFF2-40B4-BE49-F238E27FC236}">
                  <a16:creationId xmlns:a16="http://schemas.microsoft.com/office/drawing/2014/main" id="{E10E57BB-C575-355A-ACA0-BA6C794DDC21}"/>
                </a:ext>
              </a:extLst>
            </p:cNvPr>
            <p:cNvSpPr/>
            <p:nvPr/>
          </p:nvSpPr>
          <p:spPr>
            <a:xfrm>
              <a:off x="4036598" y="2215303"/>
              <a:ext cx="154672" cy="165774"/>
            </a:xfrm>
            <a:custGeom>
              <a:avLst/>
              <a:gdLst/>
              <a:ahLst/>
              <a:cxnLst/>
              <a:rect l="l" t="t" r="r" b="b"/>
              <a:pathLst>
                <a:path w="8429" h="9034" extrusionOk="0">
                  <a:moveTo>
                    <a:pt x="2360" y="1"/>
                  </a:moveTo>
                  <a:cubicBezTo>
                    <a:pt x="1049" y="1"/>
                    <a:pt x="1" y="1049"/>
                    <a:pt x="1" y="2360"/>
                  </a:cubicBezTo>
                  <a:lnTo>
                    <a:pt x="1" y="9033"/>
                  </a:lnTo>
                  <a:lnTo>
                    <a:pt x="8429" y="9033"/>
                  </a:lnTo>
                  <a:lnTo>
                    <a:pt x="8429" y="2360"/>
                  </a:lnTo>
                  <a:cubicBezTo>
                    <a:pt x="8429" y="1049"/>
                    <a:pt x="7380" y="1"/>
                    <a:pt x="6090" y="1"/>
                  </a:cubicBez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4" name="Google Shape;7334;p116">
              <a:extLst>
                <a:ext uri="{FF2B5EF4-FFF2-40B4-BE49-F238E27FC236}">
                  <a16:creationId xmlns:a16="http://schemas.microsoft.com/office/drawing/2014/main" id="{69A1FEBB-4257-3D8B-90FC-22F6DF6C99DA}"/>
                </a:ext>
              </a:extLst>
            </p:cNvPr>
            <p:cNvSpPr/>
            <p:nvPr/>
          </p:nvSpPr>
          <p:spPr>
            <a:xfrm>
              <a:off x="4036598" y="2314834"/>
              <a:ext cx="154672" cy="66244"/>
            </a:xfrm>
            <a:custGeom>
              <a:avLst/>
              <a:gdLst/>
              <a:ahLst/>
              <a:cxnLst/>
              <a:rect l="l" t="t" r="r" b="b"/>
              <a:pathLst>
                <a:path w="8429" h="3610" extrusionOk="0">
                  <a:moveTo>
                    <a:pt x="1" y="0"/>
                  </a:moveTo>
                  <a:lnTo>
                    <a:pt x="1" y="3609"/>
                  </a:lnTo>
                  <a:lnTo>
                    <a:pt x="8429" y="3609"/>
                  </a:lnTo>
                  <a:lnTo>
                    <a:pt x="8429" y="0"/>
                  </a:lnTo>
                  <a:close/>
                </a:path>
              </a:pathLst>
            </a:custGeom>
            <a:solidFill>
              <a:srgbClr val="E3E3E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5" name="Google Shape;7335;p116">
              <a:extLst>
                <a:ext uri="{FF2B5EF4-FFF2-40B4-BE49-F238E27FC236}">
                  <a16:creationId xmlns:a16="http://schemas.microsoft.com/office/drawing/2014/main" id="{5C432890-2447-BDDC-192C-0CAA0202CB35}"/>
                </a:ext>
              </a:extLst>
            </p:cNvPr>
            <p:cNvSpPr/>
            <p:nvPr/>
          </p:nvSpPr>
          <p:spPr>
            <a:xfrm>
              <a:off x="3947068" y="2334065"/>
              <a:ext cx="346320" cy="240146"/>
            </a:xfrm>
            <a:custGeom>
              <a:avLst/>
              <a:gdLst/>
              <a:ahLst/>
              <a:cxnLst/>
              <a:rect l="l" t="t" r="r" b="b"/>
              <a:pathLst>
                <a:path w="18873" h="13087" extrusionOk="0">
                  <a:moveTo>
                    <a:pt x="9436" y="1"/>
                  </a:moveTo>
                  <a:cubicBezTo>
                    <a:pt x="4214" y="1"/>
                    <a:pt x="0" y="4235"/>
                    <a:pt x="0" y="9437"/>
                  </a:cubicBezTo>
                  <a:lnTo>
                    <a:pt x="0" y="13086"/>
                  </a:lnTo>
                  <a:lnTo>
                    <a:pt x="18872" y="13086"/>
                  </a:lnTo>
                  <a:lnTo>
                    <a:pt x="18872" y="9437"/>
                  </a:lnTo>
                  <a:cubicBezTo>
                    <a:pt x="18872" y="4235"/>
                    <a:pt x="14638" y="1"/>
                    <a:pt x="9436" y="1"/>
                  </a:cubicBez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6" name="Google Shape;7336;p116">
              <a:extLst>
                <a:ext uri="{FF2B5EF4-FFF2-40B4-BE49-F238E27FC236}">
                  <a16:creationId xmlns:a16="http://schemas.microsoft.com/office/drawing/2014/main" id="{6B78AD17-5740-F5BA-8E25-BB132471C826}"/>
                </a:ext>
              </a:extLst>
            </p:cNvPr>
            <p:cNvSpPr/>
            <p:nvPr/>
          </p:nvSpPr>
          <p:spPr>
            <a:xfrm>
              <a:off x="3947068" y="2519069"/>
              <a:ext cx="346320" cy="55142"/>
            </a:xfrm>
            <a:custGeom>
              <a:avLst/>
              <a:gdLst/>
              <a:ahLst/>
              <a:cxnLst/>
              <a:rect l="l" t="t" r="r" b="b"/>
              <a:pathLst>
                <a:path w="18873" h="3005" extrusionOk="0">
                  <a:moveTo>
                    <a:pt x="0" y="0"/>
                  </a:moveTo>
                  <a:lnTo>
                    <a:pt x="0" y="3004"/>
                  </a:lnTo>
                  <a:lnTo>
                    <a:pt x="18872" y="3004"/>
                  </a:lnTo>
                  <a:lnTo>
                    <a:pt x="18872" y="0"/>
                  </a:lnTo>
                  <a:close/>
                </a:path>
              </a:pathLst>
            </a:custGeom>
            <a:solidFill>
              <a:srgbClr val="E3E3E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7" name="Google Shape;7337;p116">
              <a:extLst>
                <a:ext uri="{FF2B5EF4-FFF2-40B4-BE49-F238E27FC236}">
                  <a16:creationId xmlns:a16="http://schemas.microsoft.com/office/drawing/2014/main" id="{3D17AB49-5F36-C630-3948-9EA63E3D2DE0}"/>
                </a:ext>
              </a:extLst>
            </p:cNvPr>
            <p:cNvSpPr/>
            <p:nvPr/>
          </p:nvSpPr>
          <p:spPr>
            <a:xfrm>
              <a:off x="3921543" y="2536814"/>
              <a:ext cx="397369" cy="56628"/>
            </a:xfrm>
            <a:custGeom>
              <a:avLst/>
              <a:gdLst/>
              <a:ahLst/>
              <a:cxnLst/>
              <a:rect l="l" t="t" r="r" b="b"/>
              <a:pathLst>
                <a:path w="21655" h="3086" extrusionOk="0">
                  <a:moveTo>
                    <a:pt x="0" y="1"/>
                  </a:moveTo>
                  <a:lnTo>
                    <a:pt x="0" y="3086"/>
                  </a:lnTo>
                  <a:lnTo>
                    <a:pt x="21655" y="3086"/>
                  </a:lnTo>
                  <a:lnTo>
                    <a:pt x="21655" y="1"/>
                  </a:lnTo>
                  <a:close/>
                </a:path>
              </a:pathLst>
            </a:custGeom>
            <a:solidFill>
              <a:schemeClr val="lt2"/>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8" name="Google Shape;7338;p116">
              <a:extLst>
                <a:ext uri="{FF2B5EF4-FFF2-40B4-BE49-F238E27FC236}">
                  <a16:creationId xmlns:a16="http://schemas.microsoft.com/office/drawing/2014/main" id="{296A2E45-C321-9EEC-0662-79E771D9080F}"/>
                </a:ext>
              </a:extLst>
            </p:cNvPr>
            <p:cNvSpPr/>
            <p:nvPr/>
          </p:nvSpPr>
          <p:spPr>
            <a:xfrm>
              <a:off x="3520834" y="2687027"/>
              <a:ext cx="96961" cy="96961"/>
            </a:xfrm>
            <a:custGeom>
              <a:avLst/>
              <a:gdLst/>
              <a:ahLst/>
              <a:cxnLst/>
              <a:rect l="l" t="t" r="r" b="b"/>
              <a:pathLst>
                <a:path w="5284" h="5284" extrusionOk="0">
                  <a:moveTo>
                    <a:pt x="2642" y="1"/>
                  </a:moveTo>
                  <a:cubicBezTo>
                    <a:pt x="1191" y="1"/>
                    <a:pt x="1" y="1191"/>
                    <a:pt x="1" y="2642"/>
                  </a:cubicBezTo>
                  <a:cubicBezTo>
                    <a:pt x="1" y="4094"/>
                    <a:pt x="1191" y="5284"/>
                    <a:pt x="2642" y="5284"/>
                  </a:cubicBezTo>
                  <a:cubicBezTo>
                    <a:pt x="4114" y="5284"/>
                    <a:pt x="5284" y="4094"/>
                    <a:pt x="5284" y="2642"/>
                  </a:cubicBezTo>
                  <a:cubicBezTo>
                    <a:pt x="5284" y="1191"/>
                    <a:pt x="4114" y="1"/>
                    <a:pt x="2642" y="1"/>
                  </a:cubicBezTo>
                  <a:close/>
                </a:path>
              </a:pathLst>
            </a:custGeom>
            <a:solidFill>
              <a:schemeClr val="lt2"/>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9" name="Google Shape;7339;p116">
              <a:extLst>
                <a:ext uri="{FF2B5EF4-FFF2-40B4-BE49-F238E27FC236}">
                  <a16:creationId xmlns:a16="http://schemas.microsoft.com/office/drawing/2014/main" id="{BB1605B7-5404-6E76-ABA4-BC7E38049091}"/>
                </a:ext>
              </a:extLst>
            </p:cNvPr>
            <p:cNvSpPr/>
            <p:nvPr/>
          </p:nvSpPr>
          <p:spPr>
            <a:xfrm>
              <a:off x="4197178" y="3561680"/>
              <a:ext cx="102870" cy="296371"/>
            </a:xfrm>
            <a:custGeom>
              <a:avLst/>
              <a:gdLst/>
              <a:ahLst/>
              <a:cxnLst/>
              <a:rect l="l" t="t" r="r" b="b"/>
              <a:pathLst>
                <a:path w="5606" h="16151" extrusionOk="0">
                  <a:moveTo>
                    <a:pt x="4597" y="0"/>
                  </a:moveTo>
                  <a:cubicBezTo>
                    <a:pt x="2440" y="0"/>
                    <a:pt x="1331" y="1109"/>
                    <a:pt x="1331" y="3085"/>
                  </a:cubicBezTo>
                  <a:lnTo>
                    <a:pt x="1331" y="6210"/>
                  </a:lnTo>
                  <a:cubicBezTo>
                    <a:pt x="1331" y="6775"/>
                    <a:pt x="1028" y="7017"/>
                    <a:pt x="565" y="7017"/>
                  </a:cubicBezTo>
                  <a:lnTo>
                    <a:pt x="0" y="7017"/>
                  </a:lnTo>
                  <a:lnTo>
                    <a:pt x="0" y="9114"/>
                  </a:lnTo>
                  <a:lnTo>
                    <a:pt x="565" y="9114"/>
                  </a:lnTo>
                  <a:cubicBezTo>
                    <a:pt x="1028" y="9114"/>
                    <a:pt x="1331" y="9376"/>
                    <a:pt x="1331" y="9941"/>
                  </a:cubicBezTo>
                  <a:lnTo>
                    <a:pt x="1331" y="13066"/>
                  </a:lnTo>
                  <a:cubicBezTo>
                    <a:pt x="1331" y="15042"/>
                    <a:pt x="2420" y="16151"/>
                    <a:pt x="4577" y="16151"/>
                  </a:cubicBezTo>
                  <a:lnTo>
                    <a:pt x="5585" y="16151"/>
                  </a:lnTo>
                  <a:lnTo>
                    <a:pt x="5585" y="14034"/>
                  </a:lnTo>
                  <a:lnTo>
                    <a:pt x="5283" y="14034"/>
                  </a:lnTo>
                  <a:cubicBezTo>
                    <a:pt x="4436" y="14034"/>
                    <a:pt x="4013" y="13570"/>
                    <a:pt x="4013" y="12763"/>
                  </a:cubicBezTo>
                  <a:lnTo>
                    <a:pt x="4013" y="10001"/>
                  </a:lnTo>
                  <a:cubicBezTo>
                    <a:pt x="4013" y="8811"/>
                    <a:pt x="3650" y="8328"/>
                    <a:pt x="2863" y="8065"/>
                  </a:cubicBezTo>
                  <a:cubicBezTo>
                    <a:pt x="3650" y="7823"/>
                    <a:pt x="4013" y="7340"/>
                    <a:pt x="4033" y="6150"/>
                  </a:cubicBezTo>
                  <a:lnTo>
                    <a:pt x="4033" y="3388"/>
                  </a:lnTo>
                  <a:cubicBezTo>
                    <a:pt x="4033" y="2561"/>
                    <a:pt x="4436" y="2097"/>
                    <a:pt x="5283" y="2097"/>
                  </a:cubicBezTo>
                  <a:lnTo>
                    <a:pt x="5605" y="2097"/>
                  </a:lnTo>
                  <a:lnTo>
                    <a:pt x="5605" y="0"/>
                  </a:ln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0" name="Google Shape;7340;p116">
              <a:extLst>
                <a:ext uri="{FF2B5EF4-FFF2-40B4-BE49-F238E27FC236}">
                  <a16:creationId xmlns:a16="http://schemas.microsoft.com/office/drawing/2014/main" id="{C82D7960-ECC5-D47F-1FF0-23B0557634C7}"/>
                </a:ext>
              </a:extLst>
            </p:cNvPr>
            <p:cNvSpPr/>
            <p:nvPr/>
          </p:nvSpPr>
          <p:spPr>
            <a:xfrm>
              <a:off x="4296323" y="3737418"/>
              <a:ext cx="230898" cy="62555"/>
            </a:xfrm>
            <a:custGeom>
              <a:avLst/>
              <a:gdLst/>
              <a:ahLst/>
              <a:cxnLst/>
              <a:rect l="l" t="t" r="r" b="b"/>
              <a:pathLst>
                <a:path w="12583" h="3409" extrusionOk="0">
                  <a:moveTo>
                    <a:pt x="1674" y="1"/>
                  </a:moveTo>
                  <a:cubicBezTo>
                    <a:pt x="747" y="1"/>
                    <a:pt x="1" y="747"/>
                    <a:pt x="1" y="1674"/>
                  </a:cubicBezTo>
                  <a:cubicBezTo>
                    <a:pt x="1" y="2602"/>
                    <a:pt x="747" y="3348"/>
                    <a:pt x="1674" y="3348"/>
                  </a:cubicBezTo>
                  <a:cubicBezTo>
                    <a:pt x="2602" y="3348"/>
                    <a:pt x="3348" y="2602"/>
                    <a:pt x="3348" y="1674"/>
                  </a:cubicBezTo>
                  <a:cubicBezTo>
                    <a:pt x="3348" y="747"/>
                    <a:pt x="2602" y="1"/>
                    <a:pt x="1674" y="1"/>
                  </a:cubicBezTo>
                  <a:close/>
                  <a:moveTo>
                    <a:pt x="10909" y="1"/>
                  </a:moveTo>
                  <a:cubicBezTo>
                    <a:pt x="9981" y="1"/>
                    <a:pt x="9235" y="747"/>
                    <a:pt x="9235" y="1674"/>
                  </a:cubicBezTo>
                  <a:cubicBezTo>
                    <a:pt x="9215" y="2602"/>
                    <a:pt x="9981" y="3348"/>
                    <a:pt x="10909" y="3348"/>
                  </a:cubicBezTo>
                  <a:cubicBezTo>
                    <a:pt x="11816" y="3348"/>
                    <a:pt x="12582" y="2602"/>
                    <a:pt x="12582" y="1674"/>
                  </a:cubicBezTo>
                  <a:cubicBezTo>
                    <a:pt x="12562" y="747"/>
                    <a:pt x="11816" y="1"/>
                    <a:pt x="10909" y="1"/>
                  </a:cubicBezTo>
                  <a:close/>
                  <a:moveTo>
                    <a:pt x="6271" y="61"/>
                  </a:moveTo>
                  <a:cubicBezTo>
                    <a:pt x="5384" y="61"/>
                    <a:pt x="4638" y="767"/>
                    <a:pt x="4598" y="1674"/>
                  </a:cubicBezTo>
                  <a:cubicBezTo>
                    <a:pt x="4557" y="2622"/>
                    <a:pt x="5324" y="3408"/>
                    <a:pt x="6271" y="3408"/>
                  </a:cubicBezTo>
                  <a:cubicBezTo>
                    <a:pt x="7219" y="3408"/>
                    <a:pt x="7985" y="2622"/>
                    <a:pt x="7945" y="1674"/>
                  </a:cubicBezTo>
                  <a:cubicBezTo>
                    <a:pt x="7904" y="767"/>
                    <a:pt x="7179" y="61"/>
                    <a:pt x="6271" y="61"/>
                  </a:cubicBez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1" name="Google Shape;7341;p116">
              <a:extLst>
                <a:ext uri="{FF2B5EF4-FFF2-40B4-BE49-F238E27FC236}">
                  <a16:creationId xmlns:a16="http://schemas.microsoft.com/office/drawing/2014/main" id="{FA6A9879-E65A-A6C6-76BB-9F111BB7640A}"/>
                </a:ext>
              </a:extLst>
            </p:cNvPr>
            <p:cNvSpPr/>
            <p:nvPr/>
          </p:nvSpPr>
          <p:spPr>
            <a:xfrm>
              <a:off x="4523863" y="3561680"/>
              <a:ext cx="102503" cy="296371"/>
            </a:xfrm>
            <a:custGeom>
              <a:avLst/>
              <a:gdLst/>
              <a:ahLst/>
              <a:cxnLst/>
              <a:rect l="l" t="t" r="r" b="b"/>
              <a:pathLst>
                <a:path w="5586" h="16151" extrusionOk="0">
                  <a:moveTo>
                    <a:pt x="1" y="0"/>
                  </a:moveTo>
                  <a:lnTo>
                    <a:pt x="1" y="2097"/>
                  </a:lnTo>
                  <a:lnTo>
                    <a:pt x="323" y="2097"/>
                  </a:lnTo>
                  <a:cubicBezTo>
                    <a:pt x="1170" y="2097"/>
                    <a:pt x="1573" y="2561"/>
                    <a:pt x="1573" y="3388"/>
                  </a:cubicBezTo>
                  <a:lnTo>
                    <a:pt x="1573" y="6150"/>
                  </a:lnTo>
                  <a:cubicBezTo>
                    <a:pt x="1573" y="7340"/>
                    <a:pt x="1936" y="7823"/>
                    <a:pt x="2743" y="8065"/>
                  </a:cubicBezTo>
                  <a:cubicBezTo>
                    <a:pt x="1936" y="8307"/>
                    <a:pt x="1573" y="8811"/>
                    <a:pt x="1573" y="10001"/>
                  </a:cubicBezTo>
                  <a:lnTo>
                    <a:pt x="1573" y="12763"/>
                  </a:lnTo>
                  <a:cubicBezTo>
                    <a:pt x="1573" y="13570"/>
                    <a:pt x="1170" y="14034"/>
                    <a:pt x="323" y="14034"/>
                  </a:cubicBezTo>
                  <a:lnTo>
                    <a:pt x="1" y="14034"/>
                  </a:lnTo>
                  <a:lnTo>
                    <a:pt x="1" y="16151"/>
                  </a:lnTo>
                  <a:lnTo>
                    <a:pt x="1009" y="16151"/>
                  </a:lnTo>
                  <a:cubicBezTo>
                    <a:pt x="3166" y="16151"/>
                    <a:pt x="4275" y="15042"/>
                    <a:pt x="4275" y="13066"/>
                  </a:cubicBezTo>
                  <a:lnTo>
                    <a:pt x="4275" y="9941"/>
                  </a:lnTo>
                  <a:cubicBezTo>
                    <a:pt x="4275" y="9376"/>
                    <a:pt x="4557" y="9134"/>
                    <a:pt x="5041" y="9134"/>
                  </a:cubicBezTo>
                  <a:lnTo>
                    <a:pt x="5586" y="9134"/>
                  </a:lnTo>
                  <a:lnTo>
                    <a:pt x="5586" y="7017"/>
                  </a:lnTo>
                  <a:lnTo>
                    <a:pt x="5021" y="7017"/>
                  </a:lnTo>
                  <a:cubicBezTo>
                    <a:pt x="4557" y="7017"/>
                    <a:pt x="4255" y="6755"/>
                    <a:pt x="4255" y="6210"/>
                  </a:cubicBezTo>
                  <a:lnTo>
                    <a:pt x="4255" y="3085"/>
                  </a:lnTo>
                  <a:cubicBezTo>
                    <a:pt x="4255" y="1109"/>
                    <a:pt x="3166" y="0"/>
                    <a:pt x="1009" y="0"/>
                  </a:cubicBez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2" name="Google Shape;7342;p116">
              <a:extLst>
                <a:ext uri="{FF2B5EF4-FFF2-40B4-BE49-F238E27FC236}">
                  <a16:creationId xmlns:a16="http://schemas.microsoft.com/office/drawing/2014/main" id="{BE3FDD24-80D2-72D6-2CFC-F6592032749A}"/>
                </a:ext>
              </a:extLst>
            </p:cNvPr>
            <p:cNvSpPr/>
            <p:nvPr/>
          </p:nvSpPr>
          <p:spPr>
            <a:xfrm>
              <a:off x="5101411" y="3344874"/>
              <a:ext cx="351127" cy="495046"/>
            </a:xfrm>
            <a:custGeom>
              <a:avLst/>
              <a:gdLst/>
              <a:ahLst/>
              <a:cxnLst/>
              <a:rect l="l" t="t" r="r" b="b"/>
              <a:pathLst>
                <a:path w="19135" h="26978" extrusionOk="0">
                  <a:moveTo>
                    <a:pt x="0" y="0"/>
                  </a:moveTo>
                  <a:lnTo>
                    <a:pt x="0" y="26978"/>
                  </a:lnTo>
                  <a:lnTo>
                    <a:pt x="19135" y="26978"/>
                  </a:lnTo>
                  <a:lnTo>
                    <a:pt x="19135" y="0"/>
                  </a:lnTo>
                  <a:close/>
                </a:path>
              </a:pathLst>
            </a:custGeom>
            <a:solidFill>
              <a:schemeClr val="accent2"/>
            </a:solidFill>
            <a:ln w="181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3" name="Google Shape;7343;p116">
              <a:extLst>
                <a:ext uri="{FF2B5EF4-FFF2-40B4-BE49-F238E27FC236}">
                  <a16:creationId xmlns:a16="http://schemas.microsoft.com/office/drawing/2014/main" id="{AA9E4C1F-9096-FF2C-E72F-8AA7FB22EB82}"/>
                </a:ext>
              </a:extLst>
            </p:cNvPr>
            <p:cNvSpPr/>
            <p:nvPr/>
          </p:nvSpPr>
          <p:spPr>
            <a:xfrm>
              <a:off x="5145800" y="3408512"/>
              <a:ext cx="261598" cy="12955"/>
            </a:xfrm>
            <a:custGeom>
              <a:avLst/>
              <a:gdLst/>
              <a:ahLst/>
              <a:cxnLst/>
              <a:rect l="l" t="t" r="r" b="b"/>
              <a:pathLst>
                <a:path w="14256" h="706" extrusionOk="0">
                  <a:moveTo>
                    <a:pt x="1" y="0"/>
                  </a:moveTo>
                  <a:lnTo>
                    <a:pt x="1" y="706"/>
                  </a:lnTo>
                  <a:lnTo>
                    <a:pt x="14256" y="706"/>
                  </a:lnTo>
                  <a:lnTo>
                    <a:pt x="14256" y="0"/>
                  </a:lnTo>
                  <a:close/>
                </a:path>
              </a:pathLst>
            </a:custGeom>
            <a:solidFill>
              <a:schemeClr val="accent5"/>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4" name="Google Shape;7344;p116">
              <a:extLst>
                <a:ext uri="{FF2B5EF4-FFF2-40B4-BE49-F238E27FC236}">
                  <a16:creationId xmlns:a16="http://schemas.microsoft.com/office/drawing/2014/main" id="{2ED63D80-C96B-9CE1-1038-8C02DE33A2D0}"/>
                </a:ext>
              </a:extLst>
            </p:cNvPr>
            <p:cNvSpPr/>
            <p:nvPr/>
          </p:nvSpPr>
          <p:spPr>
            <a:xfrm>
              <a:off x="5145800" y="3432551"/>
              <a:ext cx="173554" cy="12973"/>
            </a:xfrm>
            <a:custGeom>
              <a:avLst/>
              <a:gdLst/>
              <a:ahLst/>
              <a:cxnLst/>
              <a:rect l="l" t="t" r="r" b="b"/>
              <a:pathLst>
                <a:path w="9458" h="707" extrusionOk="0">
                  <a:moveTo>
                    <a:pt x="1" y="1"/>
                  </a:moveTo>
                  <a:lnTo>
                    <a:pt x="1" y="706"/>
                  </a:lnTo>
                  <a:lnTo>
                    <a:pt x="9457" y="706"/>
                  </a:lnTo>
                  <a:lnTo>
                    <a:pt x="9457" y="1"/>
                  </a:lnTo>
                  <a:close/>
                </a:path>
              </a:pathLst>
            </a:custGeom>
            <a:solidFill>
              <a:schemeClr val="accent5"/>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5" name="Google Shape;7345;p116">
              <a:extLst>
                <a:ext uri="{FF2B5EF4-FFF2-40B4-BE49-F238E27FC236}">
                  <a16:creationId xmlns:a16="http://schemas.microsoft.com/office/drawing/2014/main" id="{4FD88DDD-A1D4-82A2-3E7F-581D21B7B568}"/>
                </a:ext>
              </a:extLst>
            </p:cNvPr>
            <p:cNvSpPr/>
            <p:nvPr/>
          </p:nvSpPr>
          <p:spPr>
            <a:xfrm>
              <a:off x="5145800" y="3456607"/>
              <a:ext cx="227191" cy="12955"/>
            </a:xfrm>
            <a:custGeom>
              <a:avLst/>
              <a:gdLst/>
              <a:ahLst/>
              <a:cxnLst/>
              <a:rect l="l" t="t" r="r" b="b"/>
              <a:pathLst>
                <a:path w="12381" h="706" extrusionOk="0">
                  <a:moveTo>
                    <a:pt x="1" y="0"/>
                  </a:moveTo>
                  <a:lnTo>
                    <a:pt x="1" y="706"/>
                  </a:lnTo>
                  <a:lnTo>
                    <a:pt x="12381" y="706"/>
                  </a:lnTo>
                  <a:lnTo>
                    <a:pt x="12381" y="0"/>
                  </a:lnTo>
                  <a:close/>
                </a:path>
              </a:pathLst>
            </a:custGeom>
            <a:solidFill>
              <a:schemeClr val="accent5"/>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6" name="Google Shape;7346;p116">
              <a:extLst>
                <a:ext uri="{FF2B5EF4-FFF2-40B4-BE49-F238E27FC236}">
                  <a16:creationId xmlns:a16="http://schemas.microsoft.com/office/drawing/2014/main" id="{CDB9DF06-36D1-ACED-BE00-AD6421D0B166}"/>
                </a:ext>
              </a:extLst>
            </p:cNvPr>
            <p:cNvSpPr/>
            <p:nvPr/>
          </p:nvSpPr>
          <p:spPr>
            <a:xfrm>
              <a:off x="5145800" y="3480646"/>
              <a:ext cx="211282" cy="12606"/>
            </a:xfrm>
            <a:custGeom>
              <a:avLst/>
              <a:gdLst/>
              <a:ahLst/>
              <a:cxnLst/>
              <a:rect l="l" t="t" r="r" b="b"/>
              <a:pathLst>
                <a:path w="11514" h="687" extrusionOk="0">
                  <a:moveTo>
                    <a:pt x="1" y="1"/>
                  </a:moveTo>
                  <a:lnTo>
                    <a:pt x="1" y="686"/>
                  </a:lnTo>
                  <a:lnTo>
                    <a:pt x="11514" y="686"/>
                  </a:lnTo>
                  <a:lnTo>
                    <a:pt x="11514" y="1"/>
                  </a:lnTo>
                  <a:close/>
                </a:path>
              </a:pathLst>
            </a:custGeom>
            <a:solidFill>
              <a:schemeClr val="accent5"/>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7" name="Google Shape;7347;p116">
              <a:extLst>
                <a:ext uri="{FF2B5EF4-FFF2-40B4-BE49-F238E27FC236}">
                  <a16:creationId xmlns:a16="http://schemas.microsoft.com/office/drawing/2014/main" id="{76BFF405-D8DB-4BAA-DDAE-C7E9064B7885}"/>
                </a:ext>
              </a:extLst>
            </p:cNvPr>
            <p:cNvSpPr/>
            <p:nvPr/>
          </p:nvSpPr>
          <p:spPr>
            <a:xfrm>
              <a:off x="5145800" y="3687469"/>
              <a:ext cx="211282" cy="12973"/>
            </a:xfrm>
            <a:custGeom>
              <a:avLst/>
              <a:gdLst/>
              <a:ahLst/>
              <a:cxnLst/>
              <a:rect l="l" t="t" r="r" b="b"/>
              <a:pathLst>
                <a:path w="11514" h="707" extrusionOk="0">
                  <a:moveTo>
                    <a:pt x="1" y="1"/>
                  </a:moveTo>
                  <a:lnTo>
                    <a:pt x="1" y="706"/>
                  </a:lnTo>
                  <a:lnTo>
                    <a:pt x="11514" y="706"/>
                  </a:lnTo>
                  <a:lnTo>
                    <a:pt x="11514" y="1"/>
                  </a:lnTo>
                  <a:close/>
                </a:path>
              </a:pathLst>
            </a:custGeom>
            <a:solidFill>
              <a:schemeClr val="accent5"/>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8" name="Google Shape;7348;p116">
              <a:extLst>
                <a:ext uri="{FF2B5EF4-FFF2-40B4-BE49-F238E27FC236}">
                  <a16:creationId xmlns:a16="http://schemas.microsoft.com/office/drawing/2014/main" id="{CBED918D-8126-FE20-C6B1-A4707144114D}"/>
                </a:ext>
              </a:extLst>
            </p:cNvPr>
            <p:cNvSpPr/>
            <p:nvPr/>
          </p:nvSpPr>
          <p:spPr>
            <a:xfrm>
              <a:off x="5145800" y="3712260"/>
              <a:ext cx="153571" cy="12973"/>
            </a:xfrm>
            <a:custGeom>
              <a:avLst/>
              <a:gdLst/>
              <a:ahLst/>
              <a:cxnLst/>
              <a:rect l="l" t="t" r="r" b="b"/>
              <a:pathLst>
                <a:path w="8369" h="707" extrusionOk="0">
                  <a:moveTo>
                    <a:pt x="1" y="1"/>
                  </a:moveTo>
                  <a:lnTo>
                    <a:pt x="1" y="706"/>
                  </a:lnTo>
                  <a:lnTo>
                    <a:pt x="8368" y="706"/>
                  </a:lnTo>
                  <a:lnTo>
                    <a:pt x="8368" y="1"/>
                  </a:lnTo>
                  <a:close/>
                </a:path>
              </a:pathLst>
            </a:custGeom>
            <a:solidFill>
              <a:schemeClr val="accent5"/>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9" name="Google Shape;7349;p116">
              <a:extLst>
                <a:ext uri="{FF2B5EF4-FFF2-40B4-BE49-F238E27FC236}">
                  <a16:creationId xmlns:a16="http://schemas.microsoft.com/office/drawing/2014/main" id="{0B7E4C6F-C23B-2ABB-0A5C-151E697B16D4}"/>
                </a:ext>
              </a:extLst>
            </p:cNvPr>
            <p:cNvSpPr/>
            <p:nvPr/>
          </p:nvSpPr>
          <p:spPr>
            <a:xfrm>
              <a:off x="5145800" y="3737785"/>
              <a:ext cx="174288" cy="12973"/>
            </a:xfrm>
            <a:custGeom>
              <a:avLst/>
              <a:gdLst/>
              <a:ahLst/>
              <a:cxnLst/>
              <a:rect l="l" t="t" r="r" b="b"/>
              <a:pathLst>
                <a:path w="9498" h="707" extrusionOk="0">
                  <a:moveTo>
                    <a:pt x="1" y="1"/>
                  </a:moveTo>
                  <a:lnTo>
                    <a:pt x="1" y="706"/>
                  </a:lnTo>
                  <a:lnTo>
                    <a:pt x="9498" y="706"/>
                  </a:lnTo>
                  <a:lnTo>
                    <a:pt x="9498" y="1"/>
                  </a:lnTo>
                  <a:close/>
                </a:path>
              </a:pathLst>
            </a:custGeom>
            <a:solidFill>
              <a:schemeClr val="accent5"/>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0" name="Google Shape;7350;p116">
              <a:extLst>
                <a:ext uri="{FF2B5EF4-FFF2-40B4-BE49-F238E27FC236}">
                  <a16:creationId xmlns:a16="http://schemas.microsoft.com/office/drawing/2014/main" id="{600636CD-97A0-8FB0-6EC3-3F5CB322C4E1}"/>
                </a:ext>
              </a:extLst>
            </p:cNvPr>
            <p:cNvSpPr/>
            <p:nvPr/>
          </p:nvSpPr>
          <p:spPr>
            <a:xfrm>
              <a:off x="4531259" y="2218643"/>
              <a:ext cx="751084" cy="123954"/>
            </a:xfrm>
            <a:custGeom>
              <a:avLst/>
              <a:gdLst/>
              <a:ahLst/>
              <a:cxnLst/>
              <a:rect l="l" t="t" r="r" b="b"/>
              <a:pathLst>
                <a:path w="40931" h="6755" extrusionOk="0">
                  <a:moveTo>
                    <a:pt x="2017" y="0"/>
                  </a:moveTo>
                  <a:cubicBezTo>
                    <a:pt x="908" y="0"/>
                    <a:pt x="1" y="887"/>
                    <a:pt x="1" y="1996"/>
                  </a:cubicBezTo>
                  <a:lnTo>
                    <a:pt x="1" y="4758"/>
                  </a:lnTo>
                  <a:cubicBezTo>
                    <a:pt x="1" y="5867"/>
                    <a:pt x="908" y="6755"/>
                    <a:pt x="2017" y="6755"/>
                  </a:cubicBezTo>
                  <a:lnTo>
                    <a:pt x="38915" y="6755"/>
                  </a:lnTo>
                  <a:cubicBezTo>
                    <a:pt x="40044" y="6755"/>
                    <a:pt x="40931" y="5867"/>
                    <a:pt x="40931" y="4758"/>
                  </a:cubicBezTo>
                  <a:lnTo>
                    <a:pt x="40931" y="1996"/>
                  </a:lnTo>
                  <a:cubicBezTo>
                    <a:pt x="40931" y="887"/>
                    <a:pt x="40044" y="0"/>
                    <a:pt x="38915" y="0"/>
                  </a:cubicBezTo>
                  <a:close/>
                </a:path>
              </a:pathLst>
            </a:custGeom>
            <a:solidFill>
              <a:srgbClr val="FFFFFF"/>
            </a:solidFill>
            <a:ln w="1260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1" name="Google Shape;7351;p116">
              <a:extLst>
                <a:ext uri="{FF2B5EF4-FFF2-40B4-BE49-F238E27FC236}">
                  <a16:creationId xmlns:a16="http://schemas.microsoft.com/office/drawing/2014/main" id="{5FD689ED-AA01-42E8-8B87-4ED849A9754D}"/>
                </a:ext>
              </a:extLst>
            </p:cNvPr>
            <p:cNvSpPr/>
            <p:nvPr/>
          </p:nvSpPr>
          <p:spPr>
            <a:xfrm>
              <a:off x="5022983" y="2218643"/>
              <a:ext cx="259359" cy="123954"/>
            </a:xfrm>
            <a:custGeom>
              <a:avLst/>
              <a:gdLst/>
              <a:ahLst/>
              <a:cxnLst/>
              <a:rect l="l" t="t" r="r" b="b"/>
              <a:pathLst>
                <a:path w="14134" h="6755" extrusionOk="0">
                  <a:moveTo>
                    <a:pt x="2077" y="0"/>
                  </a:moveTo>
                  <a:cubicBezTo>
                    <a:pt x="927" y="0"/>
                    <a:pt x="20" y="928"/>
                    <a:pt x="20" y="2077"/>
                  </a:cubicBezTo>
                  <a:lnTo>
                    <a:pt x="20" y="4678"/>
                  </a:lnTo>
                  <a:cubicBezTo>
                    <a:pt x="0" y="5827"/>
                    <a:pt x="927" y="6755"/>
                    <a:pt x="2077" y="6755"/>
                  </a:cubicBezTo>
                  <a:lnTo>
                    <a:pt x="12239" y="6755"/>
                  </a:lnTo>
                  <a:cubicBezTo>
                    <a:pt x="13287" y="6755"/>
                    <a:pt x="14134" y="5908"/>
                    <a:pt x="14134" y="4859"/>
                  </a:cubicBezTo>
                  <a:lnTo>
                    <a:pt x="14134" y="1895"/>
                  </a:lnTo>
                  <a:cubicBezTo>
                    <a:pt x="14134" y="847"/>
                    <a:pt x="13287" y="0"/>
                    <a:pt x="12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2" name="Google Shape;7352;p116">
              <a:extLst>
                <a:ext uri="{FF2B5EF4-FFF2-40B4-BE49-F238E27FC236}">
                  <a16:creationId xmlns:a16="http://schemas.microsoft.com/office/drawing/2014/main" id="{30E2596C-7733-A55D-B792-54D65A1207A3}"/>
                </a:ext>
              </a:extLst>
            </p:cNvPr>
            <p:cNvSpPr/>
            <p:nvPr/>
          </p:nvSpPr>
          <p:spPr>
            <a:xfrm>
              <a:off x="5020763" y="2216423"/>
              <a:ext cx="263800" cy="128395"/>
            </a:xfrm>
            <a:custGeom>
              <a:avLst/>
              <a:gdLst/>
              <a:ahLst/>
              <a:cxnLst/>
              <a:rect l="l" t="t" r="r" b="b"/>
              <a:pathLst>
                <a:path w="14376" h="6997" extrusionOk="0">
                  <a:moveTo>
                    <a:pt x="2198" y="242"/>
                  </a:moveTo>
                  <a:lnTo>
                    <a:pt x="12360" y="262"/>
                  </a:lnTo>
                  <a:cubicBezTo>
                    <a:pt x="13328" y="262"/>
                    <a:pt x="14114" y="1049"/>
                    <a:pt x="14114" y="2016"/>
                  </a:cubicBezTo>
                  <a:lnTo>
                    <a:pt x="14114" y="4980"/>
                  </a:lnTo>
                  <a:cubicBezTo>
                    <a:pt x="14114" y="5948"/>
                    <a:pt x="13328" y="6755"/>
                    <a:pt x="12360" y="6755"/>
                  </a:cubicBezTo>
                  <a:lnTo>
                    <a:pt x="2198" y="6755"/>
                  </a:lnTo>
                  <a:cubicBezTo>
                    <a:pt x="1129" y="6755"/>
                    <a:pt x="262" y="5867"/>
                    <a:pt x="262" y="4799"/>
                  </a:cubicBezTo>
                  <a:lnTo>
                    <a:pt x="262" y="2198"/>
                  </a:lnTo>
                  <a:cubicBezTo>
                    <a:pt x="262" y="1109"/>
                    <a:pt x="1129" y="242"/>
                    <a:pt x="2198" y="242"/>
                  </a:cubicBezTo>
                  <a:close/>
                  <a:moveTo>
                    <a:pt x="2198" y="0"/>
                  </a:moveTo>
                  <a:cubicBezTo>
                    <a:pt x="988" y="0"/>
                    <a:pt x="0" y="988"/>
                    <a:pt x="0" y="2198"/>
                  </a:cubicBezTo>
                  <a:lnTo>
                    <a:pt x="0" y="4799"/>
                  </a:lnTo>
                  <a:cubicBezTo>
                    <a:pt x="0" y="6009"/>
                    <a:pt x="988" y="6997"/>
                    <a:pt x="2198" y="6997"/>
                  </a:cubicBezTo>
                  <a:lnTo>
                    <a:pt x="12360" y="6997"/>
                  </a:lnTo>
                  <a:cubicBezTo>
                    <a:pt x="13469" y="6997"/>
                    <a:pt x="14376" y="6089"/>
                    <a:pt x="14376" y="4980"/>
                  </a:cubicBezTo>
                  <a:lnTo>
                    <a:pt x="14376" y="2016"/>
                  </a:lnTo>
                  <a:cubicBezTo>
                    <a:pt x="14376" y="907"/>
                    <a:pt x="13469" y="0"/>
                    <a:pt x="123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3" name="Google Shape;7353;p116">
              <a:extLst>
                <a:ext uri="{FF2B5EF4-FFF2-40B4-BE49-F238E27FC236}">
                  <a16:creationId xmlns:a16="http://schemas.microsoft.com/office/drawing/2014/main" id="{608D5E68-6C74-CD5F-1E30-A4959533CC6A}"/>
                </a:ext>
              </a:extLst>
            </p:cNvPr>
            <p:cNvSpPr/>
            <p:nvPr/>
          </p:nvSpPr>
          <p:spPr>
            <a:xfrm>
              <a:off x="4531259" y="2373297"/>
              <a:ext cx="751084" cy="123954"/>
            </a:xfrm>
            <a:custGeom>
              <a:avLst/>
              <a:gdLst/>
              <a:ahLst/>
              <a:cxnLst/>
              <a:rect l="l" t="t" r="r" b="b"/>
              <a:pathLst>
                <a:path w="40931" h="6755" extrusionOk="0">
                  <a:moveTo>
                    <a:pt x="2017" y="0"/>
                  </a:moveTo>
                  <a:cubicBezTo>
                    <a:pt x="908" y="0"/>
                    <a:pt x="1" y="887"/>
                    <a:pt x="1" y="1996"/>
                  </a:cubicBezTo>
                  <a:lnTo>
                    <a:pt x="1" y="4738"/>
                  </a:lnTo>
                  <a:cubicBezTo>
                    <a:pt x="1" y="5847"/>
                    <a:pt x="908" y="6755"/>
                    <a:pt x="2017" y="6755"/>
                  </a:cubicBezTo>
                  <a:lnTo>
                    <a:pt x="38915" y="6755"/>
                  </a:lnTo>
                  <a:cubicBezTo>
                    <a:pt x="40044" y="6755"/>
                    <a:pt x="40931" y="5847"/>
                    <a:pt x="40931" y="4738"/>
                  </a:cubicBezTo>
                  <a:lnTo>
                    <a:pt x="40931" y="1996"/>
                  </a:lnTo>
                  <a:cubicBezTo>
                    <a:pt x="40931" y="887"/>
                    <a:pt x="40044" y="0"/>
                    <a:pt x="38915" y="0"/>
                  </a:cubicBezTo>
                  <a:close/>
                </a:path>
              </a:pathLst>
            </a:custGeom>
            <a:solidFill>
              <a:srgbClr val="FFFFFF"/>
            </a:solidFill>
            <a:ln w="1260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4" name="Google Shape;7354;p116">
              <a:extLst>
                <a:ext uri="{FF2B5EF4-FFF2-40B4-BE49-F238E27FC236}">
                  <a16:creationId xmlns:a16="http://schemas.microsoft.com/office/drawing/2014/main" id="{BAE535D3-44DE-1253-527C-796AB48CB164}"/>
                </a:ext>
              </a:extLst>
            </p:cNvPr>
            <p:cNvSpPr/>
            <p:nvPr/>
          </p:nvSpPr>
          <p:spPr>
            <a:xfrm>
              <a:off x="5023350" y="2373297"/>
              <a:ext cx="258992" cy="123954"/>
            </a:xfrm>
            <a:custGeom>
              <a:avLst/>
              <a:gdLst/>
              <a:ahLst/>
              <a:cxnLst/>
              <a:rect l="l" t="t" r="r" b="b"/>
              <a:pathLst>
                <a:path w="14114" h="6755" extrusionOk="0">
                  <a:moveTo>
                    <a:pt x="2057" y="0"/>
                  </a:moveTo>
                  <a:cubicBezTo>
                    <a:pt x="907" y="0"/>
                    <a:pt x="0" y="928"/>
                    <a:pt x="0" y="2057"/>
                  </a:cubicBezTo>
                  <a:lnTo>
                    <a:pt x="0" y="4678"/>
                  </a:lnTo>
                  <a:cubicBezTo>
                    <a:pt x="0" y="5827"/>
                    <a:pt x="907" y="6734"/>
                    <a:pt x="2057" y="6755"/>
                  </a:cubicBezTo>
                  <a:lnTo>
                    <a:pt x="12219" y="6755"/>
                  </a:lnTo>
                  <a:cubicBezTo>
                    <a:pt x="13267" y="6755"/>
                    <a:pt x="14114" y="5888"/>
                    <a:pt x="14114" y="4859"/>
                  </a:cubicBezTo>
                  <a:lnTo>
                    <a:pt x="14114" y="1895"/>
                  </a:lnTo>
                  <a:cubicBezTo>
                    <a:pt x="14114" y="847"/>
                    <a:pt x="13267" y="0"/>
                    <a:pt x="122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5" name="Google Shape;7355;p116">
              <a:extLst>
                <a:ext uri="{FF2B5EF4-FFF2-40B4-BE49-F238E27FC236}">
                  <a16:creationId xmlns:a16="http://schemas.microsoft.com/office/drawing/2014/main" id="{1EEB9328-43DB-5439-AAAE-57560A22B577}"/>
                </a:ext>
              </a:extLst>
            </p:cNvPr>
            <p:cNvSpPr/>
            <p:nvPr/>
          </p:nvSpPr>
          <p:spPr>
            <a:xfrm>
              <a:off x="5020763" y="2370691"/>
              <a:ext cx="263800" cy="128780"/>
            </a:xfrm>
            <a:custGeom>
              <a:avLst/>
              <a:gdLst/>
              <a:ahLst/>
              <a:cxnLst/>
              <a:rect l="l" t="t" r="r" b="b"/>
              <a:pathLst>
                <a:path w="14376" h="7018" extrusionOk="0">
                  <a:moveTo>
                    <a:pt x="12360" y="263"/>
                  </a:moveTo>
                  <a:cubicBezTo>
                    <a:pt x="13328" y="263"/>
                    <a:pt x="14114" y="1049"/>
                    <a:pt x="14114" y="2037"/>
                  </a:cubicBezTo>
                  <a:lnTo>
                    <a:pt x="14114" y="5001"/>
                  </a:lnTo>
                  <a:cubicBezTo>
                    <a:pt x="14114" y="5969"/>
                    <a:pt x="13328" y="6755"/>
                    <a:pt x="12360" y="6755"/>
                  </a:cubicBezTo>
                  <a:lnTo>
                    <a:pt x="2198" y="6755"/>
                  </a:lnTo>
                  <a:cubicBezTo>
                    <a:pt x="1129" y="6755"/>
                    <a:pt x="262" y="5888"/>
                    <a:pt x="262" y="4820"/>
                  </a:cubicBezTo>
                  <a:lnTo>
                    <a:pt x="262" y="2199"/>
                  </a:lnTo>
                  <a:cubicBezTo>
                    <a:pt x="262" y="1130"/>
                    <a:pt x="1129" y="263"/>
                    <a:pt x="2198" y="263"/>
                  </a:cubicBezTo>
                  <a:close/>
                  <a:moveTo>
                    <a:pt x="2198" y="1"/>
                  </a:moveTo>
                  <a:cubicBezTo>
                    <a:pt x="988" y="1"/>
                    <a:pt x="0" y="989"/>
                    <a:pt x="0" y="2199"/>
                  </a:cubicBezTo>
                  <a:lnTo>
                    <a:pt x="0" y="4820"/>
                  </a:lnTo>
                  <a:cubicBezTo>
                    <a:pt x="0" y="6030"/>
                    <a:pt x="988" y="7017"/>
                    <a:pt x="2198" y="7017"/>
                  </a:cubicBezTo>
                  <a:lnTo>
                    <a:pt x="12360" y="7017"/>
                  </a:lnTo>
                  <a:cubicBezTo>
                    <a:pt x="13469" y="7017"/>
                    <a:pt x="14376" y="6110"/>
                    <a:pt x="14376" y="4981"/>
                  </a:cubicBezTo>
                  <a:lnTo>
                    <a:pt x="14376" y="2017"/>
                  </a:lnTo>
                  <a:cubicBezTo>
                    <a:pt x="14376" y="908"/>
                    <a:pt x="13469" y="1"/>
                    <a:pt x="123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6" name="Google Shape;7356;p116">
              <a:extLst>
                <a:ext uri="{FF2B5EF4-FFF2-40B4-BE49-F238E27FC236}">
                  <a16:creationId xmlns:a16="http://schemas.microsoft.com/office/drawing/2014/main" id="{AE134C58-D95A-30EA-DC9C-4CCAA4BDB3B2}"/>
                </a:ext>
              </a:extLst>
            </p:cNvPr>
            <p:cNvSpPr/>
            <p:nvPr/>
          </p:nvSpPr>
          <p:spPr>
            <a:xfrm>
              <a:off x="5074767" y="2271950"/>
              <a:ext cx="633809" cy="588576"/>
            </a:xfrm>
            <a:custGeom>
              <a:avLst/>
              <a:gdLst/>
              <a:ahLst/>
              <a:cxnLst/>
              <a:rect l="l" t="t" r="r" b="b"/>
              <a:pathLst>
                <a:path w="34540" h="32075" extrusionOk="0">
                  <a:moveTo>
                    <a:pt x="17251" y="1"/>
                  </a:moveTo>
                  <a:cubicBezTo>
                    <a:pt x="9542" y="1"/>
                    <a:pt x="2756" y="5567"/>
                    <a:pt x="1452" y="13427"/>
                  </a:cubicBezTo>
                  <a:cubicBezTo>
                    <a:pt x="1" y="22157"/>
                    <a:pt x="5908" y="30404"/>
                    <a:pt x="14639" y="31855"/>
                  </a:cubicBezTo>
                  <a:cubicBezTo>
                    <a:pt x="15530" y="32003"/>
                    <a:pt x="16416" y="32075"/>
                    <a:pt x="17290" y="32075"/>
                  </a:cubicBezTo>
                  <a:cubicBezTo>
                    <a:pt x="24998" y="32075"/>
                    <a:pt x="31784" y="26510"/>
                    <a:pt x="33088" y="18669"/>
                  </a:cubicBezTo>
                  <a:cubicBezTo>
                    <a:pt x="34539" y="9939"/>
                    <a:pt x="28632" y="1672"/>
                    <a:pt x="19901" y="220"/>
                  </a:cubicBezTo>
                  <a:cubicBezTo>
                    <a:pt x="19010" y="72"/>
                    <a:pt x="18125" y="1"/>
                    <a:pt x="17251" y="1"/>
                  </a:cubicBezTo>
                  <a:close/>
                </a:path>
              </a:pathLst>
            </a:custGeom>
            <a:solidFill>
              <a:srgbClr val="FFFFFF"/>
            </a:solidFill>
            <a:ln w="181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7" name="Google Shape;7357;p116">
              <a:extLst>
                <a:ext uri="{FF2B5EF4-FFF2-40B4-BE49-F238E27FC236}">
                  <a16:creationId xmlns:a16="http://schemas.microsoft.com/office/drawing/2014/main" id="{7FFBC788-5502-8719-5F74-A0FC0D81DD64}"/>
                </a:ext>
              </a:extLst>
            </p:cNvPr>
            <p:cNvSpPr/>
            <p:nvPr/>
          </p:nvSpPr>
          <p:spPr>
            <a:xfrm>
              <a:off x="5220540" y="2497233"/>
              <a:ext cx="106944" cy="148745"/>
            </a:xfrm>
            <a:custGeom>
              <a:avLst/>
              <a:gdLst/>
              <a:ahLst/>
              <a:cxnLst/>
              <a:rect l="l" t="t" r="r" b="b"/>
              <a:pathLst>
                <a:path w="5828" h="8106" extrusionOk="0">
                  <a:moveTo>
                    <a:pt x="2924" y="1"/>
                  </a:moveTo>
                  <a:lnTo>
                    <a:pt x="1" y="4073"/>
                  </a:lnTo>
                  <a:lnTo>
                    <a:pt x="2924" y="8106"/>
                  </a:lnTo>
                  <a:lnTo>
                    <a:pt x="5828" y="8106"/>
                  </a:lnTo>
                  <a:lnTo>
                    <a:pt x="2985" y="4073"/>
                  </a:lnTo>
                  <a:lnTo>
                    <a:pt x="5828" y="1"/>
                  </a:ln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8" name="Google Shape;7358;p116">
              <a:extLst>
                <a:ext uri="{FF2B5EF4-FFF2-40B4-BE49-F238E27FC236}">
                  <a16:creationId xmlns:a16="http://schemas.microsoft.com/office/drawing/2014/main" id="{22014768-4C3B-C4D6-EE51-19DD64D8AA4F}"/>
                </a:ext>
              </a:extLst>
            </p:cNvPr>
            <p:cNvSpPr/>
            <p:nvPr/>
          </p:nvSpPr>
          <p:spPr>
            <a:xfrm>
              <a:off x="5305280" y="2381793"/>
              <a:ext cx="178711" cy="358541"/>
            </a:xfrm>
            <a:custGeom>
              <a:avLst/>
              <a:gdLst/>
              <a:ahLst/>
              <a:cxnLst/>
              <a:rect l="l" t="t" r="r" b="b"/>
              <a:pathLst>
                <a:path w="9739" h="19539" extrusionOk="0">
                  <a:moveTo>
                    <a:pt x="6855" y="1"/>
                  </a:moveTo>
                  <a:lnTo>
                    <a:pt x="0" y="19538"/>
                  </a:lnTo>
                  <a:lnTo>
                    <a:pt x="2883" y="19538"/>
                  </a:lnTo>
                  <a:lnTo>
                    <a:pt x="9739" y="1"/>
                  </a:ln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9" name="Google Shape;7359;p116">
              <a:extLst>
                <a:ext uri="{FF2B5EF4-FFF2-40B4-BE49-F238E27FC236}">
                  <a16:creationId xmlns:a16="http://schemas.microsoft.com/office/drawing/2014/main" id="{5D20CC10-045B-12CE-AF79-CFAB4091EE5B}"/>
                </a:ext>
              </a:extLst>
            </p:cNvPr>
            <p:cNvSpPr/>
            <p:nvPr/>
          </p:nvSpPr>
          <p:spPr>
            <a:xfrm>
              <a:off x="5455860" y="2497600"/>
              <a:ext cx="107311" cy="148378"/>
            </a:xfrm>
            <a:custGeom>
              <a:avLst/>
              <a:gdLst/>
              <a:ahLst/>
              <a:cxnLst/>
              <a:rect l="l" t="t" r="r" b="b"/>
              <a:pathLst>
                <a:path w="5848" h="8086" extrusionOk="0">
                  <a:moveTo>
                    <a:pt x="0" y="1"/>
                  </a:moveTo>
                  <a:lnTo>
                    <a:pt x="2843" y="4053"/>
                  </a:lnTo>
                  <a:lnTo>
                    <a:pt x="0" y="8086"/>
                  </a:lnTo>
                  <a:lnTo>
                    <a:pt x="2904" y="8086"/>
                  </a:lnTo>
                  <a:lnTo>
                    <a:pt x="5847" y="4053"/>
                  </a:lnTo>
                  <a:lnTo>
                    <a:pt x="2904" y="1"/>
                  </a:ln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0" name="Google Shape;7360;p116">
              <a:extLst>
                <a:ext uri="{FF2B5EF4-FFF2-40B4-BE49-F238E27FC236}">
                  <a16:creationId xmlns:a16="http://schemas.microsoft.com/office/drawing/2014/main" id="{6844F716-F560-23F1-BDA4-1EC3B0731AAA}"/>
                </a:ext>
              </a:extLst>
            </p:cNvPr>
            <p:cNvSpPr/>
            <p:nvPr/>
          </p:nvSpPr>
          <p:spPr>
            <a:xfrm>
              <a:off x="5690795" y="2816523"/>
              <a:ext cx="389240" cy="281581"/>
            </a:xfrm>
            <a:custGeom>
              <a:avLst/>
              <a:gdLst/>
              <a:ahLst/>
              <a:cxnLst/>
              <a:rect l="l" t="t" r="r" b="b"/>
              <a:pathLst>
                <a:path w="21212" h="15345" extrusionOk="0">
                  <a:moveTo>
                    <a:pt x="4174" y="1"/>
                  </a:moveTo>
                  <a:cubicBezTo>
                    <a:pt x="1876" y="1"/>
                    <a:pt x="0" y="1876"/>
                    <a:pt x="21" y="4175"/>
                  </a:cubicBezTo>
                  <a:lnTo>
                    <a:pt x="21" y="5848"/>
                  </a:lnTo>
                  <a:cubicBezTo>
                    <a:pt x="0" y="8147"/>
                    <a:pt x="1876" y="10022"/>
                    <a:pt x="4174" y="10022"/>
                  </a:cubicBezTo>
                  <a:lnTo>
                    <a:pt x="9880" y="10022"/>
                  </a:lnTo>
                  <a:lnTo>
                    <a:pt x="12844" y="15345"/>
                  </a:lnTo>
                  <a:lnTo>
                    <a:pt x="16110" y="10022"/>
                  </a:lnTo>
                  <a:lnTo>
                    <a:pt x="17058" y="10022"/>
                  </a:lnTo>
                  <a:cubicBezTo>
                    <a:pt x="19357" y="10022"/>
                    <a:pt x="21211" y="8147"/>
                    <a:pt x="21211" y="5848"/>
                  </a:cubicBezTo>
                  <a:lnTo>
                    <a:pt x="21211" y="4175"/>
                  </a:lnTo>
                  <a:cubicBezTo>
                    <a:pt x="21211" y="1876"/>
                    <a:pt x="19357" y="1"/>
                    <a:pt x="17058" y="1"/>
                  </a:cubicBezTo>
                  <a:close/>
                </a:path>
              </a:pathLst>
            </a:custGeom>
            <a:solidFill>
              <a:schemeClr val="accent3"/>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1" name="Google Shape;7361;p116">
              <a:extLst>
                <a:ext uri="{FF2B5EF4-FFF2-40B4-BE49-F238E27FC236}">
                  <a16:creationId xmlns:a16="http://schemas.microsoft.com/office/drawing/2014/main" id="{F927B447-C6A3-59AF-2E0F-434FD1BD0E86}"/>
                </a:ext>
              </a:extLst>
            </p:cNvPr>
            <p:cNvSpPr/>
            <p:nvPr/>
          </p:nvSpPr>
          <p:spPr>
            <a:xfrm>
              <a:off x="5774049" y="2878693"/>
              <a:ext cx="61417" cy="61436"/>
            </a:xfrm>
            <a:custGeom>
              <a:avLst/>
              <a:gdLst/>
              <a:ahLst/>
              <a:cxnLst/>
              <a:rect l="l" t="t" r="r" b="b"/>
              <a:pathLst>
                <a:path w="3347" h="3348" extrusionOk="0">
                  <a:moveTo>
                    <a:pt x="1674" y="0"/>
                  </a:moveTo>
                  <a:cubicBezTo>
                    <a:pt x="746" y="0"/>
                    <a:pt x="0" y="746"/>
                    <a:pt x="0" y="1674"/>
                  </a:cubicBezTo>
                  <a:cubicBezTo>
                    <a:pt x="0" y="2601"/>
                    <a:pt x="746" y="3347"/>
                    <a:pt x="1674" y="3347"/>
                  </a:cubicBezTo>
                  <a:cubicBezTo>
                    <a:pt x="2601" y="3347"/>
                    <a:pt x="3347" y="2601"/>
                    <a:pt x="3347" y="1674"/>
                  </a:cubicBezTo>
                  <a:cubicBezTo>
                    <a:pt x="3347" y="746"/>
                    <a:pt x="2601" y="0"/>
                    <a:pt x="1674" y="0"/>
                  </a:cubicBezTo>
                  <a:close/>
                </a:path>
              </a:pathLst>
            </a:custGeom>
            <a:solidFill>
              <a:srgbClr val="FFFFFF"/>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2" name="Google Shape;7362;p116">
              <a:extLst>
                <a:ext uri="{FF2B5EF4-FFF2-40B4-BE49-F238E27FC236}">
                  <a16:creationId xmlns:a16="http://schemas.microsoft.com/office/drawing/2014/main" id="{C453C69F-96DB-709E-0B34-F377CCE66123}"/>
                </a:ext>
              </a:extLst>
            </p:cNvPr>
            <p:cNvSpPr/>
            <p:nvPr/>
          </p:nvSpPr>
          <p:spPr>
            <a:xfrm>
              <a:off x="5856551" y="2879794"/>
              <a:ext cx="62537" cy="61436"/>
            </a:xfrm>
            <a:custGeom>
              <a:avLst/>
              <a:gdLst/>
              <a:ahLst/>
              <a:cxnLst/>
              <a:rect l="l" t="t" r="r" b="b"/>
              <a:pathLst>
                <a:path w="3408" h="3348" extrusionOk="0">
                  <a:moveTo>
                    <a:pt x="1694" y="1"/>
                  </a:moveTo>
                  <a:cubicBezTo>
                    <a:pt x="807" y="1"/>
                    <a:pt x="61" y="727"/>
                    <a:pt x="20" y="1614"/>
                  </a:cubicBezTo>
                  <a:cubicBezTo>
                    <a:pt x="0" y="2561"/>
                    <a:pt x="746" y="3348"/>
                    <a:pt x="1694" y="3348"/>
                  </a:cubicBezTo>
                  <a:cubicBezTo>
                    <a:pt x="2642" y="3348"/>
                    <a:pt x="3408" y="2561"/>
                    <a:pt x="3367" y="1614"/>
                  </a:cubicBezTo>
                  <a:cubicBezTo>
                    <a:pt x="3347" y="727"/>
                    <a:pt x="2601" y="1"/>
                    <a:pt x="1694" y="1"/>
                  </a:cubicBezTo>
                  <a:close/>
                </a:path>
              </a:pathLst>
            </a:custGeom>
            <a:solidFill>
              <a:srgbClr val="FFFFFF"/>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3" name="Google Shape;7363;p116">
              <a:extLst>
                <a:ext uri="{FF2B5EF4-FFF2-40B4-BE49-F238E27FC236}">
                  <a16:creationId xmlns:a16="http://schemas.microsoft.com/office/drawing/2014/main" id="{50DBCE4B-3836-C94E-EA2A-9168ED14084A}"/>
                </a:ext>
              </a:extLst>
            </p:cNvPr>
            <p:cNvSpPr/>
            <p:nvPr/>
          </p:nvSpPr>
          <p:spPr>
            <a:xfrm>
              <a:off x="5939786" y="2878693"/>
              <a:ext cx="61803" cy="61436"/>
            </a:xfrm>
            <a:custGeom>
              <a:avLst/>
              <a:gdLst/>
              <a:ahLst/>
              <a:cxnLst/>
              <a:rect l="l" t="t" r="r" b="b"/>
              <a:pathLst>
                <a:path w="3368" h="3348" extrusionOk="0">
                  <a:moveTo>
                    <a:pt x="1695" y="0"/>
                  </a:moveTo>
                  <a:cubicBezTo>
                    <a:pt x="767" y="0"/>
                    <a:pt x="21" y="746"/>
                    <a:pt x="21" y="1674"/>
                  </a:cubicBezTo>
                  <a:cubicBezTo>
                    <a:pt x="1" y="2601"/>
                    <a:pt x="767" y="3347"/>
                    <a:pt x="1695" y="3347"/>
                  </a:cubicBezTo>
                  <a:cubicBezTo>
                    <a:pt x="2602" y="3347"/>
                    <a:pt x="3368" y="2601"/>
                    <a:pt x="3368" y="1674"/>
                  </a:cubicBezTo>
                  <a:cubicBezTo>
                    <a:pt x="3368" y="746"/>
                    <a:pt x="2602" y="0"/>
                    <a:pt x="1695" y="0"/>
                  </a:cubicBezTo>
                  <a:close/>
                </a:path>
              </a:pathLst>
            </a:custGeom>
            <a:solidFill>
              <a:srgbClr val="FFFFFF"/>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4" name="Google Shape;7364;p116">
              <a:extLst>
                <a:ext uri="{FF2B5EF4-FFF2-40B4-BE49-F238E27FC236}">
                  <a16:creationId xmlns:a16="http://schemas.microsoft.com/office/drawing/2014/main" id="{E400DDB0-4EF6-F143-A3F2-FC566688DF95}"/>
                </a:ext>
              </a:extLst>
            </p:cNvPr>
            <p:cNvSpPr/>
            <p:nvPr/>
          </p:nvSpPr>
          <p:spPr>
            <a:xfrm>
              <a:off x="5764048" y="3164677"/>
              <a:ext cx="242734" cy="79566"/>
            </a:xfrm>
            <a:custGeom>
              <a:avLst/>
              <a:gdLst/>
              <a:ahLst/>
              <a:cxnLst/>
              <a:rect l="l" t="t" r="r" b="b"/>
              <a:pathLst>
                <a:path w="13228" h="4336" extrusionOk="0">
                  <a:moveTo>
                    <a:pt x="1" y="1"/>
                  </a:moveTo>
                  <a:lnTo>
                    <a:pt x="1" y="4336"/>
                  </a:lnTo>
                  <a:lnTo>
                    <a:pt x="13227" y="4336"/>
                  </a:lnTo>
                  <a:lnTo>
                    <a:pt x="13227" y="1"/>
                  </a:lnTo>
                  <a:close/>
                </a:path>
              </a:pathLst>
            </a:custGeom>
            <a:solidFill>
              <a:srgbClr val="D7D9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5" name="Google Shape;7365;p116">
              <a:extLst>
                <a:ext uri="{FF2B5EF4-FFF2-40B4-BE49-F238E27FC236}">
                  <a16:creationId xmlns:a16="http://schemas.microsoft.com/office/drawing/2014/main" id="{9A14E563-8682-9C18-905E-5D7BC2482BD2}"/>
                </a:ext>
              </a:extLst>
            </p:cNvPr>
            <p:cNvSpPr/>
            <p:nvPr/>
          </p:nvSpPr>
          <p:spPr>
            <a:xfrm>
              <a:off x="5761828" y="3162457"/>
              <a:ext cx="247175" cy="84006"/>
            </a:xfrm>
            <a:custGeom>
              <a:avLst/>
              <a:gdLst/>
              <a:ahLst/>
              <a:cxnLst/>
              <a:rect l="l" t="t" r="r" b="b"/>
              <a:pathLst>
                <a:path w="13470" h="4578" extrusionOk="0">
                  <a:moveTo>
                    <a:pt x="13227" y="243"/>
                  </a:moveTo>
                  <a:lnTo>
                    <a:pt x="13227" y="4316"/>
                  </a:lnTo>
                  <a:lnTo>
                    <a:pt x="263" y="4316"/>
                  </a:lnTo>
                  <a:lnTo>
                    <a:pt x="263" y="243"/>
                  </a:lnTo>
                  <a:close/>
                  <a:moveTo>
                    <a:pt x="1" y="1"/>
                  </a:moveTo>
                  <a:lnTo>
                    <a:pt x="1" y="4578"/>
                  </a:lnTo>
                  <a:lnTo>
                    <a:pt x="13469" y="4578"/>
                  </a:lnTo>
                  <a:lnTo>
                    <a:pt x="134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6" name="Google Shape;7366;p116">
              <a:extLst>
                <a:ext uri="{FF2B5EF4-FFF2-40B4-BE49-F238E27FC236}">
                  <a16:creationId xmlns:a16="http://schemas.microsoft.com/office/drawing/2014/main" id="{99ADF942-EF3A-AF13-AFFA-A98F1FEE11D3}"/>
                </a:ext>
              </a:extLst>
            </p:cNvPr>
            <p:cNvSpPr/>
            <p:nvPr/>
          </p:nvSpPr>
          <p:spPr>
            <a:xfrm>
              <a:off x="5764048" y="3190588"/>
              <a:ext cx="242734" cy="53288"/>
            </a:xfrm>
            <a:custGeom>
              <a:avLst/>
              <a:gdLst/>
              <a:ahLst/>
              <a:cxnLst/>
              <a:rect l="l" t="t" r="r" b="b"/>
              <a:pathLst>
                <a:path w="13228" h="2904" extrusionOk="0">
                  <a:moveTo>
                    <a:pt x="1" y="0"/>
                  </a:moveTo>
                  <a:lnTo>
                    <a:pt x="1" y="2904"/>
                  </a:lnTo>
                  <a:lnTo>
                    <a:pt x="13227" y="2904"/>
                  </a:lnTo>
                  <a:lnTo>
                    <a:pt x="13227" y="0"/>
                  </a:ln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7" name="Google Shape;7367;p116">
              <a:extLst>
                <a:ext uri="{FF2B5EF4-FFF2-40B4-BE49-F238E27FC236}">
                  <a16:creationId xmlns:a16="http://schemas.microsoft.com/office/drawing/2014/main" id="{1B6DE89E-9B56-167B-4435-B8ADDAFDD1DF}"/>
                </a:ext>
              </a:extLst>
            </p:cNvPr>
            <p:cNvSpPr/>
            <p:nvPr/>
          </p:nvSpPr>
          <p:spPr>
            <a:xfrm>
              <a:off x="5761828" y="3188000"/>
              <a:ext cx="247175" cy="58463"/>
            </a:xfrm>
            <a:custGeom>
              <a:avLst/>
              <a:gdLst/>
              <a:ahLst/>
              <a:cxnLst/>
              <a:rect l="l" t="t" r="r" b="b"/>
              <a:pathLst>
                <a:path w="13470" h="3186" extrusionOk="0">
                  <a:moveTo>
                    <a:pt x="13227" y="262"/>
                  </a:moveTo>
                  <a:lnTo>
                    <a:pt x="13227" y="2924"/>
                  </a:lnTo>
                  <a:lnTo>
                    <a:pt x="263" y="2924"/>
                  </a:lnTo>
                  <a:lnTo>
                    <a:pt x="263" y="262"/>
                  </a:lnTo>
                  <a:close/>
                  <a:moveTo>
                    <a:pt x="1" y="0"/>
                  </a:moveTo>
                  <a:lnTo>
                    <a:pt x="1" y="3186"/>
                  </a:lnTo>
                  <a:lnTo>
                    <a:pt x="13469" y="3186"/>
                  </a:lnTo>
                  <a:lnTo>
                    <a:pt x="134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8" name="Google Shape;7368;p116">
              <a:extLst>
                <a:ext uri="{FF2B5EF4-FFF2-40B4-BE49-F238E27FC236}">
                  <a16:creationId xmlns:a16="http://schemas.microsoft.com/office/drawing/2014/main" id="{2466A2AA-6177-2969-E4F8-E58E8AFA2EFD}"/>
                </a:ext>
              </a:extLst>
            </p:cNvPr>
            <p:cNvSpPr/>
            <p:nvPr/>
          </p:nvSpPr>
          <p:spPr>
            <a:xfrm>
              <a:off x="5754433" y="3246078"/>
              <a:ext cx="262332" cy="385919"/>
            </a:xfrm>
            <a:custGeom>
              <a:avLst/>
              <a:gdLst/>
              <a:ahLst/>
              <a:cxnLst/>
              <a:rect l="l" t="t" r="r" b="b"/>
              <a:pathLst>
                <a:path w="14296" h="21031" extrusionOk="0">
                  <a:moveTo>
                    <a:pt x="0" y="1"/>
                  </a:moveTo>
                  <a:lnTo>
                    <a:pt x="1815" y="21030"/>
                  </a:lnTo>
                  <a:lnTo>
                    <a:pt x="12078" y="21030"/>
                  </a:lnTo>
                  <a:lnTo>
                    <a:pt x="142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9" name="Google Shape;7369;p116">
              <a:extLst>
                <a:ext uri="{FF2B5EF4-FFF2-40B4-BE49-F238E27FC236}">
                  <a16:creationId xmlns:a16="http://schemas.microsoft.com/office/drawing/2014/main" id="{2784637D-6746-C45D-543E-C906DB58AE87}"/>
                </a:ext>
              </a:extLst>
            </p:cNvPr>
            <p:cNvSpPr/>
            <p:nvPr/>
          </p:nvSpPr>
          <p:spPr>
            <a:xfrm>
              <a:off x="5751845" y="3243858"/>
              <a:ext cx="267506" cy="390360"/>
            </a:xfrm>
            <a:custGeom>
              <a:avLst/>
              <a:gdLst/>
              <a:ahLst/>
              <a:cxnLst/>
              <a:rect l="l" t="t" r="r" b="b"/>
              <a:pathLst>
                <a:path w="14578" h="21273" extrusionOk="0">
                  <a:moveTo>
                    <a:pt x="14296" y="243"/>
                  </a:moveTo>
                  <a:lnTo>
                    <a:pt x="12098" y="21030"/>
                  </a:lnTo>
                  <a:lnTo>
                    <a:pt x="2057" y="21030"/>
                  </a:lnTo>
                  <a:lnTo>
                    <a:pt x="283" y="243"/>
                  </a:lnTo>
                  <a:close/>
                  <a:moveTo>
                    <a:pt x="0" y="1"/>
                  </a:moveTo>
                  <a:lnTo>
                    <a:pt x="1835" y="21171"/>
                  </a:lnTo>
                  <a:lnTo>
                    <a:pt x="1835" y="21272"/>
                  </a:lnTo>
                  <a:lnTo>
                    <a:pt x="12340" y="21272"/>
                  </a:lnTo>
                  <a:lnTo>
                    <a:pt x="14578" y="142"/>
                  </a:lnTo>
                  <a:lnTo>
                    <a:pt x="14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0" name="Google Shape;7370;p116">
              <a:extLst>
                <a:ext uri="{FF2B5EF4-FFF2-40B4-BE49-F238E27FC236}">
                  <a16:creationId xmlns:a16="http://schemas.microsoft.com/office/drawing/2014/main" id="{96833A3B-ADB7-60C0-5789-9E8E907E3C65}"/>
                </a:ext>
              </a:extLst>
            </p:cNvPr>
            <p:cNvSpPr/>
            <p:nvPr/>
          </p:nvSpPr>
          <p:spPr>
            <a:xfrm>
              <a:off x="5754433" y="3246078"/>
              <a:ext cx="262332" cy="61803"/>
            </a:xfrm>
            <a:custGeom>
              <a:avLst/>
              <a:gdLst/>
              <a:ahLst/>
              <a:cxnLst/>
              <a:rect l="l" t="t" r="r" b="b"/>
              <a:pathLst>
                <a:path w="14296" h="3368" extrusionOk="0">
                  <a:moveTo>
                    <a:pt x="0" y="1"/>
                  </a:moveTo>
                  <a:lnTo>
                    <a:pt x="464" y="3368"/>
                  </a:lnTo>
                  <a:lnTo>
                    <a:pt x="13711" y="3368"/>
                  </a:lnTo>
                  <a:lnTo>
                    <a:pt x="14296" y="1"/>
                  </a:ln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1" name="Google Shape;7371;p116">
              <a:extLst>
                <a:ext uri="{FF2B5EF4-FFF2-40B4-BE49-F238E27FC236}">
                  <a16:creationId xmlns:a16="http://schemas.microsoft.com/office/drawing/2014/main" id="{BCCCB4E0-DC07-EB95-AB5C-4CE0B9858B1A}"/>
                </a:ext>
              </a:extLst>
            </p:cNvPr>
            <p:cNvSpPr/>
            <p:nvPr/>
          </p:nvSpPr>
          <p:spPr>
            <a:xfrm>
              <a:off x="5751845" y="3243491"/>
              <a:ext cx="267506" cy="66611"/>
            </a:xfrm>
            <a:custGeom>
              <a:avLst/>
              <a:gdLst/>
              <a:ahLst/>
              <a:cxnLst/>
              <a:rect l="l" t="t" r="r" b="b"/>
              <a:pathLst>
                <a:path w="14578" h="3630" extrusionOk="0">
                  <a:moveTo>
                    <a:pt x="14296" y="263"/>
                  </a:moveTo>
                  <a:lnTo>
                    <a:pt x="13751" y="3388"/>
                  </a:lnTo>
                  <a:lnTo>
                    <a:pt x="726" y="3388"/>
                  </a:lnTo>
                  <a:lnTo>
                    <a:pt x="283" y="263"/>
                  </a:lnTo>
                  <a:close/>
                  <a:moveTo>
                    <a:pt x="0" y="1"/>
                  </a:moveTo>
                  <a:lnTo>
                    <a:pt x="504" y="3630"/>
                  </a:lnTo>
                  <a:lnTo>
                    <a:pt x="13973" y="3630"/>
                  </a:lnTo>
                  <a:lnTo>
                    <a:pt x="1457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2" name="Google Shape;7372;p116">
              <a:extLst>
                <a:ext uri="{FF2B5EF4-FFF2-40B4-BE49-F238E27FC236}">
                  <a16:creationId xmlns:a16="http://schemas.microsoft.com/office/drawing/2014/main" id="{BB4AE308-FE3A-A72D-0164-8E89B232E83F}"/>
                </a:ext>
              </a:extLst>
            </p:cNvPr>
            <p:cNvSpPr/>
            <p:nvPr/>
          </p:nvSpPr>
          <p:spPr>
            <a:xfrm>
              <a:off x="5716320" y="3200570"/>
              <a:ext cx="338190" cy="79566"/>
            </a:xfrm>
            <a:custGeom>
              <a:avLst/>
              <a:gdLst/>
              <a:ahLst/>
              <a:cxnLst/>
              <a:rect l="l" t="t" r="r" b="b"/>
              <a:pathLst>
                <a:path w="18430" h="4336" extrusionOk="0">
                  <a:moveTo>
                    <a:pt x="1" y="1"/>
                  </a:moveTo>
                  <a:lnTo>
                    <a:pt x="1" y="4336"/>
                  </a:lnTo>
                  <a:lnTo>
                    <a:pt x="18429" y="4336"/>
                  </a:lnTo>
                  <a:lnTo>
                    <a:pt x="18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3" name="Google Shape;7373;p116">
              <a:extLst>
                <a:ext uri="{FF2B5EF4-FFF2-40B4-BE49-F238E27FC236}">
                  <a16:creationId xmlns:a16="http://schemas.microsoft.com/office/drawing/2014/main" id="{F3AF125B-D6BA-1930-25CF-8D8BD2E6EFC3}"/>
                </a:ext>
              </a:extLst>
            </p:cNvPr>
            <p:cNvSpPr/>
            <p:nvPr/>
          </p:nvSpPr>
          <p:spPr>
            <a:xfrm>
              <a:off x="5714100" y="3198350"/>
              <a:ext cx="342631" cy="84006"/>
            </a:xfrm>
            <a:custGeom>
              <a:avLst/>
              <a:gdLst/>
              <a:ahLst/>
              <a:cxnLst/>
              <a:rect l="l" t="t" r="r" b="b"/>
              <a:pathLst>
                <a:path w="18672" h="4578" extrusionOk="0">
                  <a:moveTo>
                    <a:pt x="18429" y="243"/>
                  </a:moveTo>
                  <a:lnTo>
                    <a:pt x="18429" y="4336"/>
                  </a:lnTo>
                  <a:lnTo>
                    <a:pt x="263" y="4336"/>
                  </a:lnTo>
                  <a:lnTo>
                    <a:pt x="263" y="243"/>
                  </a:lnTo>
                  <a:close/>
                  <a:moveTo>
                    <a:pt x="1" y="1"/>
                  </a:moveTo>
                  <a:lnTo>
                    <a:pt x="1" y="4578"/>
                  </a:lnTo>
                  <a:lnTo>
                    <a:pt x="18671" y="4578"/>
                  </a:lnTo>
                  <a:lnTo>
                    <a:pt x="18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4" name="Google Shape;7374;p116">
              <a:extLst>
                <a:ext uri="{FF2B5EF4-FFF2-40B4-BE49-F238E27FC236}">
                  <a16:creationId xmlns:a16="http://schemas.microsoft.com/office/drawing/2014/main" id="{B48D5FE5-F1AD-6DB3-E8E7-DAC19ABE4A15}"/>
                </a:ext>
              </a:extLst>
            </p:cNvPr>
            <p:cNvSpPr/>
            <p:nvPr/>
          </p:nvSpPr>
          <p:spPr>
            <a:xfrm>
              <a:off x="5802895" y="3369684"/>
              <a:ext cx="165040" cy="147956"/>
            </a:xfrm>
            <a:custGeom>
              <a:avLst/>
              <a:gdLst/>
              <a:ahLst/>
              <a:cxnLst/>
              <a:rect l="l" t="t" r="r" b="b"/>
              <a:pathLst>
                <a:path w="8994" h="8063" extrusionOk="0">
                  <a:moveTo>
                    <a:pt x="4505" y="1"/>
                  </a:moveTo>
                  <a:cubicBezTo>
                    <a:pt x="3386" y="1"/>
                    <a:pt x="2270" y="464"/>
                    <a:pt x="1473" y="1370"/>
                  </a:cubicBezTo>
                  <a:cubicBezTo>
                    <a:pt x="1" y="3044"/>
                    <a:pt x="162" y="5584"/>
                    <a:pt x="1836" y="7056"/>
                  </a:cubicBezTo>
                  <a:cubicBezTo>
                    <a:pt x="2603" y="7731"/>
                    <a:pt x="3556" y="8062"/>
                    <a:pt x="4504" y="8062"/>
                  </a:cubicBezTo>
                  <a:cubicBezTo>
                    <a:pt x="5624" y="8062"/>
                    <a:pt x="6735" y="7599"/>
                    <a:pt x="7521" y="6693"/>
                  </a:cubicBezTo>
                  <a:cubicBezTo>
                    <a:pt x="8993" y="5019"/>
                    <a:pt x="8832" y="2479"/>
                    <a:pt x="7158" y="1007"/>
                  </a:cubicBezTo>
                  <a:cubicBezTo>
                    <a:pt x="6401" y="332"/>
                    <a:pt x="5452" y="1"/>
                    <a:pt x="4505" y="1"/>
                  </a:cubicBezTo>
                  <a:close/>
                </a:path>
              </a:pathLst>
            </a:custGeom>
            <a:solidFill>
              <a:schemeClr val="accent2"/>
            </a:solidFill>
            <a:ln w="6550" cap="flat" cmpd="sng">
              <a:solidFill>
                <a:srgbClr val="000000"/>
              </a:solid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50;p54">
            <a:extLst>
              <a:ext uri="{FF2B5EF4-FFF2-40B4-BE49-F238E27FC236}">
                <a16:creationId xmlns:a16="http://schemas.microsoft.com/office/drawing/2014/main" id="{2E1D9FBE-E6B7-9A21-8774-8137B4BCFD2C}"/>
              </a:ext>
            </a:extLst>
          </p:cNvPr>
          <p:cNvSpPr/>
          <p:nvPr/>
        </p:nvSpPr>
        <p:spPr>
          <a:xfrm>
            <a:off x="586186" y="67923"/>
            <a:ext cx="7704000" cy="522295"/>
          </a:xfrm>
          <a:prstGeom prst="roundRect">
            <a:avLst>
              <a:gd name="adj" fmla="val 16667"/>
            </a:avLst>
          </a:prstGeom>
          <a:ln>
            <a:headEnd type="none" w="sm" len="sm"/>
            <a:tailEnd type="none" w="sm" len="s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algn="ctr"/>
            <a:r>
              <a:rPr lang="en-IN" sz="2400" b="1" dirty="0">
                <a:solidFill>
                  <a:schemeClr val="accent1">
                    <a:lumMod val="50000"/>
                  </a:schemeClr>
                </a:solidFill>
                <a:latin typeface="Algerian" panose="04020705040A02060702" pitchFamily="82" charset="0"/>
              </a:rPr>
              <a:t>How Onkaam Differs from Others</a:t>
            </a:r>
          </a:p>
        </p:txBody>
      </p:sp>
      <p:sp>
        <p:nvSpPr>
          <p:cNvPr id="6" name="TextBox 5">
            <a:extLst>
              <a:ext uri="{FF2B5EF4-FFF2-40B4-BE49-F238E27FC236}">
                <a16:creationId xmlns:a16="http://schemas.microsoft.com/office/drawing/2014/main" id="{AB550F43-5B70-F7B3-01A1-DCDCA3C59889}"/>
              </a:ext>
            </a:extLst>
          </p:cNvPr>
          <p:cNvSpPr txBox="1"/>
          <p:nvPr/>
        </p:nvSpPr>
        <p:spPr>
          <a:xfrm>
            <a:off x="237894" y="742295"/>
            <a:ext cx="8534400" cy="4401205"/>
          </a:xfrm>
          <a:prstGeom prst="rect">
            <a:avLst/>
          </a:prstGeom>
          <a:noFill/>
        </p:spPr>
        <p:txBody>
          <a:bodyPr wrap="square" rtlCol="0">
            <a:spAutoFit/>
          </a:bodyPr>
          <a:lstStyle/>
          <a:p>
            <a:pPr marL="285750" indent="-285750">
              <a:buFont typeface="Wingdings" panose="05000000000000000000" pitchFamily="2" charset="2"/>
              <a:buChar char="q"/>
            </a:pPr>
            <a:r>
              <a:rPr lang="en-IN" b="1" dirty="0">
                <a:latin typeface="Cambria Math" panose="02040503050406030204" pitchFamily="18" charset="0"/>
                <a:ea typeface="Cambria Math" panose="02040503050406030204" pitchFamily="18" charset="0"/>
              </a:rPr>
              <a:t>AR Integration</a:t>
            </a:r>
            <a:r>
              <a:rPr lang="en-IN" dirty="0">
                <a:latin typeface="Cambria Math" panose="02040503050406030204" pitchFamily="18" charset="0"/>
                <a:ea typeface="Cambria Math" panose="02040503050406030204" pitchFamily="18" charset="0"/>
              </a:rPr>
              <a:t>:</a:t>
            </a:r>
            <a:endParaRPr lang="en-IN" dirty="0"/>
          </a:p>
          <a:p>
            <a:pPr marL="285750" indent="-285750">
              <a:buFont typeface="Wingdings" panose="05000000000000000000" pitchFamily="2" charset="2"/>
              <a:buChar char="Ø"/>
            </a:pPr>
            <a:r>
              <a:rPr lang="en-IN" b="1" dirty="0"/>
              <a:t>Onkaam: </a:t>
            </a:r>
            <a:r>
              <a:rPr lang="en-IN" dirty="0">
                <a:solidFill>
                  <a:schemeClr val="accent6">
                    <a:lumMod val="90000"/>
                    <a:lumOff val="10000"/>
                  </a:schemeClr>
                </a:solidFill>
              </a:rPr>
              <a:t>Offers AR for visualizing home improvements in real-time</a:t>
            </a:r>
            <a:r>
              <a:rPr lang="en-IN" dirty="0">
                <a:solidFill>
                  <a:schemeClr val="accent6">
                    <a:lumMod val="75000"/>
                    <a:lumOff val="25000"/>
                  </a:schemeClr>
                </a:solidFill>
              </a:rPr>
              <a:t>. </a:t>
            </a:r>
          </a:p>
          <a:p>
            <a:pPr marL="285750" indent="-285750">
              <a:buFont typeface="Wingdings" panose="05000000000000000000" pitchFamily="2" charset="2"/>
              <a:buChar char="Ø"/>
            </a:pPr>
            <a:r>
              <a:rPr lang="en-IN" b="1" dirty="0"/>
              <a:t>Others: </a:t>
            </a:r>
            <a:r>
              <a:rPr lang="en-IN" dirty="0">
                <a:solidFill>
                  <a:schemeClr val="accent6">
                    <a:lumMod val="90000"/>
                    <a:lumOff val="10000"/>
                  </a:schemeClr>
                </a:solidFill>
              </a:rPr>
              <a:t>Does not include AR features.</a:t>
            </a:r>
          </a:p>
          <a:p>
            <a:pPr marL="342900" indent="-342900">
              <a:buAutoNum type="arabicPeriod"/>
            </a:pPr>
            <a:endParaRPr lang="en-IN" dirty="0"/>
          </a:p>
          <a:p>
            <a:pPr marL="285750" indent="-285750">
              <a:buFont typeface="Wingdings" panose="05000000000000000000" pitchFamily="2" charset="2"/>
              <a:buChar char="q"/>
            </a:pPr>
            <a:r>
              <a:rPr lang="en-IN" b="1" dirty="0">
                <a:solidFill>
                  <a:schemeClr val="bg2"/>
                </a:solidFill>
                <a:latin typeface="Cambria Math" panose="02040503050406030204" pitchFamily="18" charset="0"/>
                <a:ea typeface="Cambria Math" panose="02040503050406030204" pitchFamily="18" charset="0"/>
              </a:rPr>
              <a:t>Skill-Based Matching</a:t>
            </a:r>
            <a:r>
              <a:rPr lang="en-IN" dirty="0">
                <a:latin typeface="Cambria Math" panose="02040503050406030204" pitchFamily="18" charset="0"/>
                <a:ea typeface="Cambria Math" panose="02040503050406030204" pitchFamily="18" charset="0"/>
              </a:rPr>
              <a:t>:</a:t>
            </a:r>
          </a:p>
          <a:p>
            <a:pPr marL="285750" indent="-285750">
              <a:buFont typeface="Wingdings" panose="05000000000000000000" pitchFamily="2" charset="2"/>
              <a:buChar char="Ø"/>
            </a:pPr>
            <a:r>
              <a:rPr lang="en-IN" b="1" dirty="0">
                <a:solidFill>
                  <a:schemeClr val="bg2"/>
                </a:solidFill>
              </a:rPr>
              <a:t>Onkaam</a:t>
            </a:r>
            <a:r>
              <a:rPr lang="en-IN" b="1" dirty="0"/>
              <a:t>:</a:t>
            </a:r>
            <a:r>
              <a:rPr lang="en-IN" dirty="0"/>
              <a:t> </a:t>
            </a:r>
            <a:r>
              <a:rPr lang="en-IN" dirty="0">
                <a:solidFill>
                  <a:schemeClr val="accent6">
                    <a:lumMod val="90000"/>
                    <a:lumOff val="10000"/>
                  </a:schemeClr>
                </a:solidFill>
              </a:rPr>
              <a:t>Matches users with technicians based on specific skills</a:t>
            </a:r>
          </a:p>
          <a:p>
            <a:pPr marL="285750" indent="-285750">
              <a:buFont typeface="Wingdings" panose="05000000000000000000" pitchFamily="2" charset="2"/>
              <a:buChar char="Ø"/>
            </a:pPr>
            <a:r>
              <a:rPr lang="en-IN" b="1" dirty="0"/>
              <a:t>Others :</a:t>
            </a:r>
            <a:r>
              <a:rPr lang="en-IN" b="1" dirty="0">
                <a:solidFill>
                  <a:schemeClr val="accent6">
                    <a:lumMod val="90000"/>
                    <a:lumOff val="10000"/>
                  </a:schemeClr>
                </a:solidFill>
              </a:rPr>
              <a:t> </a:t>
            </a:r>
            <a:r>
              <a:rPr lang="en-IN" dirty="0">
                <a:solidFill>
                  <a:schemeClr val="accent6">
                    <a:lumMod val="90000"/>
                    <a:lumOff val="10000"/>
                  </a:schemeClr>
                </a:solidFill>
              </a:rPr>
              <a:t>General matching without specialized skill focus</a:t>
            </a:r>
            <a:r>
              <a:rPr lang="en-IN" dirty="0">
                <a:solidFill>
                  <a:schemeClr val="accent6">
                    <a:lumMod val="75000"/>
                    <a:lumOff val="25000"/>
                  </a:schemeClr>
                </a:solidFill>
              </a:rPr>
              <a:t>.</a:t>
            </a:r>
          </a:p>
          <a:p>
            <a:endParaRPr lang="en-IN" dirty="0">
              <a:ea typeface="Cambria Math" panose="02040503050406030204" pitchFamily="18" charset="0"/>
            </a:endParaRPr>
          </a:p>
          <a:p>
            <a:pPr marL="285750" indent="-285750">
              <a:buFont typeface="Wingdings" panose="05000000000000000000" pitchFamily="2" charset="2"/>
              <a:buChar char="q"/>
            </a:pPr>
            <a:r>
              <a:rPr lang="en-IN" b="1" dirty="0">
                <a:latin typeface="Cambria Math" panose="02040503050406030204" pitchFamily="18" charset="0"/>
                <a:ea typeface="Cambria Math" panose="02040503050406030204" pitchFamily="18" charset="0"/>
              </a:rPr>
              <a:t>Seamless Service Integration:</a:t>
            </a:r>
          </a:p>
          <a:p>
            <a:pPr marL="285750" indent="-285750">
              <a:buFont typeface="Wingdings" panose="05000000000000000000" pitchFamily="2" charset="2"/>
              <a:buChar char="Ø"/>
            </a:pPr>
            <a:r>
              <a:rPr lang="en-IN" b="1" dirty="0"/>
              <a:t>Onkaam: </a:t>
            </a:r>
            <a:r>
              <a:rPr lang="en-IN" dirty="0">
                <a:solidFill>
                  <a:schemeClr val="accent6">
                    <a:lumMod val="90000"/>
                    <a:lumOff val="10000"/>
                  </a:schemeClr>
                </a:solidFill>
              </a:rPr>
              <a:t>Combines AR planning with direct service booking.  </a:t>
            </a:r>
          </a:p>
          <a:p>
            <a:pPr marL="285750" indent="-285750">
              <a:buFont typeface="Wingdings" panose="05000000000000000000" pitchFamily="2" charset="2"/>
              <a:buChar char="Ø"/>
            </a:pPr>
            <a:r>
              <a:rPr lang="en-IN" b="1" dirty="0"/>
              <a:t>Others </a:t>
            </a:r>
            <a:r>
              <a:rPr lang="en-IN" dirty="0"/>
              <a:t>: </a:t>
            </a:r>
            <a:r>
              <a:rPr lang="en-IN" dirty="0">
                <a:solidFill>
                  <a:schemeClr val="accent6">
                    <a:lumMod val="90000"/>
                    <a:lumOff val="10000"/>
                  </a:schemeClr>
                </a:solidFill>
              </a:rPr>
              <a:t>Primarily a service booking platform.</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r>
              <a:rPr lang="en-IN" b="1" dirty="0">
                <a:latin typeface="Cambria Math" panose="02040503050406030204" pitchFamily="18" charset="0"/>
                <a:ea typeface="Cambria Math" panose="02040503050406030204" pitchFamily="18" charset="0"/>
              </a:rPr>
              <a:t>Enhanced Professional Visibility: </a:t>
            </a:r>
          </a:p>
          <a:p>
            <a:pPr marL="285750" indent="-285750">
              <a:buFont typeface="Wingdings" panose="05000000000000000000" pitchFamily="2" charset="2"/>
              <a:buChar char="Ø"/>
            </a:pPr>
            <a:r>
              <a:rPr lang="en-IN" b="1" dirty="0"/>
              <a:t>Onkaam:</a:t>
            </a:r>
            <a:r>
              <a:rPr lang="en-IN" b="1" dirty="0">
                <a:solidFill>
                  <a:schemeClr val="accent6">
                    <a:lumMod val="75000"/>
                    <a:lumOff val="25000"/>
                  </a:schemeClr>
                </a:solidFill>
              </a:rPr>
              <a:t> </a:t>
            </a:r>
            <a:r>
              <a:rPr lang="en-IN" dirty="0">
                <a:solidFill>
                  <a:schemeClr val="accent6">
                    <a:lumMod val="90000"/>
                    <a:lumOff val="10000"/>
                  </a:schemeClr>
                </a:solidFill>
              </a:rPr>
              <a:t>Boosts visibility for newer, skilled technicians.   </a:t>
            </a:r>
          </a:p>
          <a:p>
            <a:pPr marL="285750" indent="-285750">
              <a:buFont typeface="Wingdings" panose="05000000000000000000" pitchFamily="2" charset="2"/>
              <a:buChar char="Ø"/>
            </a:pPr>
            <a:r>
              <a:rPr lang="en-IN" b="1" dirty="0"/>
              <a:t>Others : </a:t>
            </a:r>
            <a:r>
              <a:rPr lang="en-IN" dirty="0">
                <a:solidFill>
                  <a:schemeClr val="accent6">
                    <a:lumMod val="90000"/>
                    <a:lumOff val="10000"/>
                  </a:schemeClr>
                </a:solidFill>
              </a:rPr>
              <a:t>Focuses on established professionals.</a:t>
            </a:r>
          </a:p>
          <a:p>
            <a:endParaRPr lang="en-IN" dirty="0"/>
          </a:p>
          <a:p>
            <a:pPr marL="342900" indent="-342900">
              <a:buFont typeface="Wingdings" panose="05000000000000000000" pitchFamily="2" charset="2"/>
              <a:buChar char="q"/>
            </a:pPr>
            <a:r>
              <a:rPr lang="en-IN" b="1" dirty="0"/>
              <a:t>Employment Focus:  </a:t>
            </a:r>
          </a:p>
          <a:p>
            <a:pPr marL="285750" indent="-285750">
              <a:buFont typeface="Wingdings" panose="05000000000000000000" pitchFamily="2" charset="2"/>
              <a:buChar char="Ø"/>
            </a:pPr>
            <a:r>
              <a:rPr lang="en-IN" b="1" dirty="0"/>
              <a:t>Onkaam: </a:t>
            </a:r>
            <a:r>
              <a:rPr lang="en-IN" dirty="0">
                <a:solidFill>
                  <a:schemeClr val="accent6">
                    <a:lumMod val="90000"/>
                    <a:lumOff val="10000"/>
                  </a:schemeClr>
                </a:solidFill>
              </a:rPr>
              <a:t>Aims to create job opportunities for underrepresented workers.   </a:t>
            </a:r>
          </a:p>
          <a:p>
            <a:pPr marL="285750" indent="-285750">
              <a:buFont typeface="Wingdings" panose="05000000000000000000" pitchFamily="2" charset="2"/>
              <a:buChar char="Ø"/>
            </a:pPr>
            <a:r>
              <a:rPr lang="en-IN" b="1" dirty="0"/>
              <a:t>Others : </a:t>
            </a:r>
            <a:r>
              <a:rPr lang="en-IN" dirty="0">
                <a:solidFill>
                  <a:schemeClr val="accent6">
                    <a:lumMod val="90000"/>
                    <a:lumOff val="10000"/>
                  </a:schemeClr>
                </a:solidFill>
              </a:rPr>
              <a:t>Connects users with existing service providers.</a:t>
            </a:r>
          </a:p>
          <a:p>
            <a:endParaRPr lang="en-IN" dirty="0"/>
          </a:p>
        </p:txBody>
      </p:sp>
    </p:spTree>
    <p:extLst>
      <p:ext uri="{BB962C8B-B14F-4D97-AF65-F5344CB8AC3E}">
        <p14:creationId xmlns:p14="http://schemas.microsoft.com/office/powerpoint/2010/main" val="2106540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50;p54">
            <a:extLst>
              <a:ext uri="{FF2B5EF4-FFF2-40B4-BE49-F238E27FC236}">
                <a16:creationId xmlns:a16="http://schemas.microsoft.com/office/drawing/2014/main" id="{B3CFC2D4-ACA0-1B68-73A9-23E61E93F6AC}"/>
              </a:ext>
            </a:extLst>
          </p:cNvPr>
          <p:cNvSpPr/>
          <p:nvPr/>
        </p:nvSpPr>
        <p:spPr>
          <a:xfrm>
            <a:off x="586186" y="67923"/>
            <a:ext cx="7704000" cy="522295"/>
          </a:xfrm>
          <a:prstGeom prst="roundRect">
            <a:avLst>
              <a:gd name="adj" fmla="val 16667"/>
            </a:avLst>
          </a:prstGeom>
          <a:ln>
            <a:headEnd type="none" w="sm" len="sm"/>
            <a:tailEnd type="none" w="sm" len="s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algn="ctr"/>
            <a:r>
              <a:rPr lang="en-US" sz="2400" b="1" dirty="0">
                <a:solidFill>
                  <a:schemeClr val="accent1">
                    <a:lumMod val="50000"/>
                  </a:schemeClr>
                </a:solidFill>
                <a:latin typeface="Algerian" panose="04020705040A02060702" pitchFamily="82" charset="0"/>
              </a:rPr>
              <a:t>K</a:t>
            </a:r>
            <a:r>
              <a:rPr lang="en-IN" sz="2400" b="1" dirty="0">
                <a:solidFill>
                  <a:schemeClr val="accent1">
                    <a:lumMod val="50000"/>
                  </a:schemeClr>
                </a:solidFill>
                <a:latin typeface="Algerian" panose="04020705040A02060702" pitchFamily="82" charset="0"/>
              </a:rPr>
              <a:t>EY challenges we have with onkaam </a:t>
            </a:r>
          </a:p>
        </p:txBody>
      </p:sp>
      <p:sp>
        <p:nvSpPr>
          <p:cNvPr id="5" name="TextBox 4">
            <a:extLst>
              <a:ext uri="{FF2B5EF4-FFF2-40B4-BE49-F238E27FC236}">
                <a16:creationId xmlns:a16="http://schemas.microsoft.com/office/drawing/2014/main" id="{80D700F6-59CE-D2B1-0FB0-99F3F7D92330}"/>
              </a:ext>
            </a:extLst>
          </p:cNvPr>
          <p:cNvSpPr txBox="1"/>
          <p:nvPr/>
        </p:nvSpPr>
        <p:spPr>
          <a:xfrm>
            <a:off x="221912" y="765718"/>
            <a:ext cx="8253014" cy="4185761"/>
          </a:xfrm>
          <a:prstGeom prst="rect">
            <a:avLst/>
          </a:prstGeom>
          <a:noFill/>
        </p:spPr>
        <p:txBody>
          <a:bodyPr wrap="square" rtlCol="0">
            <a:spAutoFit/>
          </a:bodyPr>
          <a:lstStyle/>
          <a:p>
            <a:pPr marL="285750" indent="-285750">
              <a:buFont typeface="Wingdings" panose="05000000000000000000" pitchFamily="2" charset="2"/>
              <a:buChar char="q"/>
            </a:pPr>
            <a:r>
              <a:rPr lang="en-US" b="1" dirty="0">
                <a:solidFill>
                  <a:schemeClr val="bg2"/>
                </a:solidFill>
              </a:rPr>
              <a:t>User Acquisition and Retention: </a:t>
            </a:r>
          </a:p>
          <a:p>
            <a:pPr marL="285750" indent="-285750">
              <a:buFont typeface="Wingdings" panose="05000000000000000000" pitchFamily="2" charset="2"/>
              <a:buChar char="Ø"/>
            </a:pPr>
            <a:r>
              <a:rPr lang="en-US" dirty="0">
                <a:solidFill>
                  <a:schemeClr val="accent6">
                    <a:lumMod val="90000"/>
                    <a:lumOff val="10000"/>
                  </a:schemeClr>
                </a:solidFill>
              </a:rPr>
              <a:t>Gaining enough users and keeping them engaged is critical. In a competitive market, attracting new users and ensuring they continue to use the platform can be difficult, especially when reliability and quality are key concerns</a:t>
            </a:r>
          </a:p>
          <a:p>
            <a:endParaRPr lang="en-US" dirty="0">
              <a:solidFill>
                <a:schemeClr val="accent6">
                  <a:lumMod val="90000"/>
                  <a:lumOff val="10000"/>
                </a:schemeClr>
              </a:solidFill>
            </a:endParaRPr>
          </a:p>
          <a:p>
            <a:pPr marL="285750" indent="-285750">
              <a:buFont typeface="Wingdings" panose="05000000000000000000" pitchFamily="2" charset="2"/>
              <a:buChar char="q"/>
            </a:pPr>
            <a:r>
              <a:rPr lang="en-US" b="1" dirty="0">
                <a:solidFill>
                  <a:schemeClr val="bg2"/>
                </a:solidFill>
              </a:rPr>
              <a:t>Service Provider Verification: </a:t>
            </a:r>
          </a:p>
          <a:p>
            <a:pPr marL="285750" indent="-285750">
              <a:buFont typeface="Wingdings" panose="05000000000000000000" pitchFamily="2" charset="2"/>
              <a:buChar char="Ø"/>
            </a:pPr>
            <a:r>
              <a:rPr lang="en-US" dirty="0">
                <a:solidFill>
                  <a:schemeClr val="accent6">
                    <a:lumMod val="90000"/>
                    <a:lumOff val="10000"/>
                  </a:schemeClr>
                </a:solidFill>
              </a:rPr>
              <a:t>Ensuring that service providers are trustworthy and qualified is a challenge. Implementing a system that effectively verifies credentials and maintains quality is essential, as any lapse here can lead to user dissatisfaction and loss of trust.</a:t>
            </a:r>
          </a:p>
          <a:p>
            <a:endParaRPr lang="en-US" dirty="0"/>
          </a:p>
          <a:p>
            <a:pPr marL="285750" indent="-285750">
              <a:buFont typeface="Wingdings" panose="05000000000000000000" pitchFamily="2" charset="2"/>
              <a:buChar char="q"/>
            </a:pPr>
            <a:r>
              <a:rPr lang="en-US" b="1" dirty="0">
                <a:solidFill>
                  <a:schemeClr val="bg2"/>
                </a:solidFill>
              </a:rPr>
              <a:t>Balancing Supply and Demand:</a:t>
            </a:r>
            <a:r>
              <a:rPr lang="en-US" dirty="0"/>
              <a:t> </a:t>
            </a:r>
          </a:p>
          <a:p>
            <a:pPr marL="285750" indent="-285750">
              <a:buFont typeface="Wingdings" panose="05000000000000000000" pitchFamily="2" charset="2"/>
              <a:buChar char="Ø"/>
            </a:pPr>
            <a:r>
              <a:rPr lang="en-US" dirty="0">
                <a:solidFill>
                  <a:schemeClr val="accent6">
                    <a:lumMod val="90000"/>
                    <a:lumOff val="10000"/>
                  </a:schemeClr>
                </a:solidFill>
              </a:rPr>
              <a:t>Matching the number of service providers to user demand is a common issue. Without a sufficient number of providers, users may face delays, leading to dissatisfaction, while an oversupply could result in idle providers.</a:t>
            </a:r>
          </a:p>
          <a:p>
            <a:pPr marL="285750" indent="-285750">
              <a:buFont typeface="Wingdings" panose="05000000000000000000" pitchFamily="2" charset="2"/>
              <a:buChar char="q"/>
            </a:pPr>
            <a:endParaRPr lang="en-US" dirty="0">
              <a:solidFill>
                <a:schemeClr val="accent6">
                  <a:lumMod val="90000"/>
                  <a:lumOff val="10000"/>
                </a:schemeClr>
              </a:solidFill>
            </a:endParaRPr>
          </a:p>
          <a:p>
            <a:pPr marL="285750" indent="-285750">
              <a:buFont typeface="Wingdings" panose="05000000000000000000" pitchFamily="2" charset="2"/>
              <a:buChar char="q"/>
            </a:pPr>
            <a:r>
              <a:rPr lang="en-US" b="1" dirty="0">
                <a:solidFill>
                  <a:schemeClr val="bg2"/>
                </a:solidFill>
              </a:rPr>
              <a:t>Technology Maintenance and Updates: </a:t>
            </a:r>
          </a:p>
          <a:p>
            <a:pPr marL="285750" indent="-285750">
              <a:buFont typeface="Wingdings" panose="05000000000000000000" pitchFamily="2" charset="2"/>
              <a:buChar char="Ø"/>
            </a:pPr>
            <a:r>
              <a:rPr lang="en-US" dirty="0">
                <a:solidFill>
                  <a:schemeClr val="accent6">
                    <a:lumMod val="90000"/>
                    <a:lumOff val="10000"/>
                  </a:schemeClr>
                </a:solidFill>
              </a:rPr>
              <a:t>Regular maintenance and updates are necessary to fix bugs, improve performance, and introduce new features. Ensuring that the app remains secure, especially in handling sensitive user information, is a continuous challenge.</a:t>
            </a:r>
            <a:endParaRPr lang="en-IN" dirty="0">
              <a:solidFill>
                <a:schemeClr val="accent6">
                  <a:lumMod val="90000"/>
                  <a:lumOff val="10000"/>
                </a:schemeClr>
              </a:solidFill>
            </a:endParaRPr>
          </a:p>
        </p:txBody>
      </p:sp>
    </p:spTree>
    <p:extLst>
      <p:ext uri="{BB962C8B-B14F-4D97-AF65-F5344CB8AC3E}">
        <p14:creationId xmlns:p14="http://schemas.microsoft.com/office/powerpoint/2010/main" val="1414028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450;p54">
            <a:extLst>
              <a:ext uri="{FF2B5EF4-FFF2-40B4-BE49-F238E27FC236}">
                <a16:creationId xmlns:a16="http://schemas.microsoft.com/office/drawing/2014/main" id="{9C42B602-BF5D-A310-A6D9-8D9F86F4E826}"/>
              </a:ext>
            </a:extLst>
          </p:cNvPr>
          <p:cNvSpPr/>
          <p:nvPr/>
        </p:nvSpPr>
        <p:spPr>
          <a:xfrm>
            <a:off x="586186" y="67923"/>
            <a:ext cx="7704000" cy="522295"/>
          </a:xfrm>
          <a:prstGeom prst="roundRect">
            <a:avLst>
              <a:gd name="adj" fmla="val 16667"/>
            </a:avLst>
          </a:prstGeom>
          <a:ln>
            <a:headEnd type="none" w="sm" len="sm"/>
            <a:tailEnd type="none" w="sm" len="s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algn="ctr"/>
            <a:r>
              <a:rPr lang="en-US" sz="2400" b="1" dirty="0">
                <a:solidFill>
                  <a:schemeClr val="accent1">
                    <a:lumMod val="50000"/>
                  </a:schemeClr>
                </a:solidFill>
                <a:latin typeface="Algerian" panose="04020705040A02060702" pitchFamily="82" charset="0"/>
              </a:rPr>
              <a:t>Target audience </a:t>
            </a:r>
            <a:endParaRPr lang="en-IN" sz="2400" b="1" dirty="0">
              <a:solidFill>
                <a:schemeClr val="accent1">
                  <a:lumMod val="50000"/>
                </a:schemeClr>
              </a:solidFill>
              <a:latin typeface="Algerian" panose="04020705040A02060702" pitchFamily="82" charset="0"/>
            </a:endParaRPr>
          </a:p>
        </p:txBody>
      </p:sp>
      <p:sp>
        <p:nvSpPr>
          <p:cNvPr id="6" name="TextBox 5">
            <a:extLst>
              <a:ext uri="{FF2B5EF4-FFF2-40B4-BE49-F238E27FC236}">
                <a16:creationId xmlns:a16="http://schemas.microsoft.com/office/drawing/2014/main" id="{F9914285-5C56-E0E9-47B6-A8FE806CD067}"/>
              </a:ext>
            </a:extLst>
          </p:cNvPr>
          <p:cNvSpPr txBox="1"/>
          <p:nvPr/>
        </p:nvSpPr>
        <p:spPr>
          <a:xfrm>
            <a:off x="828907" y="1048215"/>
            <a:ext cx="6594087" cy="3074560"/>
          </a:xfrm>
          <a:prstGeom prst="rect">
            <a:avLst/>
          </a:prstGeom>
          <a:noFill/>
        </p:spPr>
        <p:txBody>
          <a:bodyPr wrap="square" rtlCol="0">
            <a:spAutoFit/>
          </a:bodyPr>
          <a:lstStyle/>
          <a:p>
            <a:pPr marL="342900" indent="-342900">
              <a:lnSpc>
                <a:spcPct val="200000"/>
              </a:lnSpc>
              <a:buFont typeface="Wingdings" panose="05000000000000000000" pitchFamily="2" charset="2"/>
              <a:buChar char="Ø"/>
            </a:pPr>
            <a:r>
              <a:rPr lang="en-US" sz="2000" b="1" dirty="0">
                <a:solidFill>
                  <a:schemeClr val="accent6">
                    <a:lumMod val="90000"/>
                    <a:lumOff val="10000"/>
                  </a:schemeClr>
                </a:solidFill>
                <a:latin typeface="Cambria Math" panose="02040503050406030204" pitchFamily="18" charset="0"/>
                <a:ea typeface="Cambria Math" panose="02040503050406030204" pitchFamily="18" charset="0"/>
              </a:rPr>
              <a:t>Homeowners and Renters</a:t>
            </a:r>
          </a:p>
          <a:p>
            <a:pPr marL="342900" indent="-342900">
              <a:lnSpc>
                <a:spcPct val="200000"/>
              </a:lnSpc>
              <a:buFont typeface="Wingdings" panose="05000000000000000000" pitchFamily="2" charset="2"/>
              <a:buChar char="Ø"/>
            </a:pPr>
            <a:r>
              <a:rPr lang="en-US" sz="2000" b="1" dirty="0">
                <a:solidFill>
                  <a:schemeClr val="accent6">
                    <a:lumMod val="90000"/>
                    <a:lumOff val="10000"/>
                  </a:schemeClr>
                </a:solidFill>
                <a:latin typeface="Cambria Math" panose="02040503050406030204" pitchFamily="18" charset="0"/>
                <a:ea typeface="Cambria Math" panose="02040503050406030204" pitchFamily="18" charset="0"/>
              </a:rPr>
              <a:t>Property Managers</a:t>
            </a:r>
          </a:p>
          <a:p>
            <a:pPr marL="342900" indent="-342900">
              <a:lnSpc>
                <a:spcPct val="200000"/>
              </a:lnSpc>
              <a:buFont typeface="Wingdings" panose="05000000000000000000" pitchFamily="2" charset="2"/>
              <a:buChar char="Ø"/>
            </a:pPr>
            <a:r>
              <a:rPr lang="en-US" sz="2000" b="1" dirty="0">
                <a:solidFill>
                  <a:schemeClr val="accent6">
                    <a:lumMod val="90000"/>
                    <a:lumOff val="10000"/>
                  </a:schemeClr>
                </a:solidFill>
                <a:latin typeface="Cambria Math" panose="02040503050406030204" pitchFamily="18" charset="0"/>
                <a:ea typeface="Cambria Math" panose="02040503050406030204" pitchFamily="18" charset="0"/>
              </a:rPr>
              <a:t>Small Business Owners</a:t>
            </a:r>
          </a:p>
          <a:p>
            <a:pPr marL="342900" indent="-342900">
              <a:lnSpc>
                <a:spcPct val="200000"/>
              </a:lnSpc>
              <a:buFont typeface="Wingdings" panose="05000000000000000000" pitchFamily="2" charset="2"/>
              <a:buChar char="Ø"/>
            </a:pPr>
            <a:r>
              <a:rPr lang="en-US" sz="2000" b="1" dirty="0">
                <a:solidFill>
                  <a:schemeClr val="accent6">
                    <a:lumMod val="90000"/>
                    <a:lumOff val="10000"/>
                  </a:schemeClr>
                </a:solidFill>
                <a:latin typeface="Cambria Math" panose="02040503050406030204" pitchFamily="18" charset="0"/>
                <a:ea typeface="Cambria Math" panose="02040503050406030204" pitchFamily="18" charset="0"/>
              </a:rPr>
              <a:t>Technicians and Service Providers</a:t>
            </a:r>
          </a:p>
          <a:p>
            <a:pPr marL="342900" indent="-342900">
              <a:lnSpc>
                <a:spcPct val="200000"/>
              </a:lnSpc>
              <a:buFont typeface="Wingdings" panose="05000000000000000000" pitchFamily="2" charset="2"/>
              <a:buChar char="Ø"/>
            </a:pPr>
            <a:r>
              <a:rPr lang="en-US" sz="2000" b="1" dirty="0">
                <a:solidFill>
                  <a:schemeClr val="accent6">
                    <a:lumMod val="90000"/>
                    <a:lumOff val="10000"/>
                  </a:schemeClr>
                </a:solidFill>
                <a:latin typeface="Cambria Math" panose="02040503050406030204" pitchFamily="18" charset="0"/>
                <a:ea typeface="Cambria Math" panose="02040503050406030204" pitchFamily="18" charset="0"/>
              </a:rPr>
              <a:t>Tech-Savvy Users</a:t>
            </a:r>
            <a:endParaRPr lang="en-IN" sz="2000" b="1" dirty="0">
              <a:solidFill>
                <a:schemeClr val="accent6">
                  <a:lumMod val="90000"/>
                  <a:lumOff val="10000"/>
                </a:schemeClr>
              </a:solidFill>
              <a:latin typeface="Cambria Math" panose="02040503050406030204" pitchFamily="18" charset="0"/>
              <a:ea typeface="Cambria Math" panose="02040503050406030204" pitchFamily="18" charset="0"/>
            </a:endParaRPr>
          </a:p>
        </p:txBody>
      </p:sp>
      <p:sp>
        <p:nvSpPr>
          <p:cNvPr id="7" name="TextBox 6">
            <a:extLst>
              <a:ext uri="{FF2B5EF4-FFF2-40B4-BE49-F238E27FC236}">
                <a16:creationId xmlns:a16="http://schemas.microsoft.com/office/drawing/2014/main" id="{6CBA091B-D3D6-4E61-0F80-C2DDFDFC5CA1}"/>
              </a:ext>
            </a:extLst>
          </p:cNvPr>
          <p:cNvSpPr txBox="1"/>
          <p:nvPr/>
        </p:nvSpPr>
        <p:spPr>
          <a:xfrm>
            <a:off x="6594088" y="2943922"/>
            <a:ext cx="184731" cy="307777"/>
          </a:xfrm>
          <a:prstGeom prst="rect">
            <a:avLst/>
          </a:prstGeom>
          <a:noFill/>
        </p:spPr>
        <p:txBody>
          <a:bodyPr wrap="none" rtlCol="0">
            <a:spAutoFit/>
          </a:bodyPr>
          <a:lstStyle/>
          <a:p>
            <a:endParaRPr lang="en-IN" dirty="0"/>
          </a:p>
        </p:txBody>
      </p:sp>
      <p:grpSp>
        <p:nvGrpSpPr>
          <p:cNvPr id="8" name="Google Shape;2729;p72">
            <a:extLst>
              <a:ext uri="{FF2B5EF4-FFF2-40B4-BE49-F238E27FC236}">
                <a16:creationId xmlns:a16="http://schemas.microsoft.com/office/drawing/2014/main" id="{197819C6-CD35-F4E7-3B3F-3DE71E53C73B}"/>
              </a:ext>
            </a:extLst>
          </p:cNvPr>
          <p:cNvGrpSpPr/>
          <p:nvPr/>
        </p:nvGrpSpPr>
        <p:grpSpPr>
          <a:xfrm>
            <a:off x="5166732" y="1308411"/>
            <a:ext cx="3824132" cy="3835090"/>
            <a:chOff x="2982788" y="1375550"/>
            <a:chExt cx="3135740" cy="3227823"/>
          </a:xfrm>
          <a:solidFill>
            <a:schemeClr val="tx1">
              <a:lumMod val="85000"/>
              <a:alpha val="24000"/>
            </a:schemeClr>
          </a:solidFill>
        </p:grpSpPr>
        <p:sp>
          <p:nvSpPr>
            <p:cNvPr id="9" name="Google Shape;2730;p72">
              <a:extLst>
                <a:ext uri="{FF2B5EF4-FFF2-40B4-BE49-F238E27FC236}">
                  <a16:creationId xmlns:a16="http://schemas.microsoft.com/office/drawing/2014/main" id="{218ADDEF-8126-5F3B-A389-783BFAA805AD}"/>
                </a:ext>
              </a:extLst>
            </p:cNvPr>
            <p:cNvSpPr/>
            <p:nvPr/>
          </p:nvSpPr>
          <p:spPr>
            <a:xfrm>
              <a:off x="3813804" y="2288668"/>
              <a:ext cx="263015" cy="394229"/>
            </a:xfrm>
            <a:custGeom>
              <a:avLst/>
              <a:gdLst/>
              <a:ahLst/>
              <a:cxnLst/>
              <a:rect l="l" t="t" r="r" b="b"/>
              <a:pathLst>
                <a:path w="1842" h="2761" extrusionOk="0">
                  <a:moveTo>
                    <a:pt x="1354" y="244"/>
                  </a:moveTo>
                  <a:cubicBezTo>
                    <a:pt x="1487" y="0"/>
                    <a:pt x="1841" y="205"/>
                    <a:pt x="1708" y="441"/>
                  </a:cubicBezTo>
                  <a:lnTo>
                    <a:pt x="520" y="2501"/>
                  </a:lnTo>
                  <a:cubicBezTo>
                    <a:pt x="386" y="2761"/>
                    <a:pt x="1" y="2541"/>
                    <a:pt x="166" y="2297"/>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2731;p72">
              <a:extLst>
                <a:ext uri="{FF2B5EF4-FFF2-40B4-BE49-F238E27FC236}">
                  <a16:creationId xmlns:a16="http://schemas.microsoft.com/office/drawing/2014/main" id="{19CF8EA8-A42C-83D5-A0C5-3F156B14A445}"/>
                </a:ext>
              </a:extLst>
            </p:cNvPr>
            <p:cNvSpPr/>
            <p:nvPr/>
          </p:nvSpPr>
          <p:spPr>
            <a:xfrm>
              <a:off x="3814947" y="2570528"/>
              <a:ext cx="222606" cy="89955"/>
            </a:xfrm>
            <a:custGeom>
              <a:avLst/>
              <a:gdLst/>
              <a:ahLst/>
              <a:cxnLst/>
              <a:rect l="l" t="t" r="r" b="b"/>
              <a:pathLst>
                <a:path w="1559" h="630" extrusionOk="0">
                  <a:moveTo>
                    <a:pt x="315" y="630"/>
                  </a:moveTo>
                  <a:lnTo>
                    <a:pt x="1244" y="630"/>
                  </a:lnTo>
                  <a:cubicBezTo>
                    <a:pt x="1417" y="630"/>
                    <a:pt x="1558" y="488"/>
                    <a:pt x="1558" y="315"/>
                  </a:cubicBezTo>
                  <a:lnTo>
                    <a:pt x="1558" y="315"/>
                  </a:lnTo>
                  <a:cubicBezTo>
                    <a:pt x="1558" y="142"/>
                    <a:pt x="1417" y="0"/>
                    <a:pt x="1244" y="0"/>
                  </a:cubicBezTo>
                  <a:lnTo>
                    <a:pt x="315" y="0"/>
                  </a:lnTo>
                  <a:cubicBezTo>
                    <a:pt x="142" y="0"/>
                    <a:pt x="1" y="142"/>
                    <a:pt x="1" y="315"/>
                  </a:cubicBezTo>
                  <a:lnTo>
                    <a:pt x="1" y="315"/>
                  </a:lnTo>
                  <a:cubicBezTo>
                    <a:pt x="1" y="488"/>
                    <a:pt x="142" y="630"/>
                    <a:pt x="315" y="63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2732;p72">
              <a:extLst>
                <a:ext uri="{FF2B5EF4-FFF2-40B4-BE49-F238E27FC236}">
                  <a16:creationId xmlns:a16="http://schemas.microsoft.com/office/drawing/2014/main" id="{7937C897-6A33-A3E9-1071-CDBF4F8B54ED}"/>
                </a:ext>
              </a:extLst>
            </p:cNvPr>
            <p:cNvSpPr/>
            <p:nvPr/>
          </p:nvSpPr>
          <p:spPr>
            <a:xfrm>
              <a:off x="3904902" y="1742796"/>
              <a:ext cx="179769" cy="695363"/>
            </a:xfrm>
            <a:custGeom>
              <a:avLst/>
              <a:gdLst/>
              <a:ahLst/>
              <a:cxnLst/>
              <a:rect l="l" t="t" r="r" b="b"/>
              <a:pathLst>
                <a:path w="1259" h="4870" extrusionOk="0">
                  <a:moveTo>
                    <a:pt x="126" y="1"/>
                  </a:moveTo>
                  <a:lnTo>
                    <a:pt x="346" y="1"/>
                  </a:lnTo>
                  <a:cubicBezTo>
                    <a:pt x="425" y="1"/>
                    <a:pt x="488" y="56"/>
                    <a:pt x="503" y="135"/>
                  </a:cubicBezTo>
                  <a:lnTo>
                    <a:pt x="1243" y="4744"/>
                  </a:lnTo>
                  <a:cubicBezTo>
                    <a:pt x="1258" y="4806"/>
                    <a:pt x="1203" y="4869"/>
                    <a:pt x="1133" y="4869"/>
                  </a:cubicBezTo>
                  <a:lnTo>
                    <a:pt x="912" y="4869"/>
                  </a:lnTo>
                  <a:cubicBezTo>
                    <a:pt x="834" y="4869"/>
                    <a:pt x="771" y="4814"/>
                    <a:pt x="755" y="4744"/>
                  </a:cubicBezTo>
                  <a:lnTo>
                    <a:pt x="16" y="135"/>
                  </a:lnTo>
                  <a:cubicBezTo>
                    <a:pt x="0" y="64"/>
                    <a:pt x="55" y="1"/>
                    <a:pt x="126"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2733;p72">
              <a:extLst>
                <a:ext uri="{FF2B5EF4-FFF2-40B4-BE49-F238E27FC236}">
                  <a16:creationId xmlns:a16="http://schemas.microsoft.com/office/drawing/2014/main" id="{36FE1F8F-32CC-E0E2-41F3-06FE8B9DECE1}"/>
                </a:ext>
              </a:extLst>
            </p:cNvPr>
            <p:cNvSpPr/>
            <p:nvPr/>
          </p:nvSpPr>
          <p:spPr>
            <a:xfrm>
              <a:off x="3929604" y="1677686"/>
              <a:ext cx="201045" cy="833436"/>
            </a:xfrm>
            <a:custGeom>
              <a:avLst/>
              <a:gdLst/>
              <a:ahLst/>
              <a:cxnLst/>
              <a:rect l="l" t="t" r="r" b="b"/>
              <a:pathLst>
                <a:path w="1408" h="5837" extrusionOk="0">
                  <a:moveTo>
                    <a:pt x="126" y="1"/>
                  </a:moveTo>
                  <a:lnTo>
                    <a:pt x="346" y="1"/>
                  </a:lnTo>
                  <a:cubicBezTo>
                    <a:pt x="417" y="1"/>
                    <a:pt x="480" y="56"/>
                    <a:pt x="496" y="134"/>
                  </a:cubicBezTo>
                  <a:lnTo>
                    <a:pt x="1392" y="5711"/>
                  </a:lnTo>
                  <a:cubicBezTo>
                    <a:pt x="1408" y="5774"/>
                    <a:pt x="1353" y="5837"/>
                    <a:pt x="1282" y="5837"/>
                  </a:cubicBezTo>
                  <a:lnTo>
                    <a:pt x="1062" y="5837"/>
                  </a:lnTo>
                  <a:cubicBezTo>
                    <a:pt x="983" y="5837"/>
                    <a:pt x="920" y="5782"/>
                    <a:pt x="912" y="5711"/>
                  </a:cubicBezTo>
                  <a:lnTo>
                    <a:pt x="16" y="134"/>
                  </a:lnTo>
                  <a:cubicBezTo>
                    <a:pt x="0" y="64"/>
                    <a:pt x="55" y="1"/>
                    <a:pt x="126"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2734;p72">
              <a:extLst>
                <a:ext uri="{FF2B5EF4-FFF2-40B4-BE49-F238E27FC236}">
                  <a16:creationId xmlns:a16="http://schemas.microsoft.com/office/drawing/2014/main" id="{0DFD56EB-F4B5-025E-068A-A4903FFBD6FB}"/>
                </a:ext>
              </a:extLst>
            </p:cNvPr>
            <p:cNvSpPr/>
            <p:nvPr/>
          </p:nvSpPr>
          <p:spPr>
            <a:xfrm>
              <a:off x="4255157" y="2570528"/>
              <a:ext cx="492046" cy="89955"/>
            </a:xfrm>
            <a:custGeom>
              <a:avLst/>
              <a:gdLst/>
              <a:ahLst/>
              <a:cxnLst/>
              <a:rect l="l" t="t" r="r" b="b"/>
              <a:pathLst>
                <a:path w="3446" h="630" extrusionOk="0">
                  <a:moveTo>
                    <a:pt x="316" y="630"/>
                  </a:moveTo>
                  <a:lnTo>
                    <a:pt x="3131" y="630"/>
                  </a:lnTo>
                  <a:cubicBezTo>
                    <a:pt x="3304" y="630"/>
                    <a:pt x="3446" y="488"/>
                    <a:pt x="3446" y="315"/>
                  </a:cubicBezTo>
                  <a:lnTo>
                    <a:pt x="3446" y="315"/>
                  </a:lnTo>
                  <a:cubicBezTo>
                    <a:pt x="3446" y="142"/>
                    <a:pt x="3304" y="0"/>
                    <a:pt x="3131" y="0"/>
                  </a:cubicBezTo>
                  <a:lnTo>
                    <a:pt x="316" y="0"/>
                  </a:lnTo>
                  <a:cubicBezTo>
                    <a:pt x="143" y="0"/>
                    <a:pt x="1" y="142"/>
                    <a:pt x="1" y="315"/>
                  </a:cubicBezTo>
                  <a:lnTo>
                    <a:pt x="1" y="315"/>
                  </a:lnTo>
                  <a:cubicBezTo>
                    <a:pt x="1" y="488"/>
                    <a:pt x="143" y="630"/>
                    <a:pt x="316" y="63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2735;p72">
              <a:extLst>
                <a:ext uri="{FF2B5EF4-FFF2-40B4-BE49-F238E27FC236}">
                  <a16:creationId xmlns:a16="http://schemas.microsoft.com/office/drawing/2014/main" id="{F547F19C-8FE1-0F2E-ED5B-6E5F85FF0195}"/>
                </a:ext>
              </a:extLst>
            </p:cNvPr>
            <p:cNvSpPr/>
            <p:nvPr/>
          </p:nvSpPr>
          <p:spPr>
            <a:xfrm>
              <a:off x="4521454" y="4298812"/>
              <a:ext cx="215752" cy="184335"/>
            </a:xfrm>
            <a:custGeom>
              <a:avLst/>
              <a:gdLst/>
              <a:ahLst/>
              <a:cxnLst/>
              <a:rect l="l" t="t" r="r" b="b"/>
              <a:pathLst>
                <a:path w="1511" h="1291" extrusionOk="0">
                  <a:moveTo>
                    <a:pt x="0" y="921"/>
                  </a:moveTo>
                  <a:lnTo>
                    <a:pt x="275" y="779"/>
                  </a:lnTo>
                  <a:lnTo>
                    <a:pt x="496" y="253"/>
                  </a:lnTo>
                  <a:lnTo>
                    <a:pt x="676" y="1"/>
                  </a:lnTo>
                  <a:lnTo>
                    <a:pt x="1471" y="331"/>
                  </a:lnTo>
                  <a:lnTo>
                    <a:pt x="1455" y="512"/>
                  </a:lnTo>
                  <a:cubicBezTo>
                    <a:pt x="1439" y="583"/>
                    <a:pt x="1431" y="661"/>
                    <a:pt x="1431" y="732"/>
                  </a:cubicBezTo>
                  <a:cubicBezTo>
                    <a:pt x="1447" y="842"/>
                    <a:pt x="1471" y="945"/>
                    <a:pt x="1510" y="1047"/>
                  </a:cubicBezTo>
                  <a:cubicBezTo>
                    <a:pt x="1510" y="1047"/>
                    <a:pt x="952" y="1291"/>
                    <a:pt x="771" y="1220"/>
                  </a:cubicBezTo>
                  <a:cubicBezTo>
                    <a:pt x="598" y="1157"/>
                    <a:pt x="0" y="921"/>
                    <a:pt x="0" y="92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2736;p72">
              <a:extLst>
                <a:ext uri="{FF2B5EF4-FFF2-40B4-BE49-F238E27FC236}">
                  <a16:creationId xmlns:a16="http://schemas.microsoft.com/office/drawing/2014/main" id="{887CAAC3-0F9B-97AA-B95D-F541CD7E3967}"/>
                </a:ext>
              </a:extLst>
            </p:cNvPr>
            <p:cNvSpPr/>
            <p:nvPr/>
          </p:nvSpPr>
          <p:spPr>
            <a:xfrm>
              <a:off x="4201327" y="4355070"/>
              <a:ext cx="556015" cy="247161"/>
            </a:xfrm>
            <a:custGeom>
              <a:avLst/>
              <a:gdLst/>
              <a:ahLst/>
              <a:cxnLst/>
              <a:rect l="l" t="t" r="r" b="b"/>
              <a:pathLst>
                <a:path w="3894" h="1731" extrusionOk="0">
                  <a:moveTo>
                    <a:pt x="2439" y="134"/>
                  </a:moveTo>
                  <a:cubicBezTo>
                    <a:pt x="2439" y="134"/>
                    <a:pt x="1652" y="794"/>
                    <a:pt x="1361" y="842"/>
                  </a:cubicBezTo>
                  <a:cubicBezTo>
                    <a:pt x="1078" y="897"/>
                    <a:pt x="449" y="952"/>
                    <a:pt x="315" y="1023"/>
                  </a:cubicBezTo>
                  <a:cubicBezTo>
                    <a:pt x="189" y="1093"/>
                    <a:pt x="63" y="1408"/>
                    <a:pt x="48" y="1463"/>
                  </a:cubicBezTo>
                  <a:cubicBezTo>
                    <a:pt x="32" y="1526"/>
                    <a:pt x="0" y="1730"/>
                    <a:pt x="189" y="1730"/>
                  </a:cubicBezTo>
                  <a:lnTo>
                    <a:pt x="3721" y="1730"/>
                  </a:lnTo>
                  <a:cubicBezTo>
                    <a:pt x="3870" y="1730"/>
                    <a:pt x="3894" y="1652"/>
                    <a:pt x="3894" y="1534"/>
                  </a:cubicBezTo>
                  <a:cubicBezTo>
                    <a:pt x="3886" y="1447"/>
                    <a:pt x="3862" y="1369"/>
                    <a:pt x="3807" y="1298"/>
                  </a:cubicBezTo>
                  <a:lnTo>
                    <a:pt x="3807" y="653"/>
                  </a:lnTo>
                  <a:cubicBezTo>
                    <a:pt x="3823" y="503"/>
                    <a:pt x="3705" y="385"/>
                    <a:pt x="3556" y="385"/>
                  </a:cubicBezTo>
                  <a:cubicBezTo>
                    <a:pt x="3264" y="370"/>
                    <a:pt x="2934" y="527"/>
                    <a:pt x="2738" y="228"/>
                  </a:cubicBezTo>
                  <a:cubicBezTo>
                    <a:pt x="2659" y="102"/>
                    <a:pt x="2620" y="0"/>
                    <a:pt x="2439" y="134"/>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2737;p72">
              <a:extLst>
                <a:ext uri="{FF2B5EF4-FFF2-40B4-BE49-F238E27FC236}">
                  <a16:creationId xmlns:a16="http://schemas.microsoft.com/office/drawing/2014/main" id="{3F61B4BA-047B-0977-B547-66F25A41E471}"/>
                </a:ext>
              </a:extLst>
            </p:cNvPr>
            <p:cNvSpPr/>
            <p:nvPr/>
          </p:nvSpPr>
          <p:spPr>
            <a:xfrm>
              <a:off x="4398943" y="4355070"/>
              <a:ext cx="206756" cy="143784"/>
            </a:xfrm>
            <a:custGeom>
              <a:avLst/>
              <a:gdLst/>
              <a:ahLst/>
              <a:cxnLst/>
              <a:rect l="l" t="t" r="r" b="b"/>
              <a:pathLst>
                <a:path w="1448" h="1007" extrusionOk="0">
                  <a:moveTo>
                    <a:pt x="1055" y="134"/>
                  </a:moveTo>
                  <a:cubicBezTo>
                    <a:pt x="1055" y="134"/>
                    <a:pt x="300" y="763"/>
                    <a:pt x="1" y="842"/>
                  </a:cubicBezTo>
                  <a:cubicBezTo>
                    <a:pt x="103" y="936"/>
                    <a:pt x="237" y="999"/>
                    <a:pt x="378" y="1007"/>
                  </a:cubicBezTo>
                  <a:cubicBezTo>
                    <a:pt x="488" y="999"/>
                    <a:pt x="1298" y="645"/>
                    <a:pt x="1377" y="543"/>
                  </a:cubicBezTo>
                  <a:cubicBezTo>
                    <a:pt x="1448" y="448"/>
                    <a:pt x="1377" y="252"/>
                    <a:pt x="1377" y="252"/>
                  </a:cubicBezTo>
                  <a:lnTo>
                    <a:pt x="1377" y="252"/>
                  </a:lnTo>
                  <a:lnTo>
                    <a:pt x="1361" y="228"/>
                  </a:lnTo>
                  <a:cubicBezTo>
                    <a:pt x="1275" y="102"/>
                    <a:pt x="1236" y="0"/>
                    <a:pt x="1055" y="134"/>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2738;p72">
              <a:extLst>
                <a:ext uri="{FF2B5EF4-FFF2-40B4-BE49-F238E27FC236}">
                  <a16:creationId xmlns:a16="http://schemas.microsoft.com/office/drawing/2014/main" id="{E471FFC2-EB4D-5122-BC58-EF91EEA18795}"/>
                </a:ext>
              </a:extLst>
            </p:cNvPr>
            <p:cNvSpPr/>
            <p:nvPr/>
          </p:nvSpPr>
          <p:spPr>
            <a:xfrm>
              <a:off x="4201327" y="4540263"/>
              <a:ext cx="556015" cy="61969"/>
            </a:xfrm>
            <a:custGeom>
              <a:avLst/>
              <a:gdLst/>
              <a:ahLst/>
              <a:cxnLst/>
              <a:rect l="l" t="t" r="r" b="b"/>
              <a:pathLst>
                <a:path w="3894" h="434" extrusionOk="0">
                  <a:moveTo>
                    <a:pt x="111" y="1"/>
                  </a:moveTo>
                  <a:cubicBezTo>
                    <a:pt x="87" y="56"/>
                    <a:pt x="63" y="111"/>
                    <a:pt x="48" y="166"/>
                  </a:cubicBezTo>
                  <a:cubicBezTo>
                    <a:pt x="32" y="229"/>
                    <a:pt x="0" y="433"/>
                    <a:pt x="189" y="433"/>
                  </a:cubicBezTo>
                  <a:lnTo>
                    <a:pt x="3721" y="433"/>
                  </a:lnTo>
                  <a:cubicBezTo>
                    <a:pt x="3870" y="433"/>
                    <a:pt x="3894" y="355"/>
                    <a:pt x="3894" y="237"/>
                  </a:cubicBezTo>
                  <a:cubicBezTo>
                    <a:pt x="3886" y="150"/>
                    <a:pt x="3862" y="72"/>
                    <a:pt x="3807"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2739;p72">
              <a:extLst>
                <a:ext uri="{FF2B5EF4-FFF2-40B4-BE49-F238E27FC236}">
                  <a16:creationId xmlns:a16="http://schemas.microsoft.com/office/drawing/2014/main" id="{A961A065-5324-782A-A33D-C76D5D5B5363}"/>
                </a:ext>
              </a:extLst>
            </p:cNvPr>
            <p:cNvSpPr/>
            <p:nvPr/>
          </p:nvSpPr>
          <p:spPr>
            <a:xfrm>
              <a:off x="4954810" y="2875947"/>
              <a:ext cx="1163718" cy="1727413"/>
            </a:xfrm>
            <a:custGeom>
              <a:avLst/>
              <a:gdLst/>
              <a:ahLst/>
              <a:cxnLst/>
              <a:rect l="l" t="t" r="r" b="b"/>
              <a:pathLst>
                <a:path w="8150" h="12098" extrusionOk="0">
                  <a:moveTo>
                    <a:pt x="6230" y="237"/>
                  </a:moveTo>
                  <a:cubicBezTo>
                    <a:pt x="6214" y="40"/>
                    <a:pt x="6498" y="1"/>
                    <a:pt x="6537" y="197"/>
                  </a:cubicBezTo>
                  <a:lnTo>
                    <a:pt x="7850" y="10509"/>
                  </a:lnTo>
                  <a:cubicBezTo>
                    <a:pt x="7866" y="10603"/>
                    <a:pt x="8149" y="12097"/>
                    <a:pt x="6513" y="12097"/>
                  </a:cubicBezTo>
                  <a:lnTo>
                    <a:pt x="1629" y="12097"/>
                  </a:lnTo>
                  <a:cubicBezTo>
                    <a:pt x="1" y="12097"/>
                    <a:pt x="268" y="10603"/>
                    <a:pt x="292" y="10509"/>
                  </a:cubicBezTo>
                  <a:lnTo>
                    <a:pt x="1079" y="4311"/>
                  </a:lnTo>
                  <a:cubicBezTo>
                    <a:pt x="1102" y="4106"/>
                    <a:pt x="1409" y="4146"/>
                    <a:pt x="1385" y="4350"/>
                  </a:cubicBezTo>
                  <a:lnTo>
                    <a:pt x="599" y="10556"/>
                  </a:lnTo>
                  <a:lnTo>
                    <a:pt x="599" y="10564"/>
                  </a:lnTo>
                  <a:cubicBezTo>
                    <a:pt x="599" y="10564"/>
                    <a:pt x="331" y="11791"/>
                    <a:pt x="1637" y="11791"/>
                  </a:cubicBezTo>
                  <a:lnTo>
                    <a:pt x="6513" y="11791"/>
                  </a:lnTo>
                  <a:cubicBezTo>
                    <a:pt x="7811" y="11791"/>
                    <a:pt x="7552" y="10571"/>
                    <a:pt x="7544" y="10564"/>
                  </a:cubicBezTo>
                  <a:lnTo>
                    <a:pt x="7544" y="10556"/>
                  </a:ln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2740;p72">
              <a:extLst>
                <a:ext uri="{FF2B5EF4-FFF2-40B4-BE49-F238E27FC236}">
                  <a16:creationId xmlns:a16="http://schemas.microsoft.com/office/drawing/2014/main" id="{8F2067E6-9C54-33B6-181F-A7E46B4793A6}"/>
                </a:ext>
              </a:extLst>
            </p:cNvPr>
            <p:cNvSpPr/>
            <p:nvPr/>
          </p:nvSpPr>
          <p:spPr>
            <a:xfrm>
              <a:off x="4612409" y="2125749"/>
              <a:ext cx="694090" cy="639248"/>
            </a:xfrm>
            <a:custGeom>
              <a:avLst/>
              <a:gdLst/>
              <a:ahLst/>
              <a:cxnLst/>
              <a:rect l="l" t="t" r="r" b="b"/>
              <a:pathLst>
                <a:path w="4861" h="4477" extrusionOk="0">
                  <a:moveTo>
                    <a:pt x="0" y="3438"/>
                  </a:moveTo>
                  <a:cubicBezTo>
                    <a:pt x="0" y="3438"/>
                    <a:pt x="0" y="3391"/>
                    <a:pt x="63" y="3383"/>
                  </a:cubicBezTo>
                  <a:cubicBezTo>
                    <a:pt x="126" y="3375"/>
                    <a:pt x="912" y="3383"/>
                    <a:pt x="912" y="3383"/>
                  </a:cubicBezTo>
                  <a:cubicBezTo>
                    <a:pt x="912" y="3383"/>
                    <a:pt x="385" y="2950"/>
                    <a:pt x="897" y="2879"/>
                  </a:cubicBezTo>
                  <a:cubicBezTo>
                    <a:pt x="1408" y="2801"/>
                    <a:pt x="2894" y="2636"/>
                    <a:pt x="2973" y="2596"/>
                  </a:cubicBezTo>
                  <a:cubicBezTo>
                    <a:pt x="2973" y="2596"/>
                    <a:pt x="3083" y="1778"/>
                    <a:pt x="3138" y="1086"/>
                  </a:cubicBezTo>
                  <a:cubicBezTo>
                    <a:pt x="3193" y="394"/>
                    <a:pt x="3484" y="1"/>
                    <a:pt x="3988" y="48"/>
                  </a:cubicBezTo>
                  <a:cubicBezTo>
                    <a:pt x="4491" y="95"/>
                    <a:pt x="4861" y="363"/>
                    <a:pt x="4664" y="2030"/>
                  </a:cubicBezTo>
                  <a:cubicBezTo>
                    <a:pt x="4460" y="3697"/>
                    <a:pt x="4263" y="4028"/>
                    <a:pt x="3351" y="4154"/>
                  </a:cubicBezTo>
                  <a:cubicBezTo>
                    <a:pt x="2690" y="4240"/>
                    <a:pt x="1274" y="4476"/>
                    <a:pt x="598" y="3949"/>
                  </a:cubicBezTo>
                  <a:cubicBezTo>
                    <a:pt x="354" y="3753"/>
                    <a:pt x="79" y="3957"/>
                    <a:pt x="79" y="3957"/>
                  </a:cubicBezTo>
                  <a:cubicBezTo>
                    <a:pt x="79" y="3957"/>
                    <a:pt x="173" y="3564"/>
                    <a:pt x="0" y="3438"/>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 name="Google Shape;2741;p72">
              <a:extLst>
                <a:ext uri="{FF2B5EF4-FFF2-40B4-BE49-F238E27FC236}">
                  <a16:creationId xmlns:a16="http://schemas.microsoft.com/office/drawing/2014/main" id="{1A3139A2-7C09-7477-5F2B-DE4996B218EE}"/>
                </a:ext>
              </a:extLst>
            </p:cNvPr>
            <p:cNvSpPr/>
            <p:nvPr/>
          </p:nvSpPr>
          <p:spPr>
            <a:xfrm>
              <a:off x="4468623" y="2531262"/>
              <a:ext cx="308992" cy="175340"/>
            </a:xfrm>
            <a:custGeom>
              <a:avLst/>
              <a:gdLst/>
              <a:ahLst/>
              <a:cxnLst/>
              <a:rect l="l" t="t" r="r" b="b"/>
              <a:pathLst>
                <a:path w="2164" h="1228" extrusionOk="0">
                  <a:moveTo>
                    <a:pt x="158" y="944"/>
                  </a:moveTo>
                  <a:cubicBezTo>
                    <a:pt x="158" y="944"/>
                    <a:pt x="0" y="802"/>
                    <a:pt x="16" y="739"/>
                  </a:cubicBezTo>
                  <a:cubicBezTo>
                    <a:pt x="87" y="448"/>
                    <a:pt x="291" y="205"/>
                    <a:pt x="567" y="79"/>
                  </a:cubicBezTo>
                  <a:cubicBezTo>
                    <a:pt x="732" y="0"/>
                    <a:pt x="1023" y="142"/>
                    <a:pt x="1141" y="197"/>
                  </a:cubicBezTo>
                  <a:cubicBezTo>
                    <a:pt x="1259" y="260"/>
                    <a:pt x="1778" y="268"/>
                    <a:pt x="1841" y="283"/>
                  </a:cubicBezTo>
                  <a:cubicBezTo>
                    <a:pt x="1967" y="527"/>
                    <a:pt x="2077" y="779"/>
                    <a:pt x="2163" y="1038"/>
                  </a:cubicBezTo>
                  <a:cubicBezTo>
                    <a:pt x="2116" y="1227"/>
                    <a:pt x="158" y="944"/>
                    <a:pt x="158" y="944"/>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2742;p72">
              <a:extLst>
                <a:ext uri="{FF2B5EF4-FFF2-40B4-BE49-F238E27FC236}">
                  <a16:creationId xmlns:a16="http://schemas.microsoft.com/office/drawing/2014/main" id="{9B2FAB28-1B3F-6025-3CBB-C65EE2CB90E4}"/>
                </a:ext>
              </a:extLst>
            </p:cNvPr>
            <p:cNvSpPr/>
            <p:nvPr/>
          </p:nvSpPr>
          <p:spPr>
            <a:xfrm>
              <a:off x="4488756" y="2576096"/>
              <a:ext cx="109090" cy="100092"/>
            </a:xfrm>
            <a:custGeom>
              <a:avLst/>
              <a:gdLst/>
              <a:ahLst/>
              <a:cxnLst/>
              <a:rect l="l" t="t" r="r" b="b"/>
              <a:pathLst>
                <a:path w="764" h="701" fill="none" extrusionOk="0">
                  <a:moveTo>
                    <a:pt x="17" y="630"/>
                  </a:moveTo>
                  <a:cubicBezTo>
                    <a:pt x="1" y="543"/>
                    <a:pt x="17" y="449"/>
                    <a:pt x="56" y="370"/>
                  </a:cubicBezTo>
                  <a:cubicBezTo>
                    <a:pt x="95" y="307"/>
                    <a:pt x="190" y="182"/>
                    <a:pt x="276" y="79"/>
                  </a:cubicBezTo>
                  <a:moveTo>
                    <a:pt x="512" y="701"/>
                  </a:moveTo>
                  <a:cubicBezTo>
                    <a:pt x="504" y="646"/>
                    <a:pt x="512" y="591"/>
                    <a:pt x="528" y="543"/>
                  </a:cubicBezTo>
                  <a:cubicBezTo>
                    <a:pt x="599" y="425"/>
                    <a:pt x="677" y="323"/>
                    <a:pt x="764" y="213"/>
                  </a:cubicBezTo>
                  <a:moveTo>
                    <a:pt x="237" y="669"/>
                  </a:moveTo>
                  <a:cubicBezTo>
                    <a:pt x="213" y="606"/>
                    <a:pt x="213" y="543"/>
                    <a:pt x="237" y="488"/>
                  </a:cubicBezTo>
                  <a:cubicBezTo>
                    <a:pt x="355" y="315"/>
                    <a:pt x="481" y="158"/>
                    <a:pt x="614" y="1"/>
                  </a:cubicBezTo>
                </a:path>
              </a:pathLst>
            </a:custGeom>
            <a:grpFill/>
            <a:ln w="1375" cap="rnd" cmpd="sng">
              <a:solidFill>
                <a:srgbClr val="D77F68"/>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 name="Google Shape;2743;p72">
              <a:extLst>
                <a:ext uri="{FF2B5EF4-FFF2-40B4-BE49-F238E27FC236}">
                  <a16:creationId xmlns:a16="http://schemas.microsoft.com/office/drawing/2014/main" id="{28E465E1-CF13-46E2-39CF-38B8E92E2471}"/>
                </a:ext>
              </a:extLst>
            </p:cNvPr>
            <p:cNvSpPr/>
            <p:nvPr/>
          </p:nvSpPr>
          <p:spPr>
            <a:xfrm>
              <a:off x="5073894" y="1783205"/>
              <a:ext cx="283148" cy="385377"/>
            </a:xfrm>
            <a:custGeom>
              <a:avLst/>
              <a:gdLst/>
              <a:ahLst/>
              <a:cxnLst/>
              <a:rect l="l" t="t" r="r" b="b"/>
              <a:pathLst>
                <a:path w="1983" h="2699" extrusionOk="0">
                  <a:moveTo>
                    <a:pt x="1" y="1747"/>
                  </a:moveTo>
                  <a:cubicBezTo>
                    <a:pt x="300" y="1708"/>
                    <a:pt x="473" y="1975"/>
                    <a:pt x="567" y="2282"/>
                  </a:cubicBezTo>
                  <a:cubicBezTo>
                    <a:pt x="567" y="2290"/>
                    <a:pt x="567" y="2290"/>
                    <a:pt x="567" y="2290"/>
                  </a:cubicBezTo>
                  <a:lnTo>
                    <a:pt x="638" y="2526"/>
                  </a:lnTo>
                  <a:cubicBezTo>
                    <a:pt x="638" y="2526"/>
                    <a:pt x="1055" y="2667"/>
                    <a:pt x="1110" y="2683"/>
                  </a:cubicBezTo>
                  <a:cubicBezTo>
                    <a:pt x="1157" y="2699"/>
                    <a:pt x="1951" y="2101"/>
                    <a:pt x="1943" y="2054"/>
                  </a:cubicBezTo>
                  <a:cubicBezTo>
                    <a:pt x="1943" y="1999"/>
                    <a:pt x="1983" y="1267"/>
                    <a:pt x="1983" y="1267"/>
                  </a:cubicBezTo>
                  <a:lnTo>
                    <a:pt x="1456" y="890"/>
                  </a:lnTo>
                  <a:lnTo>
                    <a:pt x="1471" y="300"/>
                  </a:lnTo>
                  <a:lnTo>
                    <a:pt x="771" y="1"/>
                  </a:lnTo>
                  <a:lnTo>
                    <a:pt x="268" y="913"/>
                  </a:ln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2744;p72">
              <a:extLst>
                <a:ext uri="{FF2B5EF4-FFF2-40B4-BE49-F238E27FC236}">
                  <a16:creationId xmlns:a16="http://schemas.microsoft.com/office/drawing/2014/main" id="{8C547364-1412-C0CD-8768-C1D6ABCE056E}"/>
                </a:ext>
              </a:extLst>
            </p:cNvPr>
            <p:cNvSpPr/>
            <p:nvPr/>
          </p:nvSpPr>
          <p:spPr>
            <a:xfrm>
              <a:off x="4911118" y="3529623"/>
              <a:ext cx="1058055" cy="69679"/>
            </a:xfrm>
            <a:custGeom>
              <a:avLst/>
              <a:gdLst/>
              <a:ahLst/>
              <a:cxnLst/>
              <a:rect l="l" t="t" r="r" b="b"/>
              <a:pathLst>
                <a:path w="7410" h="488" extrusionOk="0">
                  <a:moveTo>
                    <a:pt x="244" y="0"/>
                  </a:moveTo>
                  <a:lnTo>
                    <a:pt x="7165" y="0"/>
                  </a:lnTo>
                  <a:cubicBezTo>
                    <a:pt x="7299" y="0"/>
                    <a:pt x="7409" y="110"/>
                    <a:pt x="7409" y="244"/>
                  </a:cubicBezTo>
                  <a:lnTo>
                    <a:pt x="7409" y="244"/>
                  </a:lnTo>
                  <a:cubicBezTo>
                    <a:pt x="7409" y="378"/>
                    <a:pt x="7299" y="488"/>
                    <a:pt x="7165" y="488"/>
                  </a:cubicBezTo>
                  <a:lnTo>
                    <a:pt x="244" y="488"/>
                  </a:lnTo>
                  <a:cubicBezTo>
                    <a:pt x="110" y="488"/>
                    <a:pt x="0" y="378"/>
                    <a:pt x="0" y="244"/>
                  </a:cubicBezTo>
                  <a:lnTo>
                    <a:pt x="0" y="244"/>
                  </a:lnTo>
                  <a:cubicBezTo>
                    <a:pt x="0" y="110"/>
                    <a:pt x="110" y="0"/>
                    <a:pt x="244"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2745;p72">
              <a:extLst>
                <a:ext uri="{FF2B5EF4-FFF2-40B4-BE49-F238E27FC236}">
                  <a16:creationId xmlns:a16="http://schemas.microsoft.com/office/drawing/2014/main" id="{7EE39E5F-5F8B-3A86-1E6C-A328D9850D45}"/>
                </a:ext>
              </a:extLst>
            </p:cNvPr>
            <p:cNvSpPr/>
            <p:nvPr/>
          </p:nvSpPr>
          <p:spPr>
            <a:xfrm>
              <a:off x="4849291" y="3450948"/>
              <a:ext cx="1180424" cy="112515"/>
            </a:xfrm>
            <a:custGeom>
              <a:avLst/>
              <a:gdLst/>
              <a:ahLst/>
              <a:cxnLst/>
              <a:rect l="l" t="t" r="r" b="b"/>
              <a:pathLst>
                <a:path w="8267" h="788" extrusionOk="0">
                  <a:moveTo>
                    <a:pt x="402" y="1"/>
                  </a:moveTo>
                  <a:lnTo>
                    <a:pt x="7874" y="1"/>
                  </a:lnTo>
                  <a:cubicBezTo>
                    <a:pt x="8086" y="1"/>
                    <a:pt x="8259" y="174"/>
                    <a:pt x="8267" y="394"/>
                  </a:cubicBezTo>
                  <a:lnTo>
                    <a:pt x="8267" y="394"/>
                  </a:lnTo>
                  <a:cubicBezTo>
                    <a:pt x="8267" y="606"/>
                    <a:pt x="8094" y="787"/>
                    <a:pt x="7874" y="787"/>
                  </a:cubicBezTo>
                  <a:lnTo>
                    <a:pt x="402" y="787"/>
                  </a:lnTo>
                  <a:cubicBezTo>
                    <a:pt x="182" y="787"/>
                    <a:pt x="1" y="614"/>
                    <a:pt x="1" y="394"/>
                  </a:cubicBezTo>
                  <a:lnTo>
                    <a:pt x="1" y="394"/>
                  </a:lnTo>
                  <a:cubicBezTo>
                    <a:pt x="9" y="174"/>
                    <a:pt x="182" y="1"/>
                    <a:pt x="402"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2746;p72">
              <a:extLst>
                <a:ext uri="{FF2B5EF4-FFF2-40B4-BE49-F238E27FC236}">
                  <a16:creationId xmlns:a16="http://schemas.microsoft.com/office/drawing/2014/main" id="{5982FED7-F9EC-A60C-FCD6-09DF5C11B457}"/>
                </a:ext>
              </a:extLst>
            </p:cNvPr>
            <p:cNvSpPr/>
            <p:nvPr/>
          </p:nvSpPr>
          <p:spPr>
            <a:xfrm>
              <a:off x="4579853" y="2988320"/>
              <a:ext cx="1126451" cy="1384729"/>
            </a:xfrm>
            <a:custGeom>
              <a:avLst/>
              <a:gdLst/>
              <a:ahLst/>
              <a:cxnLst/>
              <a:rect l="l" t="t" r="r" b="b"/>
              <a:pathLst>
                <a:path w="7889" h="9698" extrusionOk="0">
                  <a:moveTo>
                    <a:pt x="7857" y="991"/>
                  </a:moveTo>
                  <a:cubicBezTo>
                    <a:pt x="7857" y="991"/>
                    <a:pt x="7889" y="3241"/>
                    <a:pt x="5915" y="3241"/>
                  </a:cubicBezTo>
                  <a:lnTo>
                    <a:pt x="2745" y="3241"/>
                  </a:lnTo>
                  <a:cubicBezTo>
                    <a:pt x="2745" y="3241"/>
                    <a:pt x="2792" y="3327"/>
                    <a:pt x="2666" y="3374"/>
                  </a:cubicBezTo>
                  <a:cubicBezTo>
                    <a:pt x="2666" y="3374"/>
                    <a:pt x="2627" y="4877"/>
                    <a:pt x="2415" y="5868"/>
                  </a:cubicBezTo>
                  <a:cubicBezTo>
                    <a:pt x="2194" y="6851"/>
                    <a:pt x="1188" y="9635"/>
                    <a:pt x="1188" y="9635"/>
                  </a:cubicBezTo>
                  <a:cubicBezTo>
                    <a:pt x="1148" y="9682"/>
                    <a:pt x="1085" y="9698"/>
                    <a:pt x="1030" y="9682"/>
                  </a:cubicBezTo>
                  <a:lnTo>
                    <a:pt x="94" y="9431"/>
                  </a:lnTo>
                  <a:cubicBezTo>
                    <a:pt x="94" y="9431"/>
                    <a:pt x="0" y="9368"/>
                    <a:pt x="8" y="9289"/>
                  </a:cubicBezTo>
                  <a:cubicBezTo>
                    <a:pt x="8" y="9210"/>
                    <a:pt x="920" y="1841"/>
                    <a:pt x="1007" y="1534"/>
                  </a:cubicBezTo>
                  <a:cubicBezTo>
                    <a:pt x="1101" y="1219"/>
                    <a:pt x="1298" y="338"/>
                    <a:pt x="3421" y="519"/>
                  </a:cubicBezTo>
                  <a:cubicBezTo>
                    <a:pt x="3421" y="519"/>
                    <a:pt x="5309" y="1078"/>
                    <a:pt x="5749" y="1078"/>
                  </a:cubicBezTo>
                  <a:cubicBezTo>
                    <a:pt x="6190" y="1078"/>
                    <a:pt x="7385" y="0"/>
                    <a:pt x="7857" y="99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6" name="Google Shape;2747;p72">
              <a:extLst>
                <a:ext uri="{FF2B5EF4-FFF2-40B4-BE49-F238E27FC236}">
                  <a16:creationId xmlns:a16="http://schemas.microsoft.com/office/drawing/2014/main" id="{F41A0E9C-24F4-DEFB-1018-48AFFF32BF20}"/>
                </a:ext>
              </a:extLst>
            </p:cNvPr>
            <p:cNvSpPr/>
            <p:nvPr/>
          </p:nvSpPr>
          <p:spPr>
            <a:xfrm>
              <a:off x="4665097" y="4298812"/>
              <a:ext cx="214752" cy="184335"/>
            </a:xfrm>
            <a:custGeom>
              <a:avLst/>
              <a:gdLst/>
              <a:ahLst/>
              <a:cxnLst/>
              <a:rect l="l" t="t" r="r" b="b"/>
              <a:pathLst>
                <a:path w="1504" h="1291" extrusionOk="0">
                  <a:moveTo>
                    <a:pt x="1" y="921"/>
                  </a:moveTo>
                  <a:lnTo>
                    <a:pt x="276" y="779"/>
                  </a:lnTo>
                  <a:lnTo>
                    <a:pt x="496" y="253"/>
                  </a:lnTo>
                  <a:lnTo>
                    <a:pt x="677" y="1"/>
                  </a:lnTo>
                  <a:lnTo>
                    <a:pt x="1472" y="331"/>
                  </a:lnTo>
                  <a:lnTo>
                    <a:pt x="1456" y="512"/>
                  </a:lnTo>
                  <a:cubicBezTo>
                    <a:pt x="1440" y="583"/>
                    <a:pt x="1432" y="661"/>
                    <a:pt x="1432" y="732"/>
                  </a:cubicBezTo>
                  <a:cubicBezTo>
                    <a:pt x="1448" y="842"/>
                    <a:pt x="1472" y="945"/>
                    <a:pt x="1503" y="1047"/>
                  </a:cubicBezTo>
                  <a:cubicBezTo>
                    <a:pt x="1503" y="1047"/>
                    <a:pt x="952" y="1291"/>
                    <a:pt x="772" y="1220"/>
                  </a:cubicBezTo>
                  <a:cubicBezTo>
                    <a:pt x="599" y="1157"/>
                    <a:pt x="1" y="921"/>
                    <a:pt x="1" y="92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7" name="Google Shape;2748;p72">
              <a:extLst>
                <a:ext uri="{FF2B5EF4-FFF2-40B4-BE49-F238E27FC236}">
                  <a16:creationId xmlns:a16="http://schemas.microsoft.com/office/drawing/2014/main" id="{2C49BA67-2F2F-799B-7CBD-019202CB5871}"/>
                </a:ext>
              </a:extLst>
            </p:cNvPr>
            <p:cNvSpPr/>
            <p:nvPr/>
          </p:nvSpPr>
          <p:spPr>
            <a:xfrm>
              <a:off x="4723496" y="2988320"/>
              <a:ext cx="1044633" cy="1384729"/>
            </a:xfrm>
            <a:custGeom>
              <a:avLst/>
              <a:gdLst/>
              <a:ahLst/>
              <a:cxnLst/>
              <a:rect l="l" t="t" r="r" b="b"/>
              <a:pathLst>
                <a:path w="7316" h="9698" extrusionOk="0">
                  <a:moveTo>
                    <a:pt x="7284" y="991"/>
                  </a:moveTo>
                  <a:cubicBezTo>
                    <a:pt x="7284" y="991"/>
                    <a:pt x="7315" y="3241"/>
                    <a:pt x="5341" y="3241"/>
                  </a:cubicBezTo>
                  <a:lnTo>
                    <a:pt x="2746" y="3241"/>
                  </a:lnTo>
                  <a:cubicBezTo>
                    <a:pt x="2746" y="3241"/>
                    <a:pt x="2683" y="3256"/>
                    <a:pt x="2667" y="3374"/>
                  </a:cubicBezTo>
                  <a:cubicBezTo>
                    <a:pt x="2187" y="6308"/>
                    <a:pt x="1999" y="7393"/>
                    <a:pt x="1188" y="9635"/>
                  </a:cubicBezTo>
                  <a:cubicBezTo>
                    <a:pt x="1149" y="9682"/>
                    <a:pt x="1086" y="9698"/>
                    <a:pt x="1031" y="9682"/>
                  </a:cubicBezTo>
                  <a:lnTo>
                    <a:pt x="87" y="9431"/>
                  </a:lnTo>
                  <a:cubicBezTo>
                    <a:pt x="87" y="9431"/>
                    <a:pt x="1" y="9368"/>
                    <a:pt x="1" y="9289"/>
                  </a:cubicBezTo>
                  <a:cubicBezTo>
                    <a:pt x="9" y="9210"/>
                    <a:pt x="921" y="1841"/>
                    <a:pt x="1007" y="1534"/>
                  </a:cubicBezTo>
                  <a:cubicBezTo>
                    <a:pt x="1102" y="1219"/>
                    <a:pt x="1299" y="338"/>
                    <a:pt x="3422" y="519"/>
                  </a:cubicBezTo>
                  <a:cubicBezTo>
                    <a:pt x="3422" y="519"/>
                    <a:pt x="4484" y="268"/>
                    <a:pt x="4924" y="268"/>
                  </a:cubicBezTo>
                  <a:cubicBezTo>
                    <a:pt x="5365" y="268"/>
                    <a:pt x="6820" y="0"/>
                    <a:pt x="7284" y="99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8" name="Google Shape;2749;p72">
              <a:extLst>
                <a:ext uri="{FF2B5EF4-FFF2-40B4-BE49-F238E27FC236}">
                  <a16:creationId xmlns:a16="http://schemas.microsoft.com/office/drawing/2014/main" id="{F7492FDF-23DF-03D9-5D67-07DA4C2C9BCC}"/>
                </a:ext>
              </a:extLst>
            </p:cNvPr>
            <p:cNvSpPr/>
            <p:nvPr/>
          </p:nvSpPr>
          <p:spPr>
            <a:xfrm>
              <a:off x="5103165" y="1971968"/>
              <a:ext cx="680668" cy="1157986"/>
            </a:xfrm>
            <a:custGeom>
              <a:avLst/>
              <a:gdLst/>
              <a:ahLst/>
              <a:cxnLst/>
              <a:rect l="l" t="t" r="r" b="b"/>
              <a:pathLst>
                <a:path w="4767" h="8110" extrusionOk="0">
                  <a:moveTo>
                    <a:pt x="4766" y="7983"/>
                  </a:moveTo>
                  <a:cubicBezTo>
                    <a:pt x="4759" y="8054"/>
                    <a:pt x="4704" y="8109"/>
                    <a:pt x="4625" y="8109"/>
                  </a:cubicBezTo>
                  <a:cubicBezTo>
                    <a:pt x="2965" y="7291"/>
                    <a:pt x="1904" y="7779"/>
                    <a:pt x="386" y="7614"/>
                  </a:cubicBezTo>
                  <a:cubicBezTo>
                    <a:pt x="338" y="7582"/>
                    <a:pt x="315" y="7527"/>
                    <a:pt x="315" y="7464"/>
                  </a:cubicBezTo>
                  <a:cubicBezTo>
                    <a:pt x="323" y="7370"/>
                    <a:pt x="1023" y="6591"/>
                    <a:pt x="1023" y="6591"/>
                  </a:cubicBezTo>
                  <a:cubicBezTo>
                    <a:pt x="1023" y="6591"/>
                    <a:pt x="952" y="6513"/>
                    <a:pt x="952" y="6465"/>
                  </a:cubicBezTo>
                  <a:cubicBezTo>
                    <a:pt x="960" y="6418"/>
                    <a:pt x="968" y="6308"/>
                    <a:pt x="968" y="6308"/>
                  </a:cubicBezTo>
                  <a:cubicBezTo>
                    <a:pt x="968" y="6308"/>
                    <a:pt x="291" y="4570"/>
                    <a:pt x="142" y="4153"/>
                  </a:cubicBezTo>
                  <a:cubicBezTo>
                    <a:pt x="0" y="3736"/>
                    <a:pt x="0" y="1919"/>
                    <a:pt x="16" y="1597"/>
                  </a:cubicBezTo>
                  <a:cubicBezTo>
                    <a:pt x="32" y="1267"/>
                    <a:pt x="386" y="1015"/>
                    <a:pt x="386" y="1015"/>
                  </a:cubicBezTo>
                  <a:cubicBezTo>
                    <a:pt x="401" y="1054"/>
                    <a:pt x="417" y="1086"/>
                    <a:pt x="448" y="1109"/>
                  </a:cubicBezTo>
                  <a:cubicBezTo>
                    <a:pt x="488" y="1125"/>
                    <a:pt x="1015" y="928"/>
                    <a:pt x="1801" y="0"/>
                  </a:cubicBezTo>
                  <a:cubicBezTo>
                    <a:pt x="1801" y="0"/>
                    <a:pt x="1990" y="71"/>
                    <a:pt x="2053" y="87"/>
                  </a:cubicBezTo>
                  <a:cubicBezTo>
                    <a:pt x="2179" y="118"/>
                    <a:pt x="2305" y="158"/>
                    <a:pt x="2431" y="205"/>
                  </a:cubicBezTo>
                  <a:cubicBezTo>
                    <a:pt x="2651" y="299"/>
                    <a:pt x="2792" y="378"/>
                    <a:pt x="3099" y="637"/>
                  </a:cubicBezTo>
                  <a:cubicBezTo>
                    <a:pt x="4129" y="1479"/>
                    <a:pt x="4696" y="7362"/>
                    <a:pt x="4766" y="7983"/>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9" name="Google Shape;2750;p72">
              <a:extLst>
                <a:ext uri="{FF2B5EF4-FFF2-40B4-BE49-F238E27FC236}">
                  <a16:creationId xmlns:a16="http://schemas.microsoft.com/office/drawing/2014/main" id="{1AE5EA15-6339-9A4F-10BB-9D264FE1B67B}"/>
                </a:ext>
              </a:extLst>
            </p:cNvPr>
            <p:cNvSpPr/>
            <p:nvPr/>
          </p:nvSpPr>
          <p:spPr>
            <a:xfrm>
              <a:off x="4687657" y="1959546"/>
              <a:ext cx="988375" cy="776179"/>
            </a:xfrm>
            <a:custGeom>
              <a:avLst/>
              <a:gdLst/>
              <a:ahLst/>
              <a:cxnLst/>
              <a:rect l="l" t="t" r="r" b="b"/>
              <a:pathLst>
                <a:path w="6922" h="5436" extrusionOk="0">
                  <a:moveTo>
                    <a:pt x="32" y="4334"/>
                  </a:moveTo>
                  <a:cubicBezTo>
                    <a:pt x="47" y="4303"/>
                    <a:pt x="79" y="4279"/>
                    <a:pt x="110" y="4279"/>
                  </a:cubicBezTo>
                  <a:cubicBezTo>
                    <a:pt x="181" y="4272"/>
                    <a:pt x="236" y="4020"/>
                    <a:pt x="236" y="4020"/>
                  </a:cubicBezTo>
                  <a:cubicBezTo>
                    <a:pt x="236" y="4020"/>
                    <a:pt x="967" y="3996"/>
                    <a:pt x="1526" y="3910"/>
                  </a:cubicBezTo>
                  <a:cubicBezTo>
                    <a:pt x="2092" y="3831"/>
                    <a:pt x="3885" y="3532"/>
                    <a:pt x="3988" y="3485"/>
                  </a:cubicBezTo>
                  <a:cubicBezTo>
                    <a:pt x="3988" y="3485"/>
                    <a:pt x="4271" y="2447"/>
                    <a:pt x="4475" y="1708"/>
                  </a:cubicBezTo>
                  <a:cubicBezTo>
                    <a:pt x="4947" y="1"/>
                    <a:pt x="6921" y="64"/>
                    <a:pt x="6041" y="2824"/>
                  </a:cubicBezTo>
                  <a:cubicBezTo>
                    <a:pt x="5474" y="4594"/>
                    <a:pt x="5042" y="4877"/>
                    <a:pt x="4043" y="5003"/>
                  </a:cubicBezTo>
                  <a:cubicBezTo>
                    <a:pt x="3311" y="5105"/>
                    <a:pt x="1172" y="5436"/>
                    <a:pt x="558" y="4877"/>
                  </a:cubicBezTo>
                  <a:cubicBezTo>
                    <a:pt x="338" y="4673"/>
                    <a:pt x="0" y="4885"/>
                    <a:pt x="0" y="4885"/>
                  </a:cubicBezTo>
                  <a:cubicBezTo>
                    <a:pt x="0" y="4885"/>
                    <a:pt x="189" y="4476"/>
                    <a:pt x="32" y="4334"/>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0" name="Google Shape;2751;p72">
              <a:extLst>
                <a:ext uri="{FF2B5EF4-FFF2-40B4-BE49-F238E27FC236}">
                  <a16:creationId xmlns:a16="http://schemas.microsoft.com/office/drawing/2014/main" id="{6E2785D4-6E00-A998-4E6E-EDBFFC2B44B9}"/>
                </a:ext>
              </a:extLst>
            </p:cNvPr>
            <p:cNvSpPr/>
            <p:nvPr/>
          </p:nvSpPr>
          <p:spPr>
            <a:xfrm>
              <a:off x="4726923" y="4261830"/>
              <a:ext cx="183196" cy="52830"/>
            </a:xfrm>
            <a:custGeom>
              <a:avLst/>
              <a:gdLst/>
              <a:ahLst/>
              <a:cxnLst/>
              <a:rect l="l" t="t" r="r" b="b"/>
              <a:pathLst>
                <a:path w="1283" h="370" fill="none" extrusionOk="0">
                  <a:moveTo>
                    <a:pt x="0" y="0"/>
                  </a:moveTo>
                  <a:lnTo>
                    <a:pt x="1282" y="370"/>
                  </a:lnTo>
                </a:path>
              </a:pathLst>
            </a:custGeom>
            <a:grpFill/>
            <a:ln w="1775" cap="rnd" cmpd="sng">
              <a:solidFill>
                <a:srgbClr val="1B153F"/>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2752;p72">
              <a:extLst>
                <a:ext uri="{FF2B5EF4-FFF2-40B4-BE49-F238E27FC236}">
                  <a16:creationId xmlns:a16="http://schemas.microsoft.com/office/drawing/2014/main" id="{AB08BFDD-260A-6598-FD2C-3236D5B8014C}"/>
                </a:ext>
              </a:extLst>
            </p:cNvPr>
            <p:cNvSpPr/>
            <p:nvPr/>
          </p:nvSpPr>
          <p:spPr>
            <a:xfrm>
              <a:off x="5725286" y="2258254"/>
              <a:ext cx="249450" cy="1048042"/>
            </a:xfrm>
            <a:custGeom>
              <a:avLst/>
              <a:gdLst/>
              <a:ahLst/>
              <a:cxnLst/>
              <a:rect l="l" t="t" r="r" b="b"/>
              <a:pathLst>
                <a:path w="1747" h="7340" extrusionOk="0">
                  <a:moveTo>
                    <a:pt x="1676" y="6686"/>
                  </a:moveTo>
                  <a:cubicBezTo>
                    <a:pt x="1747" y="7229"/>
                    <a:pt x="921" y="7339"/>
                    <a:pt x="858" y="6789"/>
                  </a:cubicBezTo>
                  <a:lnTo>
                    <a:pt x="71" y="646"/>
                  </a:lnTo>
                  <a:cubicBezTo>
                    <a:pt x="0" y="103"/>
                    <a:pt x="818" y="1"/>
                    <a:pt x="889" y="544"/>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2753;p72">
              <a:extLst>
                <a:ext uri="{FF2B5EF4-FFF2-40B4-BE49-F238E27FC236}">
                  <a16:creationId xmlns:a16="http://schemas.microsoft.com/office/drawing/2014/main" id="{1296598D-2D65-3ED4-85E3-30FE3DD08481}"/>
                </a:ext>
              </a:extLst>
            </p:cNvPr>
            <p:cNvSpPr/>
            <p:nvPr/>
          </p:nvSpPr>
          <p:spPr>
            <a:xfrm>
              <a:off x="4863855" y="1642846"/>
              <a:ext cx="339406" cy="408936"/>
            </a:xfrm>
            <a:custGeom>
              <a:avLst/>
              <a:gdLst/>
              <a:ahLst/>
              <a:cxnLst/>
              <a:rect l="l" t="t" r="r" b="b"/>
              <a:pathLst>
                <a:path w="2377" h="2864" extrusionOk="0">
                  <a:moveTo>
                    <a:pt x="40" y="371"/>
                  </a:moveTo>
                  <a:cubicBezTo>
                    <a:pt x="9" y="638"/>
                    <a:pt x="56" y="913"/>
                    <a:pt x="166" y="1157"/>
                  </a:cubicBezTo>
                  <a:cubicBezTo>
                    <a:pt x="363" y="1582"/>
                    <a:pt x="426" y="1786"/>
                    <a:pt x="300" y="1967"/>
                  </a:cubicBezTo>
                  <a:cubicBezTo>
                    <a:pt x="292" y="1999"/>
                    <a:pt x="300" y="2030"/>
                    <a:pt x="323" y="2054"/>
                  </a:cubicBezTo>
                  <a:cubicBezTo>
                    <a:pt x="394" y="2124"/>
                    <a:pt x="489" y="2156"/>
                    <a:pt x="591" y="2140"/>
                  </a:cubicBezTo>
                  <a:lnTo>
                    <a:pt x="795" y="2557"/>
                  </a:lnTo>
                  <a:cubicBezTo>
                    <a:pt x="874" y="2730"/>
                    <a:pt x="1023" y="2864"/>
                    <a:pt x="1330" y="2777"/>
                  </a:cubicBezTo>
                  <a:cubicBezTo>
                    <a:pt x="1645" y="2699"/>
                    <a:pt x="2376" y="2227"/>
                    <a:pt x="2203" y="1558"/>
                  </a:cubicBezTo>
                  <a:cubicBezTo>
                    <a:pt x="2030" y="882"/>
                    <a:pt x="1951" y="921"/>
                    <a:pt x="1951" y="921"/>
                  </a:cubicBezTo>
                  <a:cubicBezTo>
                    <a:pt x="1951" y="921"/>
                    <a:pt x="717" y="48"/>
                    <a:pt x="654" y="48"/>
                  </a:cubicBezTo>
                  <a:cubicBezTo>
                    <a:pt x="583" y="56"/>
                    <a:pt x="1" y="1"/>
                    <a:pt x="1"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2754;p72">
              <a:extLst>
                <a:ext uri="{FF2B5EF4-FFF2-40B4-BE49-F238E27FC236}">
                  <a16:creationId xmlns:a16="http://schemas.microsoft.com/office/drawing/2014/main" id="{C06433B5-CB25-0B13-17E8-ACFFD8D23F51}"/>
                </a:ext>
              </a:extLst>
            </p:cNvPr>
            <p:cNvSpPr/>
            <p:nvPr/>
          </p:nvSpPr>
          <p:spPr>
            <a:xfrm>
              <a:off x="4986366" y="1877586"/>
              <a:ext cx="80961" cy="83244"/>
            </a:xfrm>
            <a:custGeom>
              <a:avLst/>
              <a:gdLst/>
              <a:ahLst/>
              <a:cxnLst/>
              <a:rect l="l" t="t" r="r" b="b"/>
              <a:pathLst>
                <a:path w="567" h="583" extrusionOk="0">
                  <a:moveTo>
                    <a:pt x="189" y="71"/>
                  </a:moveTo>
                  <a:cubicBezTo>
                    <a:pt x="386" y="1"/>
                    <a:pt x="566" y="205"/>
                    <a:pt x="480" y="394"/>
                  </a:cubicBezTo>
                  <a:cubicBezTo>
                    <a:pt x="386" y="583"/>
                    <a:pt x="118" y="575"/>
                    <a:pt x="47" y="378"/>
                  </a:cubicBezTo>
                  <a:cubicBezTo>
                    <a:pt x="0" y="252"/>
                    <a:pt x="63" y="119"/>
                    <a:pt x="189" y="7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Google Shape;2755;p72">
              <a:extLst>
                <a:ext uri="{FF2B5EF4-FFF2-40B4-BE49-F238E27FC236}">
                  <a16:creationId xmlns:a16="http://schemas.microsoft.com/office/drawing/2014/main" id="{995B5438-A702-F84D-A474-294BEFB2FF80}"/>
                </a:ext>
              </a:extLst>
            </p:cNvPr>
            <p:cNvSpPr/>
            <p:nvPr/>
          </p:nvSpPr>
          <p:spPr>
            <a:xfrm>
              <a:off x="4922255" y="1792200"/>
              <a:ext cx="57543" cy="29414"/>
            </a:xfrm>
            <a:custGeom>
              <a:avLst/>
              <a:gdLst/>
              <a:ahLst/>
              <a:cxnLst/>
              <a:rect l="l" t="t" r="r" b="b"/>
              <a:pathLst>
                <a:path w="403" h="206" extrusionOk="0">
                  <a:moveTo>
                    <a:pt x="363" y="80"/>
                  </a:moveTo>
                  <a:cubicBezTo>
                    <a:pt x="378" y="87"/>
                    <a:pt x="394" y="72"/>
                    <a:pt x="402" y="56"/>
                  </a:cubicBezTo>
                  <a:cubicBezTo>
                    <a:pt x="402" y="40"/>
                    <a:pt x="386" y="25"/>
                    <a:pt x="371" y="17"/>
                  </a:cubicBezTo>
                  <a:cubicBezTo>
                    <a:pt x="245" y="1"/>
                    <a:pt x="119" y="40"/>
                    <a:pt x="32" y="135"/>
                  </a:cubicBezTo>
                  <a:cubicBezTo>
                    <a:pt x="1" y="166"/>
                    <a:pt x="48" y="205"/>
                    <a:pt x="80" y="174"/>
                  </a:cubicBezTo>
                  <a:cubicBezTo>
                    <a:pt x="150" y="103"/>
                    <a:pt x="260" y="64"/>
                    <a:pt x="363" y="8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5" name="Google Shape;2756;p72">
              <a:extLst>
                <a:ext uri="{FF2B5EF4-FFF2-40B4-BE49-F238E27FC236}">
                  <a16:creationId xmlns:a16="http://schemas.microsoft.com/office/drawing/2014/main" id="{A968D6DE-565F-8E7E-22B9-18572EA45A34}"/>
                </a:ext>
              </a:extLst>
            </p:cNvPr>
            <p:cNvSpPr/>
            <p:nvPr/>
          </p:nvSpPr>
          <p:spPr>
            <a:xfrm>
              <a:off x="5136863" y="1902288"/>
              <a:ext cx="313419" cy="266294"/>
            </a:xfrm>
            <a:custGeom>
              <a:avLst/>
              <a:gdLst/>
              <a:ahLst/>
              <a:cxnLst/>
              <a:rect l="l" t="t" r="r" b="b"/>
              <a:pathLst>
                <a:path w="2195" h="1865" extrusionOk="0">
                  <a:moveTo>
                    <a:pt x="79" y="1314"/>
                  </a:moveTo>
                  <a:cubicBezTo>
                    <a:pt x="24" y="1409"/>
                    <a:pt x="0" y="1519"/>
                    <a:pt x="16" y="1621"/>
                  </a:cubicBezTo>
                  <a:cubicBezTo>
                    <a:pt x="39" y="1723"/>
                    <a:pt x="102" y="1802"/>
                    <a:pt x="197" y="1849"/>
                  </a:cubicBezTo>
                  <a:cubicBezTo>
                    <a:pt x="252" y="1865"/>
                    <a:pt x="315" y="1865"/>
                    <a:pt x="370" y="1857"/>
                  </a:cubicBezTo>
                  <a:cubicBezTo>
                    <a:pt x="637" y="1739"/>
                    <a:pt x="889" y="1582"/>
                    <a:pt x="1109" y="1385"/>
                  </a:cubicBezTo>
                  <a:cubicBezTo>
                    <a:pt x="1416" y="1118"/>
                    <a:pt x="1841" y="598"/>
                    <a:pt x="2195" y="693"/>
                  </a:cubicBezTo>
                  <a:cubicBezTo>
                    <a:pt x="2195" y="693"/>
                    <a:pt x="1959" y="339"/>
                    <a:pt x="1723" y="229"/>
                  </a:cubicBezTo>
                  <a:cubicBezTo>
                    <a:pt x="1487" y="127"/>
                    <a:pt x="1345" y="1"/>
                    <a:pt x="1030" y="473"/>
                  </a:cubicBezTo>
                  <a:cubicBezTo>
                    <a:pt x="716" y="945"/>
                    <a:pt x="535" y="1456"/>
                    <a:pt x="283" y="1582"/>
                  </a:cubicBezTo>
                  <a:cubicBezTo>
                    <a:pt x="244" y="1589"/>
                    <a:pt x="205" y="1574"/>
                    <a:pt x="189" y="1542"/>
                  </a:cubicBezTo>
                  <a:cubicBezTo>
                    <a:pt x="165" y="1487"/>
                    <a:pt x="79" y="1314"/>
                    <a:pt x="79" y="1314"/>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6" name="Google Shape;2757;p72">
              <a:extLst>
                <a:ext uri="{FF2B5EF4-FFF2-40B4-BE49-F238E27FC236}">
                  <a16:creationId xmlns:a16="http://schemas.microsoft.com/office/drawing/2014/main" id="{C95C13CE-AFED-FA4E-1D12-ADB2144C8E0A}"/>
                </a:ext>
              </a:extLst>
            </p:cNvPr>
            <p:cNvSpPr/>
            <p:nvPr/>
          </p:nvSpPr>
          <p:spPr>
            <a:xfrm>
              <a:off x="4346255" y="4355070"/>
              <a:ext cx="557157" cy="247161"/>
            </a:xfrm>
            <a:custGeom>
              <a:avLst/>
              <a:gdLst/>
              <a:ahLst/>
              <a:cxnLst/>
              <a:rect l="l" t="t" r="r" b="b"/>
              <a:pathLst>
                <a:path w="3902" h="1731" extrusionOk="0">
                  <a:moveTo>
                    <a:pt x="2446" y="134"/>
                  </a:moveTo>
                  <a:cubicBezTo>
                    <a:pt x="2446" y="134"/>
                    <a:pt x="1660" y="794"/>
                    <a:pt x="1369" y="842"/>
                  </a:cubicBezTo>
                  <a:cubicBezTo>
                    <a:pt x="1078" y="897"/>
                    <a:pt x="456" y="952"/>
                    <a:pt x="323" y="1023"/>
                  </a:cubicBezTo>
                  <a:cubicBezTo>
                    <a:pt x="189" y="1093"/>
                    <a:pt x="71" y="1408"/>
                    <a:pt x="55" y="1463"/>
                  </a:cubicBezTo>
                  <a:cubicBezTo>
                    <a:pt x="39" y="1526"/>
                    <a:pt x="0" y="1730"/>
                    <a:pt x="197" y="1730"/>
                  </a:cubicBezTo>
                  <a:lnTo>
                    <a:pt x="3728" y="1730"/>
                  </a:lnTo>
                  <a:cubicBezTo>
                    <a:pt x="3870" y="1730"/>
                    <a:pt x="3901" y="1652"/>
                    <a:pt x="3901" y="1534"/>
                  </a:cubicBezTo>
                  <a:cubicBezTo>
                    <a:pt x="3893" y="1447"/>
                    <a:pt x="3862" y="1369"/>
                    <a:pt x="3815" y="1298"/>
                  </a:cubicBezTo>
                  <a:lnTo>
                    <a:pt x="3815" y="653"/>
                  </a:lnTo>
                  <a:cubicBezTo>
                    <a:pt x="3823" y="503"/>
                    <a:pt x="3705" y="385"/>
                    <a:pt x="3563" y="385"/>
                  </a:cubicBezTo>
                  <a:cubicBezTo>
                    <a:pt x="3264" y="370"/>
                    <a:pt x="2942" y="527"/>
                    <a:pt x="2745" y="228"/>
                  </a:cubicBezTo>
                  <a:cubicBezTo>
                    <a:pt x="2658" y="102"/>
                    <a:pt x="2627" y="0"/>
                    <a:pt x="2446" y="134"/>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7" name="Google Shape;2758;p72">
              <a:extLst>
                <a:ext uri="{FF2B5EF4-FFF2-40B4-BE49-F238E27FC236}">
                  <a16:creationId xmlns:a16="http://schemas.microsoft.com/office/drawing/2014/main" id="{208F52DD-4A12-FB2C-D0B4-C2381D9E3AA7}"/>
                </a:ext>
              </a:extLst>
            </p:cNvPr>
            <p:cNvSpPr/>
            <p:nvPr/>
          </p:nvSpPr>
          <p:spPr>
            <a:xfrm>
              <a:off x="4543871" y="4355070"/>
              <a:ext cx="207899" cy="143784"/>
            </a:xfrm>
            <a:custGeom>
              <a:avLst/>
              <a:gdLst/>
              <a:ahLst/>
              <a:cxnLst/>
              <a:rect l="l" t="t" r="r" b="b"/>
              <a:pathLst>
                <a:path w="1456" h="1007" extrusionOk="0">
                  <a:moveTo>
                    <a:pt x="1062" y="134"/>
                  </a:moveTo>
                  <a:cubicBezTo>
                    <a:pt x="1062" y="134"/>
                    <a:pt x="299" y="763"/>
                    <a:pt x="0" y="842"/>
                  </a:cubicBezTo>
                  <a:cubicBezTo>
                    <a:pt x="103" y="936"/>
                    <a:pt x="244" y="999"/>
                    <a:pt x="386" y="1007"/>
                  </a:cubicBezTo>
                  <a:cubicBezTo>
                    <a:pt x="496" y="999"/>
                    <a:pt x="1306" y="645"/>
                    <a:pt x="1385" y="543"/>
                  </a:cubicBezTo>
                  <a:cubicBezTo>
                    <a:pt x="1455" y="448"/>
                    <a:pt x="1385" y="252"/>
                    <a:pt x="1385" y="252"/>
                  </a:cubicBezTo>
                  <a:lnTo>
                    <a:pt x="1385" y="252"/>
                  </a:lnTo>
                  <a:lnTo>
                    <a:pt x="1369" y="228"/>
                  </a:lnTo>
                  <a:cubicBezTo>
                    <a:pt x="1274" y="102"/>
                    <a:pt x="1243" y="0"/>
                    <a:pt x="1062" y="134"/>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8" name="Google Shape;2759;p72">
              <a:extLst>
                <a:ext uri="{FF2B5EF4-FFF2-40B4-BE49-F238E27FC236}">
                  <a16:creationId xmlns:a16="http://schemas.microsoft.com/office/drawing/2014/main" id="{E0C8F29C-32C7-C0D4-2061-31D0F4980315}"/>
                </a:ext>
              </a:extLst>
            </p:cNvPr>
            <p:cNvSpPr/>
            <p:nvPr/>
          </p:nvSpPr>
          <p:spPr>
            <a:xfrm>
              <a:off x="4346255" y="4540263"/>
              <a:ext cx="557157" cy="61969"/>
            </a:xfrm>
            <a:custGeom>
              <a:avLst/>
              <a:gdLst/>
              <a:ahLst/>
              <a:cxnLst/>
              <a:rect l="l" t="t" r="r" b="b"/>
              <a:pathLst>
                <a:path w="3902" h="434" extrusionOk="0">
                  <a:moveTo>
                    <a:pt x="118" y="1"/>
                  </a:moveTo>
                  <a:cubicBezTo>
                    <a:pt x="94" y="56"/>
                    <a:pt x="71" y="111"/>
                    <a:pt x="55" y="166"/>
                  </a:cubicBezTo>
                  <a:cubicBezTo>
                    <a:pt x="39" y="229"/>
                    <a:pt x="0" y="433"/>
                    <a:pt x="197" y="433"/>
                  </a:cubicBezTo>
                  <a:lnTo>
                    <a:pt x="3728" y="433"/>
                  </a:lnTo>
                  <a:cubicBezTo>
                    <a:pt x="3870" y="433"/>
                    <a:pt x="3901" y="355"/>
                    <a:pt x="3901" y="237"/>
                  </a:cubicBezTo>
                  <a:cubicBezTo>
                    <a:pt x="3893" y="150"/>
                    <a:pt x="3862" y="72"/>
                    <a:pt x="3815"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9" name="Google Shape;2760;p72">
              <a:extLst>
                <a:ext uri="{FF2B5EF4-FFF2-40B4-BE49-F238E27FC236}">
                  <a16:creationId xmlns:a16="http://schemas.microsoft.com/office/drawing/2014/main" id="{65441793-1D64-55A5-74F9-46C50867D113}"/>
                </a:ext>
              </a:extLst>
            </p:cNvPr>
            <p:cNvSpPr/>
            <p:nvPr/>
          </p:nvSpPr>
          <p:spPr>
            <a:xfrm>
              <a:off x="4747056" y="1375550"/>
              <a:ext cx="631406" cy="535872"/>
            </a:xfrm>
            <a:custGeom>
              <a:avLst/>
              <a:gdLst/>
              <a:ahLst/>
              <a:cxnLst/>
              <a:rect l="l" t="t" r="r" b="b"/>
              <a:pathLst>
                <a:path w="4422" h="3753" extrusionOk="0">
                  <a:moveTo>
                    <a:pt x="2620" y="2683"/>
                  </a:moveTo>
                  <a:cubicBezTo>
                    <a:pt x="2596" y="2809"/>
                    <a:pt x="2604" y="2943"/>
                    <a:pt x="2628" y="3068"/>
                  </a:cubicBezTo>
                  <a:cubicBezTo>
                    <a:pt x="2510" y="3053"/>
                    <a:pt x="2416" y="2966"/>
                    <a:pt x="2392" y="2848"/>
                  </a:cubicBezTo>
                  <a:cubicBezTo>
                    <a:pt x="2164" y="2880"/>
                    <a:pt x="1944" y="2746"/>
                    <a:pt x="1865" y="2534"/>
                  </a:cubicBezTo>
                  <a:cubicBezTo>
                    <a:pt x="1865" y="2534"/>
                    <a:pt x="1653" y="2408"/>
                    <a:pt x="1535" y="2455"/>
                  </a:cubicBezTo>
                  <a:cubicBezTo>
                    <a:pt x="1417" y="2502"/>
                    <a:pt x="1118" y="2809"/>
                    <a:pt x="874" y="2754"/>
                  </a:cubicBezTo>
                  <a:cubicBezTo>
                    <a:pt x="638" y="2699"/>
                    <a:pt x="111" y="2345"/>
                    <a:pt x="56" y="1849"/>
                  </a:cubicBezTo>
                  <a:cubicBezTo>
                    <a:pt x="1" y="1354"/>
                    <a:pt x="394" y="1645"/>
                    <a:pt x="394" y="1645"/>
                  </a:cubicBezTo>
                  <a:cubicBezTo>
                    <a:pt x="394" y="1645"/>
                    <a:pt x="284" y="913"/>
                    <a:pt x="701" y="457"/>
                  </a:cubicBezTo>
                  <a:cubicBezTo>
                    <a:pt x="1110" y="1"/>
                    <a:pt x="1802" y="465"/>
                    <a:pt x="2093" y="536"/>
                  </a:cubicBezTo>
                  <a:cubicBezTo>
                    <a:pt x="2384" y="607"/>
                    <a:pt x="2919" y="536"/>
                    <a:pt x="3249" y="520"/>
                  </a:cubicBezTo>
                  <a:cubicBezTo>
                    <a:pt x="3580" y="512"/>
                    <a:pt x="3918" y="929"/>
                    <a:pt x="3878" y="1330"/>
                  </a:cubicBezTo>
                  <a:cubicBezTo>
                    <a:pt x="3878" y="1330"/>
                    <a:pt x="4421" y="1519"/>
                    <a:pt x="4287" y="2243"/>
                  </a:cubicBezTo>
                  <a:cubicBezTo>
                    <a:pt x="4280" y="2313"/>
                    <a:pt x="3816" y="3627"/>
                    <a:pt x="3800" y="3674"/>
                  </a:cubicBezTo>
                  <a:cubicBezTo>
                    <a:pt x="3784" y="3705"/>
                    <a:pt x="3768" y="3729"/>
                    <a:pt x="3737" y="3753"/>
                  </a:cubicBezTo>
                  <a:cubicBezTo>
                    <a:pt x="3454" y="3737"/>
                    <a:pt x="3202" y="3548"/>
                    <a:pt x="3123" y="3273"/>
                  </a:cubicBezTo>
                  <a:lnTo>
                    <a:pt x="2817" y="3021"/>
                  </a:lnTo>
                  <a:lnTo>
                    <a:pt x="3045" y="2604"/>
                  </a:ln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0" name="Google Shape;2761;p72">
              <a:extLst>
                <a:ext uri="{FF2B5EF4-FFF2-40B4-BE49-F238E27FC236}">
                  <a16:creationId xmlns:a16="http://schemas.microsoft.com/office/drawing/2014/main" id="{EA1DA7F2-5D16-5400-BD69-BF5B90162548}"/>
                </a:ext>
              </a:extLst>
            </p:cNvPr>
            <p:cNvSpPr/>
            <p:nvPr/>
          </p:nvSpPr>
          <p:spPr>
            <a:xfrm>
              <a:off x="5107592" y="1690108"/>
              <a:ext cx="129365" cy="175340"/>
            </a:xfrm>
            <a:custGeom>
              <a:avLst/>
              <a:gdLst/>
              <a:ahLst/>
              <a:cxnLst/>
              <a:rect l="l" t="t" r="r" b="b"/>
              <a:pathLst>
                <a:path w="906" h="1228" extrusionOk="0">
                  <a:moveTo>
                    <a:pt x="71" y="787"/>
                  </a:moveTo>
                  <a:cubicBezTo>
                    <a:pt x="1" y="0"/>
                    <a:pt x="701" y="47"/>
                    <a:pt x="803" y="511"/>
                  </a:cubicBezTo>
                  <a:cubicBezTo>
                    <a:pt x="905" y="975"/>
                    <a:pt x="496" y="1227"/>
                    <a:pt x="496" y="1227"/>
                  </a:cubicBezTo>
                  <a:lnTo>
                    <a:pt x="79" y="1117"/>
                  </a:ln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1" name="Google Shape;2762;p72">
              <a:extLst>
                <a:ext uri="{FF2B5EF4-FFF2-40B4-BE49-F238E27FC236}">
                  <a16:creationId xmlns:a16="http://schemas.microsoft.com/office/drawing/2014/main" id="{2BABD8F0-C1AA-3715-913D-998F0A676783}"/>
                </a:ext>
              </a:extLst>
            </p:cNvPr>
            <p:cNvSpPr/>
            <p:nvPr/>
          </p:nvSpPr>
          <p:spPr>
            <a:xfrm>
              <a:off x="5126725" y="1738370"/>
              <a:ext cx="73107" cy="92239"/>
            </a:xfrm>
            <a:custGeom>
              <a:avLst/>
              <a:gdLst/>
              <a:ahLst/>
              <a:cxnLst/>
              <a:rect l="l" t="t" r="r" b="b"/>
              <a:pathLst>
                <a:path w="512" h="646" fill="none" extrusionOk="0">
                  <a:moveTo>
                    <a:pt x="95" y="457"/>
                  </a:moveTo>
                  <a:cubicBezTo>
                    <a:pt x="0" y="48"/>
                    <a:pt x="370" y="0"/>
                    <a:pt x="457" y="236"/>
                  </a:cubicBezTo>
                  <a:cubicBezTo>
                    <a:pt x="512" y="386"/>
                    <a:pt x="464" y="543"/>
                    <a:pt x="354" y="645"/>
                  </a:cubicBezTo>
                </a:path>
              </a:pathLst>
            </a:custGeom>
            <a:grpFill/>
            <a:ln w="1775" cap="rnd" cmpd="sng">
              <a:solidFill>
                <a:srgbClr val="CF8577"/>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2" name="Google Shape;2763;p72">
              <a:extLst>
                <a:ext uri="{FF2B5EF4-FFF2-40B4-BE49-F238E27FC236}">
                  <a16:creationId xmlns:a16="http://schemas.microsoft.com/office/drawing/2014/main" id="{3D1A0918-835C-AF3E-AF78-9E2515BC5734}"/>
                </a:ext>
              </a:extLst>
            </p:cNvPr>
            <p:cNvSpPr/>
            <p:nvPr/>
          </p:nvSpPr>
          <p:spPr>
            <a:xfrm>
              <a:off x="5139005" y="1770925"/>
              <a:ext cx="31699" cy="41693"/>
            </a:xfrm>
            <a:custGeom>
              <a:avLst/>
              <a:gdLst/>
              <a:ahLst/>
              <a:cxnLst/>
              <a:rect l="l" t="t" r="r" b="b"/>
              <a:pathLst>
                <a:path w="222" h="292" fill="none" extrusionOk="0">
                  <a:moveTo>
                    <a:pt x="1" y="0"/>
                  </a:moveTo>
                  <a:cubicBezTo>
                    <a:pt x="142" y="16"/>
                    <a:pt x="221" y="174"/>
                    <a:pt x="142" y="291"/>
                  </a:cubicBezTo>
                </a:path>
              </a:pathLst>
            </a:custGeom>
            <a:grpFill/>
            <a:ln w="1775" cap="rnd" cmpd="sng">
              <a:solidFill>
                <a:srgbClr val="CF8577"/>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3" name="Google Shape;2764;p72">
              <a:extLst>
                <a:ext uri="{FF2B5EF4-FFF2-40B4-BE49-F238E27FC236}">
                  <a16:creationId xmlns:a16="http://schemas.microsoft.com/office/drawing/2014/main" id="{A73D665D-FE98-DC88-2F1B-644C2F3061EF}"/>
                </a:ext>
              </a:extLst>
            </p:cNvPr>
            <p:cNvSpPr/>
            <p:nvPr/>
          </p:nvSpPr>
          <p:spPr>
            <a:xfrm>
              <a:off x="4945958" y="1822614"/>
              <a:ext cx="51689" cy="51831"/>
            </a:xfrm>
            <a:custGeom>
              <a:avLst/>
              <a:gdLst/>
              <a:ahLst/>
              <a:cxnLst/>
              <a:rect l="l" t="t" r="r" b="b"/>
              <a:pathLst>
                <a:path w="362" h="363" extrusionOk="0">
                  <a:moveTo>
                    <a:pt x="149" y="362"/>
                  </a:moveTo>
                  <a:cubicBezTo>
                    <a:pt x="291" y="362"/>
                    <a:pt x="362" y="197"/>
                    <a:pt x="260" y="95"/>
                  </a:cubicBezTo>
                  <a:cubicBezTo>
                    <a:pt x="165" y="0"/>
                    <a:pt x="0" y="71"/>
                    <a:pt x="0" y="213"/>
                  </a:cubicBezTo>
                  <a:cubicBezTo>
                    <a:pt x="0" y="291"/>
                    <a:pt x="71" y="362"/>
                    <a:pt x="149" y="362"/>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4" name="Google Shape;2765;p72">
              <a:extLst>
                <a:ext uri="{FF2B5EF4-FFF2-40B4-BE49-F238E27FC236}">
                  <a16:creationId xmlns:a16="http://schemas.microsoft.com/office/drawing/2014/main" id="{FFA6561E-8485-F308-D4E4-1E09EF951C1D}"/>
                </a:ext>
              </a:extLst>
            </p:cNvPr>
            <p:cNvSpPr/>
            <p:nvPr/>
          </p:nvSpPr>
          <p:spPr>
            <a:xfrm>
              <a:off x="5262658" y="3048862"/>
              <a:ext cx="502041" cy="168629"/>
            </a:xfrm>
            <a:custGeom>
              <a:avLst/>
              <a:gdLst/>
              <a:ahLst/>
              <a:cxnLst/>
              <a:rect l="l" t="t" r="r" b="b"/>
              <a:pathLst>
                <a:path w="3516" h="1181" extrusionOk="0">
                  <a:moveTo>
                    <a:pt x="2312" y="158"/>
                  </a:moveTo>
                  <a:cubicBezTo>
                    <a:pt x="1502" y="1"/>
                    <a:pt x="794" y="111"/>
                    <a:pt x="0" y="111"/>
                  </a:cubicBezTo>
                  <a:cubicBezTo>
                    <a:pt x="558" y="158"/>
                    <a:pt x="1109" y="253"/>
                    <a:pt x="1660" y="386"/>
                  </a:cubicBezTo>
                  <a:cubicBezTo>
                    <a:pt x="2139" y="489"/>
                    <a:pt x="2611" y="662"/>
                    <a:pt x="3052" y="898"/>
                  </a:cubicBezTo>
                  <a:cubicBezTo>
                    <a:pt x="3193" y="976"/>
                    <a:pt x="3327" y="1071"/>
                    <a:pt x="3445" y="1181"/>
                  </a:cubicBezTo>
                  <a:cubicBezTo>
                    <a:pt x="3484" y="976"/>
                    <a:pt x="3508" y="772"/>
                    <a:pt x="3516" y="567"/>
                  </a:cubicBezTo>
                  <a:cubicBezTo>
                    <a:pt x="3311" y="465"/>
                    <a:pt x="3107" y="386"/>
                    <a:pt x="2894" y="308"/>
                  </a:cubicBezTo>
                  <a:cubicBezTo>
                    <a:pt x="2706" y="245"/>
                    <a:pt x="2509" y="198"/>
                    <a:pt x="2312" y="158"/>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5" name="Google Shape;2766;p72">
              <a:extLst>
                <a:ext uri="{FF2B5EF4-FFF2-40B4-BE49-F238E27FC236}">
                  <a16:creationId xmlns:a16="http://schemas.microsoft.com/office/drawing/2014/main" id="{3A7C2CD7-2B60-1F3E-DD52-30DBB7ECB6EE}"/>
                </a:ext>
              </a:extLst>
            </p:cNvPr>
            <p:cNvSpPr/>
            <p:nvPr/>
          </p:nvSpPr>
          <p:spPr>
            <a:xfrm>
              <a:off x="5113160" y="2141455"/>
              <a:ext cx="157495" cy="238308"/>
            </a:xfrm>
            <a:custGeom>
              <a:avLst/>
              <a:gdLst/>
              <a:ahLst/>
              <a:cxnLst/>
              <a:rect l="l" t="t" r="r" b="b"/>
              <a:pathLst>
                <a:path w="1103" h="1669" extrusionOk="0">
                  <a:moveTo>
                    <a:pt x="740" y="1472"/>
                  </a:moveTo>
                  <a:cubicBezTo>
                    <a:pt x="725" y="1448"/>
                    <a:pt x="732" y="1417"/>
                    <a:pt x="756" y="1401"/>
                  </a:cubicBezTo>
                  <a:cubicBezTo>
                    <a:pt x="732" y="1252"/>
                    <a:pt x="756" y="1102"/>
                    <a:pt x="819" y="968"/>
                  </a:cubicBezTo>
                  <a:cubicBezTo>
                    <a:pt x="1016" y="481"/>
                    <a:pt x="591" y="64"/>
                    <a:pt x="591" y="64"/>
                  </a:cubicBezTo>
                  <a:cubicBezTo>
                    <a:pt x="575" y="56"/>
                    <a:pt x="575" y="32"/>
                    <a:pt x="591" y="17"/>
                  </a:cubicBezTo>
                  <a:cubicBezTo>
                    <a:pt x="607" y="1"/>
                    <a:pt x="630" y="1"/>
                    <a:pt x="638" y="17"/>
                  </a:cubicBezTo>
                  <a:cubicBezTo>
                    <a:pt x="638" y="17"/>
                    <a:pt x="1102" y="457"/>
                    <a:pt x="882" y="1000"/>
                  </a:cubicBezTo>
                  <a:cubicBezTo>
                    <a:pt x="827" y="1118"/>
                    <a:pt x="803" y="1252"/>
                    <a:pt x="819" y="1385"/>
                  </a:cubicBezTo>
                  <a:cubicBezTo>
                    <a:pt x="843" y="1393"/>
                    <a:pt x="866" y="1409"/>
                    <a:pt x="866" y="1432"/>
                  </a:cubicBezTo>
                  <a:cubicBezTo>
                    <a:pt x="874" y="1448"/>
                    <a:pt x="882" y="1456"/>
                    <a:pt x="890" y="1472"/>
                  </a:cubicBezTo>
                  <a:cubicBezTo>
                    <a:pt x="898" y="1487"/>
                    <a:pt x="905" y="1495"/>
                    <a:pt x="913" y="1511"/>
                  </a:cubicBezTo>
                  <a:cubicBezTo>
                    <a:pt x="929" y="1527"/>
                    <a:pt x="937" y="1550"/>
                    <a:pt x="929" y="1574"/>
                  </a:cubicBezTo>
                  <a:cubicBezTo>
                    <a:pt x="937" y="1582"/>
                    <a:pt x="945" y="1590"/>
                    <a:pt x="961" y="1590"/>
                  </a:cubicBezTo>
                  <a:cubicBezTo>
                    <a:pt x="976" y="1598"/>
                    <a:pt x="984" y="1621"/>
                    <a:pt x="976" y="1637"/>
                  </a:cubicBezTo>
                  <a:cubicBezTo>
                    <a:pt x="968" y="1661"/>
                    <a:pt x="953" y="1668"/>
                    <a:pt x="937" y="1661"/>
                  </a:cubicBezTo>
                  <a:cubicBezTo>
                    <a:pt x="913" y="1653"/>
                    <a:pt x="898" y="1637"/>
                    <a:pt x="882" y="1621"/>
                  </a:cubicBezTo>
                  <a:cubicBezTo>
                    <a:pt x="850" y="1629"/>
                    <a:pt x="819" y="1621"/>
                    <a:pt x="803" y="1598"/>
                  </a:cubicBezTo>
                  <a:cubicBezTo>
                    <a:pt x="787" y="1582"/>
                    <a:pt x="780" y="1566"/>
                    <a:pt x="764" y="1543"/>
                  </a:cubicBezTo>
                  <a:cubicBezTo>
                    <a:pt x="756" y="1519"/>
                    <a:pt x="748" y="1495"/>
                    <a:pt x="740" y="1480"/>
                  </a:cubicBezTo>
                  <a:close/>
                  <a:moveTo>
                    <a:pt x="371" y="9"/>
                  </a:moveTo>
                  <a:cubicBezTo>
                    <a:pt x="394" y="1"/>
                    <a:pt x="410" y="9"/>
                    <a:pt x="418" y="25"/>
                  </a:cubicBezTo>
                  <a:cubicBezTo>
                    <a:pt x="434" y="40"/>
                    <a:pt x="426" y="64"/>
                    <a:pt x="410" y="72"/>
                  </a:cubicBezTo>
                  <a:cubicBezTo>
                    <a:pt x="198" y="198"/>
                    <a:pt x="103" y="441"/>
                    <a:pt x="182" y="669"/>
                  </a:cubicBezTo>
                  <a:cubicBezTo>
                    <a:pt x="205" y="764"/>
                    <a:pt x="213" y="866"/>
                    <a:pt x="213" y="968"/>
                  </a:cubicBezTo>
                  <a:cubicBezTo>
                    <a:pt x="237" y="976"/>
                    <a:pt x="245" y="1008"/>
                    <a:pt x="245" y="1031"/>
                  </a:cubicBezTo>
                  <a:cubicBezTo>
                    <a:pt x="237" y="1063"/>
                    <a:pt x="229" y="1094"/>
                    <a:pt x="221" y="1126"/>
                  </a:cubicBezTo>
                  <a:cubicBezTo>
                    <a:pt x="213" y="1149"/>
                    <a:pt x="205" y="1173"/>
                    <a:pt x="198" y="1196"/>
                  </a:cubicBezTo>
                  <a:cubicBezTo>
                    <a:pt x="182" y="1220"/>
                    <a:pt x="158" y="1236"/>
                    <a:pt x="127" y="1236"/>
                  </a:cubicBezTo>
                  <a:cubicBezTo>
                    <a:pt x="119" y="1252"/>
                    <a:pt x="95" y="1267"/>
                    <a:pt x="80" y="1283"/>
                  </a:cubicBezTo>
                  <a:cubicBezTo>
                    <a:pt x="48" y="1314"/>
                    <a:pt x="1" y="1244"/>
                    <a:pt x="40" y="1228"/>
                  </a:cubicBezTo>
                  <a:cubicBezTo>
                    <a:pt x="56" y="1220"/>
                    <a:pt x="64" y="1212"/>
                    <a:pt x="72" y="1196"/>
                  </a:cubicBezTo>
                  <a:cubicBezTo>
                    <a:pt x="56" y="1181"/>
                    <a:pt x="56" y="1157"/>
                    <a:pt x="72" y="1134"/>
                  </a:cubicBezTo>
                  <a:cubicBezTo>
                    <a:pt x="80" y="1118"/>
                    <a:pt x="87" y="1102"/>
                    <a:pt x="87" y="1086"/>
                  </a:cubicBezTo>
                  <a:cubicBezTo>
                    <a:pt x="87" y="1063"/>
                    <a:pt x="103" y="1039"/>
                    <a:pt x="103" y="1016"/>
                  </a:cubicBezTo>
                  <a:cubicBezTo>
                    <a:pt x="103" y="992"/>
                    <a:pt x="119" y="968"/>
                    <a:pt x="143" y="961"/>
                  </a:cubicBezTo>
                  <a:cubicBezTo>
                    <a:pt x="143" y="866"/>
                    <a:pt x="135" y="780"/>
                    <a:pt x="111" y="693"/>
                  </a:cubicBezTo>
                  <a:cubicBezTo>
                    <a:pt x="32" y="434"/>
                    <a:pt x="143" y="150"/>
                    <a:pt x="371" y="9"/>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6" name="Google Shape;2767;p72">
              <a:extLst>
                <a:ext uri="{FF2B5EF4-FFF2-40B4-BE49-F238E27FC236}">
                  <a16:creationId xmlns:a16="http://schemas.microsoft.com/office/drawing/2014/main" id="{043E4D9D-DBB6-25AF-352E-9DF16E83881E}"/>
                </a:ext>
              </a:extLst>
            </p:cNvPr>
            <p:cNvSpPr/>
            <p:nvPr/>
          </p:nvSpPr>
          <p:spPr>
            <a:xfrm>
              <a:off x="3470260" y="2683900"/>
              <a:ext cx="1765567" cy="1919459"/>
            </a:xfrm>
            <a:custGeom>
              <a:avLst/>
              <a:gdLst/>
              <a:ahLst/>
              <a:cxnLst/>
              <a:rect l="l" t="t" r="r" b="b"/>
              <a:pathLst>
                <a:path w="12365" h="13443" extrusionOk="0">
                  <a:moveTo>
                    <a:pt x="12364" y="13442"/>
                  </a:moveTo>
                  <a:lnTo>
                    <a:pt x="10178" y="56"/>
                  </a:lnTo>
                  <a:lnTo>
                    <a:pt x="6174" y="1"/>
                  </a:lnTo>
                  <a:lnTo>
                    <a:pt x="6174" y="1"/>
                  </a:lnTo>
                  <a:lnTo>
                    <a:pt x="2171" y="56"/>
                  </a:lnTo>
                  <a:lnTo>
                    <a:pt x="0" y="13442"/>
                  </a:lnTo>
                  <a:lnTo>
                    <a:pt x="551" y="13442"/>
                  </a:lnTo>
                  <a:cubicBezTo>
                    <a:pt x="1093" y="10225"/>
                    <a:pt x="2336" y="2872"/>
                    <a:pt x="2493" y="1983"/>
                  </a:cubicBezTo>
                  <a:cubicBezTo>
                    <a:pt x="2706" y="842"/>
                    <a:pt x="3123" y="536"/>
                    <a:pt x="3823" y="536"/>
                  </a:cubicBezTo>
                  <a:lnTo>
                    <a:pt x="8542" y="536"/>
                  </a:lnTo>
                  <a:cubicBezTo>
                    <a:pt x="9242" y="536"/>
                    <a:pt x="9659" y="842"/>
                    <a:pt x="9871" y="1983"/>
                  </a:cubicBezTo>
                  <a:cubicBezTo>
                    <a:pt x="10036" y="2872"/>
                    <a:pt x="11271" y="10225"/>
                    <a:pt x="11814" y="13442"/>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7" name="Google Shape;2768;p72">
              <a:extLst>
                <a:ext uri="{FF2B5EF4-FFF2-40B4-BE49-F238E27FC236}">
                  <a16:creationId xmlns:a16="http://schemas.microsoft.com/office/drawing/2014/main" id="{E31E1B00-07CD-6E90-74E3-9C388E52D504}"/>
                </a:ext>
              </a:extLst>
            </p:cNvPr>
            <p:cNvSpPr/>
            <p:nvPr/>
          </p:nvSpPr>
          <p:spPr>
            <a:xfrm>
              <a:off x="3531944" y="2615505"/>
              <a:ext cx="1640914" cy="98950"/>
            </a:xfrm>
            <a:custGeom>
              <a:avLst/>
              <a:gdLst/>
              <a:ahLst/>
              <a:cxnLst/>
              <a:rect l="l" t="t" r="r" b="b"/>
              <a:pathLst>
                <a:path w="11492" h="693" extrusionOk="0">
                  <a:moveTo>
                    <a:pt x="339" y="0"/>
                  </a:moveTo>
                  <a:lnTo>
                    <a:pt x="11146" y="0"/>
                  </a:lnTo>
                  <a:cubicBezTo>
                    <a:pt x="11335" y="0"/>
                    <a:pt x="11492" y="157"/>
                    <a:pt x="11492" y="346"/>
                  </a:cubicBezTo>
                  <a:lnTo>
                    <a:pt x="11492" y="346"/>
                  </a:lnTo>
                  <a:cubicBezTo>
                    <a:pt x="11492" y="543"/>
                    <a:pt x="11335" y="692"/>
                    <a:pt x="11146" y="692"/>
                  </a:cubicBezTo>
                  <a:lnTo>
                    <a:pt x="339" y="692"/>
                  </a:lnTo>
                  <a:cubicBezTo>
                    <a:pt x="150" y="692"/>
                    <a:pt x="1" y="535"/>
                    <a:pt x="1" y="346"/>
                  </a:cubicBezTo>
                  <a:lnTo>
                    <a:pt x="1" y="346"/>
                  </a:lnTo>
                  <a:cubicBezTo>
                    <a:pt x="1" y="157"/>
                    <a:pt x="150" y="0"/>
                    <a:pt x="33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8" name="Google Shape;2769;p72">
              <a:extLst>
                <a:ext uri="{FF2B5EF4-FFF2-40B4-BE49-F238E27FC236}">
                  <a16:creationId xmlns:a16="http://schemas.microsoft.com/office/drawing/2014/main" id="{8208F2FE-5AD9-7ECC-CA0A-D7A60ED229B2}"/>
                </a:ext>
              </a:extLst>
            </p:cNvPr>
            <p:cNvSpPr/>
            <p:nvPr/>
          </p:nvSpPr>
          <p:spPr>
            <a:xfrm>
              <a:off x="3552220" y="3508205"/>
              <a:ext cx="533597" cy="865991"/>
            </a:xfrm>
            <a:custGeom>
              <a:avLst/>
              <a:gdLst/>
              <a:ahLst/>
              <a:cxnLst/>
              <a:rect l="l" t="t" r="r" b="b"/>
              <a:pathLst>
                <a:path w="3737" h="6065" extrusionOk="0">
                  <a:moveTo>
                    <a:pt x="2454" y="488"/>
                  </a:moveTo>
                  <a:cubicBezTo>
                    <a:pt x="3555" y="1"/>
                    <a:pt x="3736" y="1251"/>
                    <a:pt x="3241" y="2242"/>
                  </a:cubicBezTo>
                  <a:cubicBezTo>
                    <a:pt x="2910" y="2903"/>
                    <a:pt x="1723" y="4610"/>
                    <a:pt x="921" y="6065"/>
                  </a:cubicBezTo>
                  <a:lnTo>
                    <a:pt x="0" y="6065"/>
                  </a:lnTo>
                  <a:cubicBezTo>
                    <a:pt x="315" y="3870"/>
                    <a:pt x="1322" y="984"/>
                    <a:pt x="2454" y="488"/>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9" name="Google Shape;2770;p72">
              <a:extLst>
                <a:ext uri="{FF2B5EF4-FFF2-40B4-BE49-F238E27FC236}">
                  <a16:creationId xmlns:a16="http://schemas.microsoft.com/office/drawing/2014/main" id="{6985A74F-667D-AE43-014F-2B96D89AA0D3}"/>
                </a:ext>
              </a:extLst>
            </p:cNvPr>
            <p:cNvSpPr/>
            <p:nvPr/>
          </p:nvSpPr>
          <p:spPr>
            <a:xfrm>
              <a:off x="3599339" y="3630715"/>
              <a:ext cx="383099" cy="743481"/>
            </a:xfrm>
            <a:custGeom>
              <a:avLst/>
              <a:gdLst/>
              <a:ahLst/>
              <a:cxnLst/>
              <a:rect l="l" t="t" r="r" b="b"/>
              <a:pathLst>
                <a:path w="2683" h="5207" extrusionOk="0">
                  <a:moveTo>
                    <a:pt x="1" y="5207"/>
                  </a:moveTo>
                  <a:cubicBezTo>
                    <a:pt x="779" y="2548"/>
                    <a:pt x="2580" y="39"/>
                    <a:pt x="2588" y="24"/>
                  </a:cubicBezTo>
                  <a:cubicBezTo>
                    <a:pt x="2604" y="8"/>
                    <a:pt x="2628" y="0"/>
                    <a:pt x="2651" y="16"/>
                  </a:cubicBezTo>
                  <a:cubicBezTo>
                    <a:pt x="2675" y="32"/>
                    <a:pt x="2683" y="63"/>
                    <a:pt x="2667" y="87"/>
                  </a:cubicBezTo>
                  <a:cubicBezTo>
                    <a:pt x="2659" y="94"/>
                    <a:pt x="882" y="2580"/>
                    <a:pt x="95" y="5207"/>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0" name="Google Shape;2771;p72">
              <a:extLst>
                <a:ext uri="{FF2B5EF4-FFF2-40B4-BE49-F238E27FC236}">
                  <a16:creationId xmlns:a16="http://schemas.microsoft.com/office/drawing/2014/main" id="{36267F03-CC14-46B1-9B68-EEB5D60D4597}"/>
                </a:ext>
              </a:extLst>
            </p:cNvPr>
            <p:cNvSpPr/>
            <p:nvPr/>
          </p:nvSpPr>
          <p:spPr>
            <a:xfrm>
              <a:off x="3304057" y="2855815"/>
              <a:ext cx="469485" cy="1521803"/>
            </a:xfrm>
            <a:custGeom>
              <a:avLst/>
              <a:gdLst/>
              <a:ahLst/>
              <a:cxnLst/>
              <a:rect l="l" t="t" r="r" b="b"/>
              <a:pathLst>
                <a:path w="3288" h="10658" extrusionOk="0">
                  <a:moveTo>
                    <a:pt x="1872" y="1109"/>
                  </a:moveTo>
                  <a:cubicBezTo>
                    <a:pt x="763" y="0"/>
                    <a:pt x="0" y="1400"/>
                    <a:pt x="157" y="2816"/>
                  </a:cubicBezTo>
                  <a:cubicBezTo>
                    <a:pt x="307" y="4145"/>
                    <a:pt x="1589" y="8730"/>
                    <a:pt x="1439" y="10657"/>
                  </a:cubicBezTo>
                  <a:lnTo>
                    <a:pt x="1872" y="10657"/>
                  </a:lnTo>
                  <a:cubicBezTo>
                    <a:pt x="2863" y="8188"/>
                    <a:pt x="3288" y="2525"/>
                    <a:pt x="1872" y="1109"/>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1" name="Google Shape;2772;p72">
              <a:extLst>
                <a:ext uri="{FF2B5EF4-FFF2-40B4-BE49-F238E27FC236}">
                  <a16:creationId xmlns:a16="http://schemas.microsoft.com/office/drawing/2014/main" id="{5D41DE2D-2617-D962-6572-809404DF519B}"/>
                </a:ext>
              </a:extLst>
            </p:cNvPr>
            <p:cNvSpPr/>
            <p:nvPr/>
          </p:nvSpPr>
          <p:spPr>
            <a:xfrm>
              <a:off x="3448842" y="3042151"/>
              <a:ext cx="230459" cy="1335468"/>
            </a:xfrm>
            <a:custGeom>
              <a:avLst/>
              <a:gdLst/>
              <a:ahLst/>
              <a:cxnLst/>
              <a:rect l="l" t="t" r="r" b="b"/>
              <a:pathLst>
                <a:path w="1614" h="9353" extrusionOk="0">
                  <a:moveTo>
                    <a:pt x="693" y="9352"/>
                  </a:moveTo>
                  <a:cubicBezTo>
                    <a:pt x="1613" y="5459"/>
                    <a:pt x="134" y="72"/>
                    <a:pt x="134" y="56"/>
                  </a:cubicBezTo>
                  <a:cubicBezTo>
                    <a:pt x="119" y="24"/>
                    <a:pt x="87" y="1"/>
                    <a:pt x="56" y="9"/>
                  </a:cubicBezTo>
                  <a:cubicBezTo>
                    <a:pt x="24" y="17"/>
                    <a:pt x="1" y="48"/>
                    <a:pt x="9" y="79"/>
                  </a:cubicBezTo>
                  <a:cubicBezTo>
                    <a:pt x="9" y="103"/>
                    <a:pt x="1503" y="5491"/>
                    <a:pt x="567" y="9345"/>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2" name="Google Shape;2773;p72">
              <a:extLst>
                <a:ext uri="{FF2B5EF4-FFF2-40B4-BE49-F238E27FC236}">
                  <a16:creationId xmlns:a16="http://schemas.microsoft.com/office/drawing/2014/main" id="{BEB256EA-B9B6-F940-312D-9C2C506369AC}"/>
                </a:ext>
              </a:extLst>
            </p:cNvPr>
            <p:cNvSpPr/>
            <p:nvPr/>
          </p:nvSpPr>
          <p:spPr>
            <a:xfrm>
              <a:off x="2982788" y="3282460"/>
              <a:ext cx="560584" cy="1086165"/>
            </a:xfrm>
            <a:custGeom>
              <a:avLst/>
              <a:gdLst/>
              <a:ahLst/>
              <a:cxnLst/>
              <a:rect l="l" t="t" r="r" b="b"/>
              <a:pathLst>
                <a:path w="3926" h="7607" extrusionOk="0">
                  <a:moveTo>
                    <a:pt x="1393" y="567"/>
                  </a:moveTo>
                  <a:cubicBezTo>
                    <a:pt x="229" y="1"/>
                    <a:pt x="1" y="1330"/>
                    <a:pt x="496" y="2400"/>
                  </a:cubicBezTo>
                  <a:cubicBezTo>
                    <a:pt x="905" y="3296"/>
                    <a:pt x="2651" y="5908"/>
                    <a:pt x="3351" y="7606"/>
                  </a:cubicBezTo>
                  <a:lnTo>
                    <a:pt x="3925" y="7583"/>
                  </a:lnTo>
                  <a:cubicBezTo>
                    <a:pt x="3863" y="5208"/>
                    <a:pt x="2761" y="1228"/>
                    <a:pt x="1393" y="567"/>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3" name="Google Shape;2774;p72">
              <a:extLst>
                <a:ext uri="{FF2B5EF4-FFF2-40B4-BE49-F238E27FC236}">
                  <a16:creationId xmlns:a16="http://schemas.microsoft.com/office/drawing/2014/main" id="{7354588F-46B9-F13A-F09D-41DE06345EEB}"/>
                </a:ext>
              </a:extLst>
            </p:cNvPr>
            <p:cNvSpPr/>
            <p:nvPr/>
          </p:nvSpPr>
          <p:spPr>
            <a:xfrm>
              <a:off x="3095160" y="3416108"/>
              <a:ext cx="417939" cy="951376"/>
            </a:xfrm>
            <a:custGeom>
              <a:avLst/>
              <a:gdLst/>
              <a:ahLst/>
              <a:cxnLst/>
              <a:rect l="l" t="t" r="r" b="b"/>
              <a:pathLst>
                <a:path w="2927" h="6663" extrusionOk="0">
                  <a:moveTo>
                    <a:pt x="2926" y="6655"/>
                  </a:moveTo>
                  <a:cubicBezTo>
                    <a:pt x="2399" y="3462"/>
                    <a:pt x="110" y="48"/>
                    <a:pt x="102" y="32"/>
                  </a:cubicBezTo>
                  <a:cubicBezTo>
                    <a:pt x="87" y="9"/>
                    <a:pt x="55" y="1"/>
                    <a:pt x="32" y="17"/>
                  </a:cubicBezTo>
                  <a:cubicBezTo>
                    <a:pt x="8" y="32"/>
                    <a:pt x="0" y="64"/>
                    <a:pt x="16" y="87"/>
                  </a:cubicBezTo>
                  <a:cubicBezTo>
                    <a:pt x="24" y="103"/>
                    <a:pt x="2297" y="3493"/>
                    <a:pt x="2824" y="6663"/>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4" name="Google Shape;2775;p72">
              <a:extLst>
                <a:ext uri="{FF2B5EF4-FFF2-40B4-BE49-F238E27FC236}">
                  <a16:creationId xmlns:a16="http://schemas.microsoft.com/office/drawing/2014/main" id="{83B54BFE-5139-3CF1-F496-88C6651743EA}"/>
                </a:ext>
              </a:extLst>
            </p:cNvPr>
            <p:cNvSpPr/>
            <p:nvPr/>
          </p:nvSpPr>
          <p:spPr>
            <a:xfrm>
              <a:off x="3420856" y="4394336"/>
              <a:ext cx="299997" cy="209037"/>
            </a:xfrm>
            <a:custGeom>
              <a:avLst/>
              <a:gdLst/>
              <a:ahLst/>
              <a:cxnLst/>
              <a:rect l="l" t="t" r="r" b="b"/>
              <a:pathLst>
                <a:path w="2101" h="1464" extrusionOk="0">
                  <a:moveTo>
                    <a:pt x="362" y="0"/>
                  </a:moveTo>
                  <a:lnTo>
                    <a:pt x="1738" y="0"/>
                  </a:lnTo>
                  <a:lnTo>
                    <a:pt x="2100" y="331"/>
                  </a:lnTo>
                  <a:lnTo>
                    <a:pt x="1801" y="1463"/>
                  </a:lnTo>
                  <a:lnTo>
                    <a:pt x="1046" y="1463"/>
                  </a:lnTo>
                  <a:lnTo>
                    <a:pt x="291" y="1463"/>
                  </a:lnTo>
                  <a:lnTo>
                    <a:pt x="0" y="331"/>
                  </a:ln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5" name="Google Shape;2776;p72">
              <a:extLst>
                <a:ext uri="{FF2B5EF4-FFF2-40B4-BE49-F238E27FC236}">
                  <a16:creationId xmlns:a16="http://schemas.microsoft.com/office/drawing/2014/main" id="{0775407E-4C01-84C4-706C-4CA0B50912E8}"/>
                </a:ext>
              </a:extLst>
            </p:cNvPr>
            <p:cNvSpPr/>
            <p:nvPr/>
          </p:nvSpPr>
          <p:spPr>
            <a:xfrm>
              <a:off x="3420856" y="4394336"/>
              <a:ext cx="299997" cy="107945"/>
            </a:xfrm>
            <a:custGeom>
              <a:avLst/>
              <a:gdLst/>
              <a:ahLst/>
              <a:cxnLst/>
              <a:rect l="l" t="t" r="r" b="b"/>
              <a:pathLst>
                <a:path w="2101" h="756" extrusionOk="0">
                  <a:moveTo>
                    <a:pt x="472" y="0"/>
                  </a:moveTo>
                  <a:lnTo>
                    <a:pt x="1738" y="0"/>
                  </a:lnTo>
                  <a:lnTo>
                    <a:pt x="2100" y="331"/>
                  </a:lnTo>
                  <a:lnTo>
                    <a:pt x="1990" y="755"/>
                  </a:lnTo>
                  <a:lnTo>
                    <a:pt x="24" y="425"/>
                  </a:lnTo>
                  <a:lnTo>
                    <a:pt x="0" y="331"/>
                  </a:lnTo>
                  <a:lnTo>
                    <a:pt x="346" y="16"/>
                  </a:ln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6" name="Google Shape;2777;p72">
              <a:extLst>
                <a:ext uri="{FF2B5EF4-FFF2-40B4-BE49-F238E27FC236}">
                  <a16:creationId xmlns:a16="http://schemas.microsoft.com/office/drawing/2014/main" id="{5C3330FA-C434-0275-5C1B-91AF39BD1DFA}"/>
                </a:ext>
              </a:extLst>
            </p:cNvPr>
            <p:cNvSpPr/>
            <p:nvPr/>
          </p:nvSpPr>
          <p:spPr>
            <a:xfrm>
              <a:off x="3404007" y="4334794"/>
              <a:ext cx="332552" cy="106803"/>
            </a:xfrm>
            <a:custGeom>
              <a:avLst/>
              <a:gdLst/>
              <a:ahLst/>
              <a:cxnLst/>
              <a:rect l="l" t="t" r="r" b="b"/>
              <a:pathLst>
                <a:path w="2329" h="748" extrusionOk="0">
                  <a:moveTo>
                    <a:pt x="118" y="1"/>
                  </a:moveTo>
                  <a:cubicBezTo>
                    <a:pt x="55" y="1"/>
                    <a:pt x="0" y="48"/>
                    <a:pt x="0" y="111"/>
                  </a:cubicBezTo>
                  <a:lnTo>
                    <a:pt x="0" y="630"/>
                  </a:lnTo>
                  <a:cubicBezTo>
                    <a:pt x="0" y="693"/>
                    <a:pt x="55" y="748"/>
                    <a:pt x="118" y="748"/>
                  </a:cubicBezTo>
                  <a:lnTo>
                    <a:pt x="2218" y="748"/>
                  </a:lnTo>
                  <a:cubicBezTo>
                    <a:pt x="2281" y="748"/>
                    <a:pt x="2328" y="693"/>
                    <a:pt x="2328" y="630"/>
                  </a:cubicBezTo>
                  <a:lnTo>
                    <a:pt x="2328" y="111"/>
                  </a:lnTo>
                  <a:cubicBezTo>
                    <a:pt x="2328" y="48"/>
                    <a:pt x="2281" y="1"/>
                    <a:pt x="2218"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7" name="Google Shape;2778;p72">
              <a:extLst>
                <a:ext uri="{FF2B5EF4-FFF2-40B4-BE49-F238E27FC236}">
                  <a16:creationId xmlns:a16="http://schemas.microsoft.com/office/drawing/2014/main" id="{8CC64057-F37E-FB8E-E0B5-BEA3A03A8A49}"/>
                </a:ext>
              </a:extLst>
            </p:cNvPr>
            <p:cNvSpPr/>
            <p:nvPr/>
          </p:nvSpPr>
          <p:spPr>
            <a:xfrm>
              <a:off x="3625183" y="3650848"/>
              <a:ext cx="712224" cy="952519"/>
            </a:xfrm>
            <a:custGeom>
              <a:avLst/>
              <a:gdLst/>
              <a:ahLst/>
              <a:cxnLst/>
              <a:rect l="l" t="t" r="r" b="b"/>
              <a:pathLst>
                <a:path w="4988" h="6671" extrusionOk="0">
                  <a:moveTo>
                    <a:pt x="229" y="1"/>
                  </a:moveTo>
                  <a:cubicBezTo>
                    <a:pt x="103" y="1"/>
                    <a:pt x="1" y="103"/>
                    <a:pt x="1" y="221"/>
                  </a:cubicBezTo>
                  <a:lnTo>
                    <a:pt x="1" y="6442"/>
                  </a:lnTo>
                  <a:cubicBezTo>
                    <a:pt x="1" y="6568"/>
                    <a:pt x="103" y="6670"/>
                    <a:pt x="229" y="6670"/>
                  </a:cubicBezTo>
                  <a:lnTo>
                    <a:pt x="4759" y="6670"/>
                  </a:lnTo>
                  <a:cubicBezTo>
                    <a:pt x="4885" y="6670"/>
                    <a:pt x="4987" y="6568"/>
                    <a:pt x="4987" y="6442"/>
                  </a:cubicBezTo>
                  <a:lnTo>
                    <a:pt x="4987" y="221"/>
                  </a:lnTo>
                  <a:cubicBezTo>
                    <a:pt x="4987" y="103"/>
                    <a:pt x="4885" y="1"/>
                    <a:pt x="475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8" name="Google Shape;2779;p72">
              <a:extLst>
                <a:ext uri="{FF2B5EF4-FFF2-40B4-BE49-F238E27FC236}">
                  <a16:creationId xmlns:a16="http://schemas.microsoft.com/office/drawing/2014/main" id="{0C800F20-FE36-5245-6582-16F0E0FDB923}"/>
                </a:ext>
              </a:extLst>
            </p:cNvPr>
            <p:cNvSpPr/>
            <p:nvPr/>
          </p:nvSpPr>
          <p:spPr>
            <a:xfrm>
              <a:off x="3705001" y="3747514"/>
              <a:ext cx="436930" cy="439207"/>
            </a:xfrm>
            <a:custGeom>
              <a:avLst/>
              <a:gdLst/>
              <a:ahLst/>
              <a:cxnLst/>
              <a:rect l="l" t="t" r="r" b="b"/>
              <a:pathLst>
                <a:path w="3060" h="3076" extrusionOk="0">
                  <a:moveTo>
                    <a:pt x="794" y="0"/>
                  </a:moveTo>
                  <a:cubicBezTo>
                    <a:pt x="354" y="0"/>
                    <a:pt x="0" y="354"/>
                    <a:pt x="0" y="794"/>
                  </a:cubicBezTo>
                  <a:lnTo>
                    <a:pt x="0" y="2289"/>
                  </a:lnTo>
                  <a:cubicBezTo>
                    <a:pt x="0" y="2721"/>
                    <a:pt x="354" y="3075"/>
                    <a:pt x="794" y="3075"/>
                  </a:cubicBezTo>
                  <a:lnTo>
                    <a:pt x="2265" y="3075"/>
                  </a:lnTo>
                  <a:cubicBezTo>
                    <a:pt x="2706" y="3075"/>
                    <a:pt x="3060" y="2721"/>
                    <a:pt x="3060" y="2289"/>
                  </a:cubicBezTo>
                  <a:lnTo>
                    <a:pt x="3060" y="794"/>
                  </a:lnTo>
                  <a:cubicBezTo>
                    <a:pt x="3060" y="354"/>
                    <a:pt x="2706" y="0"/>
                    <a:pt x="2265"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9" name="Google Shape;2780;p72">
              <a:extLst>
                <a:ext uri="{FF2B5EF4-FFF2-40B4-BE49-F238E27FC236}">
                  <a16:creationId xmlns:a16="http://schemas.microsoft.com/office/drawing/2014/main" id="{BF2C50EA-BC4F-E3AA-0F56-2F7921985E88}"/>
                </a:ext>
              </a:extLst>
            </p:cNvPr>
            <p:cNvSpPr/>
            <p:nvPr/>
          </p:nvSpPr>
          <p:spPr>
            <a:xfrm>
              <a:off x="3719565" y="3762079"/>
              <a:ext cx="407801" cy="410079"/>
            </a:xfrm>
            <a:custGeom>
              <a:avLst/>
              <a:gdLst/>
              <a:ahLst/>
              <a:cxnLst/>
              <a:rect l="l" t="t" r="r" b="b"/>
              <a:pathLst>
                <a:path w="2856" h="2872" extrusionOk="0">
                  <a:moveTo>
                    <a:pt x="740" y="0"/>
                  </a:moveTo>
                  <a:cubicBezTo>
                    <a:pt x="331" y="0"/>
                    <a:pt x="0" y="331"/>
                    <a:pt x="0" y="740"/>
                  </a:cubicBezTo>
                  <a:lnTo>
                    <a:pt x="0" y="2132"/>
                  </a:lnTo>
                  <a:cubicBezTo>
                    <a:pt x="0" y="2541"/>
                    <a:pt x="331" y="2871"/>
                    <a:pt x="740" y="2871"/>
                  </a:cubicBezTo>
                  <a:lnTo>
                    <a:pt x="2116" y="2871"/>
                  </a:lnTo>
                  <a:cubicBezTo>
                    <a:pt x="2525" y="2871"/>
                    <a:pt x="2855" y="2541"/>
                    <a:pt x="2855" y="2132"/>
                  </a:cubicBezTo>
                  <a:lnTo>
                    <a:pt x="2855" y="740"/>
                  </a:lnTo>
                  <a:cubicBezTo>
                    <a:pt x="2855" y="331"/>
                    <a:pt x="2525" y="0"/>
                    <a:pt x="2116"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0" name="Google Shape;2781;p72">
              <a:extLst>
                <a:ext uri="{FF2B5EF4-FFF2-40B4-BE49-F238E27FC236}">
                  <a16:creationId xmlns:a16="http://schemas.microsoft.com/office/drawing/2014/main" id="{C92346D0-F033-FC05-B13E-D7BA470C5844}"/>
                </a:ext>
              </a:extLst>
            </p:cNvPr>
            <p:cNvSpPr/>
            <p:nvPr/>
          </p:nvSpPr>
          <p:spPr>
            <a:xfrm>
              <a:off x="3753263" y="3797918"/>
              <a:ext cx="374103" cy="374239"/>
            </a:xfrm>
            <a:custGeom>
              <a:avLst/>
              <a:gdLst/>
              <a:ahLst/>
              <a:cxnLst/>
              <a:rect l="l" t="t" r="r" b="b"/>
              <a:pathLst>
                <a:path w="2620" h="2621" extrusionOk="0">
                  <a:moveTo>
                    <a:pt x="0" y="2423"/>
                  </a:moveTo>
                  <a:cubicBezTo>
                    <a:pt x="142" y="2549"/>
                    <a:pt x="315" y="2620"/>
                    <a:pt x="504" y="2620"/>
                  </a:cubicBezTo>
                  <a:lnTo>
                    <a:pt x="1880" y="2620"/>
                  </a:lnTo>
                  <a:cubicBezTo>
                    <a:pt x="2289" y="2620"/>
                    <a:pt x="2619" y="2290"/>
                    <a:pt x="2619" y="1881"/>
                  </a:cubicBezTo>
                  <a:lnTo>
                    <a:pt x="2619" y="780"/>
                  </a:lnTo>
                  <a:lnTo>
                    <a:pt x="1982" y="780"/>
                  </a:lnTo>
                  <a:lnTo>
                    <a:pt x="1982" y="1"/>
                  </a:lnTo>
                  <a:lnTo>
                    <a:pt x="472" y="1"/>
                  </a:lnTo>
                  <a:lnTo>
                    <a:pt x="472" y="1653"/>
                  </a:lnTo>
                  <a:lnTo>
                    <a:pt x="8" y="1653"/>
                  </a:ln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1" name="Google Shape;2782;p72">
              <a:extLst>
                <a:ext uri="{FF2B5EF4-FFF2-40B4-BE49-F238E27FC236}">
                  <a16:creationId xmlns:a16="http://schemas.microsoft.com/office/drawing/2014/main" id="{73EBEFCE-8F3E-6242-1D3D-0ED2D1F2C1B0}"/>
                </a:ext>
              </a:extLst>
            </p:cNvPr>
            <p:cNvSpPr/>
            <p:nvPr/>
          </p:nvSpPr>
          <p:spPr>
            <a:xfrm>
              <a:off x="4033981" y="4265114"/>
              <a:ext cx="264014" cy="266294"/>
            </a:xfrm>
            <a:custGeom>
              <a:avLst/>
              <a:gdLst/>
              <a:ahLst/>
              <a:cxnLst/>
              <a:rect l="l" t="t" r="r" b="b"/>
              <a:pathLst>
                <a:path w="1849" h="1865" extrusionOk="0">
                  <a:moveTo>
                    <a:pt x="1377" y="1"/>
                  </a:moveTo>
                  <a:lnTo>
                    <a:pt x="1283" y="1"/>
                  </a:lnTo>
                  <a:cubicBezTo>
                    <a:pt x="1298" y="32"/>
                    <a:pt x="1330" y="48"/>
                    <a:pt x="1361" y="48"/>
                  </a:cubicBezTo>
                  <a:cubicBezTo>
                    <a:pt x="1393" y="48"/>
                    <a:pt x="1416" y="32"/>
                    <a:pt x="1432" y="9"/>
                  </a:cubicBezTo>
                  <a:lnTo>
                    <a:pt x="1377" y="9"/>
                  </a:lnTo>
                  <a:close/>
                  <a:moveTo>
                    <a:pt x="1220" y="1"/>
                  </a:moveTo>
                  <a:lnTo>
                    <a:pt x="1070" y="1"/>
                  </a:lnTo>
                  <a:cubicBezTo>
                    <a:pt x="1102" y="64"/>
                    <a:pt x="1188" y="64"/>
                    <a:pt x="1220" y="1"/>
                  </a:cubicBezTo>
                  <a:close/>
                  <a:moveTo>
                    <a:pt x="1007" y="1"/>
                  </a:moveTo>
                  <a:lnTo>
                    <a:pt x="858" y="1"/>
                  </a:lnTo>
                  <a:cubicBezTo>
                    <a:pt x="866" y="32"/>
                    <a:pt x="897" y="48"/>
                    <a:pt x="929" y="48"/>
                  </a:cubicBezTo>
                  <a:cubicBezTo>
                    <a:pt x="960" y="48"/>
                    <a:pt x="992" y="32"/>
                    <a:pt x="1007" y="1"/>
                  </a:cubicBezTo>
                  <a:close/>
                  <a:moveTo>
                    <a:pt x="787" y="1"/>
                  </a:moveTo>
                  <a:lnTo>
                    <a:pt x="638" y="1"/>
                  </a:lnTo>
                  <a:cubicBezTo>
                    <a:pt x="653" y="32"/>
                    <a:pt x="685" y="48"/>
                    <a:pt x="716" y="48"/>
                  </a:cubicBezTo>
                  <a:cubicBezTo>
                    <a:pt x="748" y="48"/>
                    <a:pt x="771" y="32"/>
                    <a:pt x="787" y="1"/>
                  </a:cubicBezTo>
                  <a:close/>
                  <a:moveTo>
                    <a:pt x="575" y="1"/>
                  </a:moveTo>
                  <a:lnTo>
                    <a:pt x="480" y="1"/>
                  </a:lnTo>
                  <a:lnTo>
                    <a:pt x="425" y="1"/>
                  </a:lnTo>
                  <a:cubicBezTo>
                    <a:pt x="441" y="32"/>
                    <a:pt x="472" y="48"/>
                    <a:pt x="496" y="48"/>
                  </a:cubicBezTo>
                  <a:cubicBezTo>
                    <a:pt x="527" y="48"/>
                    <a:pt x="559" y="32"/>
                    <a:pt x="575" y="1"/>
                  </a:cubicBezTo>
                  <a:close/>
                  <a:moveTo>
                    <a:pt x="347" y="24"/>
                  </a:moveTo>
                  <a:cubicBezTo>
                    <a:pt x="323" y="32"/>
                    <a:pt x="299" y="40"/>
                    <a:pt x="276" y="48"/>
                  </a:cubicBezTo>
                  <a:lnTo>
                    <a:pt x="284" y="48"/>
                  </a:lnTo>
                  <a:cubicBezTo>
                    <a:pt x="307" y="48"/>
                    <a:pt x="331" y="40"/>
                    <a:pt x="347" y="24"/>
                  </a:cubicBezTo>
                  <a:close/>
                  <a:moveTo>
                    <a:pt x="142" y="142"/>
                  </a:moveTo>
                  <a:cubicBezTo>
                    <a:pt x="111" y="174"/>
                    <a:pt x="79" y="213"/>
                    <a:pt x="56" y="260"/>
                  </a:cubicBezTo>
                  <a:lnTo>
                    <a:pt x="71" y="260"/>
                  </a:lnTo>
                  <a:cubicBezTo>
                    <a:pt x="111" y="260"/>
                    <a:pt x="150" y="221"/>
                    <a:pt x="150" y="182"/>
                  </a:cubicBezTo>
                  <a:cubicBezTo>
                    <a:pt x="150" y="166"/>
                    <a:pt x="150" y="150"/>
                    <a:pt x="142" y="142"/>
                  </a:cubicBezTo>
                  <a:close/>
                  <a:moveTo>
                    <a:pt x="32" y="323"/>
                  </a:moveTo>
                  <a:cubicBezTo>
                    <a:pt x="16" y="363"/>
                    <a:pt x="8" y="402"/>
                    <a:pt x="1" y="449"/>
                  </a:cubicBezTo>
                  <a:cubicBezTo>
                    <a:pt x="71" y="536"/>
                    <a:pt x="181" y="315"/>
                    <a:pt x="71" y="315"/>
                  </a:cubicBezTo>
                  <a:cubicBezTo>
                    <a:pt x="56" y="308"/>
                    <a:pt x="40" y="315"/>
                    <a:pt x="32" y="323"/>
                  </a:cubicBezTo>
                  <a:close/>
                  <a:moveTo>
                    <a:pt x="1" y="559"/>
                  </a:moveTo>
                  <a:lnTo>
                    <a:pt x="1" y="662"/>
                  </a:lnTo>
                  <a:cubicBezTo>
                    <a:pt x="71" y="748"/>
                    <a:pt x="181" y="528"/>
                    <a:pt x="71" y="528"/>
                  </a:cubicBezTo>
                  <a:cubicBezTo>
                    <a:pt x="40" y="528"/>
                    <a:pt x="16" y="544"/>
                    <a:pt x="1" y="559"/>
                  </a:cubicBezTo>
                  <a:close/>
                  <a:moveTo>
                    <a:pt x="1" y="780"/>
                  </a:moveTo>
                  <a:lnTo>
                    <a:pt x="1" y="874"/>
                  </a:lnTo>
                  <a:cubicBezTo>
                    <a:pt x="48" y="937"/>
                    <a:pt x="150" y="905"/>
                    <a:pt x="150" y="827"/>
                  </a:cubicBezTo>
                  <a:cubicBezTo>
                    <a:pt x="150" y="748"/>
                    <a:pt x="48" y="709"/>
                    <a:pt x="1" y="780"/>
                  </a:cubicBezTo>
                  <a:close/>
                  <a:moveTo>
                    <a:pt x="1" y="992"/>
                  </a:moveTo>
                  <a:lnTo>
                    <a:pt x="1" y="1094"/>
                  </a:lnTo>
                  <a:cubicBezTo>
                    <a:pt x="48" y="1157"/>
                    <a:pt x="150" y="1118"/>
                    <a:pt x="150" y="1039"/>
                  </a:cubicBezTo>
                  <a:cubicBezTo>
                    <a:pt x="150" y="960"/>
                    <a:pt x="48" y="929"/>
                    <a:pt x="1" y="992"/>
                  </a:cubicBezTo>
                  <a:close/>
                  <a:moveTo>
                    <a:pt x="1" y="1204"/>
                  </a:moveTo>
                  <a:lnTo>
                    <a:pt x="1" y="1306"/>
                  </a:lnTo>
                  <a:cubicBezTo>
                    <a:pt x="63" y="1393"/>
                    <a:pt x="181" y="1173"/>
                    <a:pt x="71" y="1173"/>
                  </a:cubicBezTo>
                  <a:cubicBezTo>
                    <a:pt x="40" y="1173"/>
                    <a:pt x="16" y="1189"/>
                    <a:pt x="1" y="1204"/>
                  </a:cubicBezTo>
                  <a:close/>
                  <a:moveTo>
                    <a:pt x="1" y="1424"/>
                  </a:moveTo>
                  <a:cubicBezTo>
                    <a:pt x="1" y="1464"/>
                    <a:pt x="16" y="1503"/>
                    <a:pt x="24" y="1542"/>
                  </a:cubicBezTo>
                  <a:cubicBezTo>
                    <a:pt x="40" y="1550"/>
                    <a:pt x="56" y="1550"/>
                    <a:pt x="63" y="1550"/>
                  </a:cubicBezTo>
                  <a:cubicBezTo>
                    <a:pt x="174" y="1550"/>
                    <a:pt x="174" y="1385"/>
                    <a:pt x="63" y="1385"/>
                  </a:cubicBezTo>
                  <a:cubicBezTo>
                    <a:pt x="40" y="1385"/>
                    <a:pt x="16" y="1401"/>
                    <a:pt x="1" y="1424"/>
                  </a:cubicBezTo>
                  <a:close/>
                  <a:moveTo>
                    <a:pt x="56" y="1605"/>
                  </a:moveTo>
                  <a:cubicBezTo>
                    <a:pt x="79" y="1645"/>
                    <a:pt x="103" y="1692"/>
                    <a:pt x="142" y="1723"/>
                  </a:cubicBezTo>
                  <a:cubicBezTo>
                    <a:pt x="142" y="1715"/>
                    <a:pt x="150" y="1700"/>
                    <a:pt x="150" y="1684"/>
                  </a:cubicBezTo>
                  <a:cubicBezTo>
                    <a:pt x="150" y="1637"/>
                    <a:pt x="111" y="1605"/>
                    <a:pt x="63" y="1605"/>
                  </a:cubicBezTo>
                  <a:close/>
                  <a:moveTo>
                    <a:pt x="276" y="1818"/>
                  </a:moveTo>
                  <a:cubicBezTo>
                    <a:pt x="299" y="1826"/>
                    <a:pt x="315" y="1833"/>
                    <a:pt x="339" y="1841"/>
                  </a:cubicBezTo>
                  <a:cubicBezTo>
                    <a:pt x="323" y="1826"/>
                    <a:pt x="307" y="1818"/>
                    <a:pt x="284" y="1818"/>
                  </a:cubicBezTo>
                  <a:close/>
                  <a:moveTo>
                    <a:pt x="425" y="1865"/>
                  </a:moveTo>
                  <a:cubicBezTo>
                    <a:pt x="441" y="1865"/>
                    <a:pt x="465" y="1865"/>
                    <a:pt x="480" y="1865"/>
                  </a:cubicBezTo>
                  <a:lnTo>
                    <a:pt x="575" y="1865"/>
                  </a:lnTo>
                  <a:cubicBezTo>
                    <a:pt x="559" y="1833"/>
                    <a:pt x="527" y="1818"/>
                    <a:pt x="496" y="1818"/>
                  </a:cubicBezTo>
                  <a:cubicBezTo>
                    <a:pt x="465" y="1818"/>
                    <a:pt x="441" y="1833"/>
                    <a:pt x="425" y="1857"/>
                  </a:cubicBezTo>
                  <a:close/>
                  <a:moveTo>
                    <a:pt x="638" y="1865"/>
                  </a:moveTo>
                  <a:lnTo>
                    <a:pt x="787" y="1865"/>
                  </a:lnTo>
                  <a:cubicBezTo>
                    <a:pt x="771" y="1833"/>
                    <a:pt x="748" y="1818"/>
                    <a:pt x="716" y="1818"/>
                  </a:cubicBezTo>
                  <a:cubicBezTo>
                    <a:pt x="677" y="1818"/>
                    <a:pt x="653" y="1833"/>
                    <a:pt x="638" y="1865"/>
                  </a:cubicBezTo>
                  <a:close/>
                  <a:moveTo>
                    <a:pt x="850" y="1865"/>
                  </a:moveTo>
                  <a:lnTo>
                    <a:pt x="999" y="1865"/>
                  </a:lnTo>
                  <a:cubicBezTo>
                    <a:pt x="992" y="1833"/>
                    <a:pt x="960" y="1818"/>
                    <a:pt x="929" y="1818"/>
                  </a:cubicBezTo>
                  <a:cubicBezTo>
                    <a:pt x="897" y="1818"/>
                    <a:pt x="866" y="1833"/>
                    <a:pt x="850" y="1865"/>
                  </a:cubicBezTo>
                  <a:close/>
                  <a:moveTo>
                    <a:pt x="1070" y="1865"/>
                  </a:moveTo>
                  <a:lnTo>
                    <a:pt x="1220" y="1865"/>
                  </a:lnTo>
                  <a:cubicBezTo>
                    <a:pt x="1188" y="1802"/>
                    <a:pt x="1102" y="1802"/>
                    <a:pt x="1070" y="1865"/>
                  </a:cubicBezTo>
                  <a:close/>
                  <a:moveTo>
                    <a:pt x="1283" y="1865"/>
                  </a:moveTo>
                  <a:lnTo>
                    <a:pt x="1377" y="1865"/>
                  </a:lnTo>
                  <a:cubicBezTo>
                    <a:pt x="1393" y="1865"/>
                    <a:pt x="1408" y="1865"/>
                    <a:pt x="1432" y="1865"/>
                  </a:cubicBezTo>
                  <a:cubicBezTo>
                    <a:pt x="1416" y="1833"/>
                    <a:pt x="1385" y="1818"/>
                    <a:pt x="1361" y="1818"/>
                  </a:cubicBezTo>
                  <a:cubicBezTo>
                    <a:pt x="1322" y="1818"/>
                    <a:pt x="1298" y="1833"/>
                    <a:pt x="1283" y="1865"/>
                  </a:cubicBezTo>
                  <a:close/>
                  <a:moveTo>
                    <a:pt x="1511" y="1841"/>
                  </a:moveTo>
                  <a:cubicBezTo>
                    <a:pt x="1534" y="1833"/>
                    <a:pt x="1558" y="1826"/>
                    <a:pt x="1581" y="1818"/>
                  </a:cubicBezTo>
                  <a:lnTo>
                    <a:pt x="1574" y="1818"/>
                  </a:lnTo>
                  <a:cubicBezTo>
                    <a:pt x="1550" y="1818"/>
                    <a:pt x="1526" y="1826"/>
                    <a:pt x="1511" y="1841"/>
                  </a:cubicBezTo>
                  <a:close/>
                  <a:moveTo>
                    <a:pt x="1707" y="1723"/>
                  </a:moveTo>
                  <a:cubicBezTo>
                    <a:pt x="1747" y="1684"/>
                    <a:pt x="1770" y="1645"/>
                    <a:pt x="1794" y="1605"/>
                  </a:cubicBezTo>
                  <a:lnTo>
                    <a:pt x="1786" y="1605"/>
                  </a:lnTo>
                  <a:cubicBezTo>
                    <a:pt x="1739" y="1605"/>
                    <a:pt x="1699" y="1637"/>
                    <a:pt x="1699" y="1684"/>
                  </a:cubicBezTo>
                  <a:cubicBezTo>
                    <a:pt x="1699" y="1700"/>
                    <a:pt x="1707" y="1708"/>
                    <a:pt x="1707" y="1723"/>
                  </a:cubicBezTo>
                  <a:close/>
                  <a:moveTo>
                    <a:pt x="1825" y="1542"/>
                  </a:moveTo>
                  <a:cubicBezTo>
                    <a:pt x="1833" y="1503"/>
                    <a:pt x="1849" y="1456"/>
                    <a:pt x="1849" y="1417"/>
                  </a:cubicBezTo>
                  <a:cubicBezTo>
                    <a:pt x="1833" y="1401"/>
                    <a:pt x="1810" y="1385"/>
                    <a:pt x="1786" y="1385"/>
                  </a:cubicBezTo>
                  <a:cubicBezTo>
                    <a:pt x="1676" y="1385"/>
                    <a:pt x="1676" y="1550"/>
                    <a:pt x="1786" y="1550"/>
                  </a:cubicBezTo>
                  <a:cubicBezTo>
                    <a:pt x="1794" y="1550"/>
                    <a:pt x="1810" y="1550"/>
                    <a:pt x="1825" y="1542"/>
                  </a:cubicBezTo>
                  <a:close/>
                  <a:moveTo>
                    <a:pt x="1849" y="1299"/>
                  </a:moveTo>
                  <a:lnTo>
                    <a:pt x="1849" y="1204"/>
                  </a:lnTo>
                  <a:cubicBezTo>
                    <a:pt x="1833" y="1181"/>
                    <a:pt x="1810" y="1173"/>
                    <a:pt x="1786" y="1173"/>
                  </a:cubicBezTo>
                  <a:cubicBezTo>
                    <a:pt x="1668" y="1165"/>
                    <a:pt x="1786" y="1393"/>
                    <a:pt x="1849" y="1299"/>
                  </a:cubicBezTo>
                  <a:close/>
                  <a:moveTo>
                    <a:pt x="1849" y="1086"/>
                  </a:moveTo>
                  <a:lnTo>
                    <a:pt x="1849" y="984"/>
                  </a:lnTo>
                  <a:cubicBezTo>
                    <a:pt x="1802" y="921"/>
                    <a:pt x="1699" y="960"/>
                    <a:pt x="1699" y="1039"/>
                  </a:cubicBezTo>
                  <a:cubicBezTo>
                    <a:pt x="1699" y="1118"/>
                    <a:pt x="1802" y="1149"/>
                    <a:pt x="1849" y="1086"/>
                  </a:cubicBezTo>
                  <a:close/>
                  <a:moveTo>
                    <a:pt x="1849" y="874"/>
                  </a:moveTo>
                  <a:lnTo>
                    <a:pt x="1849" y="772"/>
                  </a:lnTo>
                  <a:cubicBezTo>
                    <a:pt x="1802" y="709"/>
                    <a:pt x="1699" y="740"/>
                    <a:pt x="1699" y="819"/>
                  </a:cubicBezTo>
                  <a:cubicBezTo>
                    <a:pt x="1699" y="897"/>
                    <a:pt x="1802" y="937"/>
                    <a:pt x="1849" y="874"/>
                  </a:cubicBezTo>
                  <a:close/>
                  <a:moveTo>
                    <a:pt x="1849" y="654"/>
                  </a:moveTo>
                  <a:lnTo>
                    <a:pt x="1849" y="559"/>
                  </a:lnTo>
                  <a:cubicBezTo>
                    <a:pt x="1786" y="465"/>
                    <a:pt x="1668" y="685"/>
                    <a:pt x="1786" y="685"/>
                  </a:cubicBezTo>
                  <a:cubicBezTo>
                    <a:pt x="1810" y="685"/>
                    <a:pt x="1833" y="677"/>
                    <a:pt x="1849" y="654"/>
                  </a:cubicBezTo>
                  <a:close/>
                  <a:moveTo>
                    <a:pt x="1849" y="441"/>
                  </a:moveTo>
                  <a:cubicBezTo>
                    <a:pt x="1849" y="402"/>
                    <a:pt x="1841" y="363"/>
                    <a:pt x="1825" y="323"/>
                  </a:cubicBezTo>
                  <a:cubicBezTo>
                    <a:pt x="1810" y="315"/>
                    <a:pt x="1802" y="308"/>
                    <a:pt x="1786" y="308"/>
                  </a:cubicBezTo>
                  <a:cubicBezTo>
                    <a:pt x="1676" y="308"/>
                    <a:pt x="1778" y="528"/>
                    <a:pt x="1849" y="441"/>
                  </a:cubicBezTo>
                  <a:close/>
                  <a:moveTo>
                    <a:pt x="1802" y="260"/>
                  </a:moveTo>
                  <a:cubicBezTo>
                    <a:pt x="1778" y="213"/>
                    <a:pt x="1747" y="174"/>
                    <a:pt x="1715" y="142"/>
                  </a:cubicBezTo>
                  <a:cubicBezTo>
                    <a:pt x="1707" y="150"/>
                    <a:pt x="1699" y="166"/>
                    <a:pt x="1699" y="174"/>
                  </a:cubicBezTo>
                  <a:cubicBezTo>
                    <a:pt x="1699" y="221"/>
                    <a:pt x="1739" y="260"/>
                    <a:pt x="1786" y="260"/>
                  </a:cubicBezTo>
                  <a:close/>
                  <a:moveTo>
                    <a:pt x="1574" y="40"/>
                  </a:moveTo>
                  <a:cubicBezTo>
                    <a:pt x="1558" y="32"/>
                    <a:pt x="1534" y="24"/>
                    <a:pt x="1511" y="17"/>
                  </a:cubicBezTo>
                  <a:cubicBezTo>
                    <a:pt x="1526" y="32"/>
                    <a:pt x="1550" y="40"/>
                    <a:pt x="1574" y="40"/>
                  </a:cubicBezTo>
                  <a:close/>
                  <a:moveTo>
                    <a:pt x="276" y="1763"/>
                  </a:moveTo>
                  <a:cubicBezTo>
                    <a:pt x="205" y="1763"/>
                    <a:pt x="166" y="1676"/>
                    <a:pt x="221" y="1621"/>
                  </a:cubicBezTo>
                  <a:cubicBezTo>
                    <a:pt x="276" y="1574"/>
                    <a:pt x="362" y="1613"/>
                    <a:pt x="362" y="1684"/>
                  </a:cubicBezTo>
                  <a:cubicBezTo>
                    <a:pt x="362" y="1731"/>
                    <a:pt x="323" y="1763"/>
                    <a:pt x="276" y="1763"/>
                  </a:cubicBezTo>
                  <a:close/>
                  <a:moveTo>
                    <a:pt x="496" y="1763"/>
                  </a:moveTo>
                  <a:cubicBezTo>
                    <a:pt x="417" y="1763"/>
                    <a:pt x="386" y="1676"/>
                    <a:pt x="433" y="1621"/>
                  </a:cubicBezTo>
                  <a:cubicBezTo>
                    <a:pt x="488" y="1574"/>
                    <a:pt x="575" y="1613"/>
                    <a:pt x="575" y="1684"/>
                  </a:cubicBezTo>
                  <a:cubicBezTo>
                    <a:pt x="575" y="1731"/>
                    <a:pt x="543" y="1763"/>
                    <a:pt x="496" y="1763"/>
                  </a:cubicBezTo>
                  <a:close/>
                  <a:moveTo>
                    <a:pt x="708" y="1763"/>
                  </a:moveTo>
                  <a:cubicBezTo>
                    <a:pt x="598" y="1763"/>
                    <a:pt x="598" y="1597"/>
                    <a:pt x="708" y="1597"/>
                  </a:cubicBezTo>
                  <a:cubicBezTo>
                    <a:pt x="819" y="1597"/>
                    <a:pt x="819" y="1763"/>
                    <a:pt x="708" y="1763"/>
                  </a:cubicBezTo>
                  <a:close/>
                  <a:moveTo>
                    <a:pt x="929" y="1763"/>
                  </a:moveTo>
                  <a:cubicBezTo>
                    <a:pt x="819" y="1763"/>
                    <a:pt x="819" y="1597"/>
                    <a:pt x="929" y="1597"/>
                  </a:cubicBezTo>
                  <a:cubicBezTo>
                    <a:pt x="1031" y="1597"/>
                    <a:pt x="1031" y="1763"/>
                    <a:pt x="929" y="1763"/>
                  </a:cubicBezTo>
                  <a:close/>
                  <a:moveTo>
                    <a:pt x="1141" y="1763"/>
                  </a:moveTo>
                  <a:cubicBezTo>
                    <a:pt x="1031" y="1763"/>
                    <a:pt x="1031" y="1597"/>
                    <a:pt x="1141" y="1597"/>
                  </a:cubicBezTo>
                  <a:cubicBezTo>
                    <a:pt x="1251" y="1597"/>
                    <a:pt x="1251" y="1763"/>
                    <a:pt x="1141" y="1763"/>
                  </a:cubicBezTo>
                  <a:close/>
                  <a:moveTo>
                    <a:pt x="1353" y="1763"/>
                  </a:moveTo>
                  <a:cubicBezTo>
                    <a:pt x="1283" y="1763"/>
                    <a:pt x="1243" y="1676"/>
                    <a:pt x="1298" y="1621"/>
                  </a:cubicBezTo>
                  <a:cubicBezTo>
                    <a:pt x="1345" y="1574"/>
                    <a:pt x="1440" y="1613"/>
                    <a:pt x="1440" y="1684"/>
                  </a:cubicBezTo>
                  <a:cubicBezTo>
                    <a:pt x="1440" y="1731"/>
                    <a:pt x="1401" y="1763"/>
                    <a:pt x="1353" y="1763"/>
                  </a:cubicBezTo>
                  <a:close/>
                  <a:moveTo>
                    <a:pt x="1574" y="1763"/>
                  </a:moveTo>
                  <a:cubicBezTo>
                    <a:pt x="1495" y="1763"/>
                    <a:pt x="1456" y="1676"/>
                    <a:pt x="1511" y="1621"/>
                  </a:cubicBezTo>
                  <a:cubicBezTo>
                    <a:pt x="1566" y="1574"/>
                    <a:pt x="1652" y="1613"/>
                    <a:pt x="1652" y="1684"/>
                  </a:cubicBezTo>
                  <a:cubicBezTo>
                    <a:pt x="1652" y="1731"/>
                    <a:pt x="1613" y="1763"/>
                    <a:pt x="1574" y="1763"/>
                  </a:cubicBezTo>
                  <a:close/>
                  <a:moveTo>
                    <a:pt x="276" y="1385"/>
                  </a:moveTo>
                  <a:cubicBezTo>
                    <a:pt x="205" y="1385"/>
                    <a:pt x="166" y="1472"/>
                    <a:pt x="221" y="1527"/>
                  </a:cubicBezTo>
                  <a:cubicBezTo>
                    <a:pt x="276" y="1582"/>
                    <a:pt x="362" y="1542"/>
                    <a:pt x="362" y="1464"/>
                  </a:cubicBezTo>
                  <a:cubicBezTo>
                    <a:pt x="362" y="1424"/>
                    <a:pt x="323" y="1385"/>
                    <a:pt x="276" y="1385"/>
                  </a:cubicBezTo>
                  <a:close/>
                  <a:moveTo>
                    <a:pt x="496" y="1385"/>
                  </a:moveTo>
                  <a:cubicBezTo>
                    <a:pt x="417" y="1385"/>
                    <a:pt x="386" y="1472"/>
                    <a:pt x="433" y="1527"/>
                  </a:cubicBezTo>
                  <a:cubicBezTo>
                    <a:pt x="488" y="1582"/>
                    <a:pt x="575" y="1542"/>
                    <a:pt x="575" y="1464"/>
                  </a:cubicBezTo>
                  <a:cubicBezTo>
                    <a:pt x="575" y="1424"/>
                    <a:pt x="543" y="1385"/>
                    <a:pt x="496" y="1385"/>
                  </a:cubicBezTo>
                  <a:close/>
                  <a:moveTo>
                    <a:pt x="708" y="1385"/>
                  </a:moveTo>
                  <a:cubicBezTo>
                    <a:pt x="638" y="1385"/>
                    <a:pt x="598" y="1472"/>
                    <a:pt x="653" y="1527"/>
                  </a:cubicBezTo>
                  <a:cubicBezTo>
                    <a:pt x="701" y="1582"/>
                    <a:pt x="787" y="1542"/>
                    <a:pt x="795" y="1464"/>
                  </a:cubicBezTo>
                  <a:cubicBezTo>
                    <a:pt x="795" y="1424"/>
                    <a:pt x="756" y="1385"/>
                    <a:pt x="708" y="1385"/>
                  </a:cubicBezTo>
                  <a:close/>
                  <a:moveTo>
                    <a:pt x="929" y="1385"/>
                  </a:moveTo>
                  <a:cubicBezTo>
                    <a:pt x="850" y="1385"/>
                    <a:pt x="811" y="1472"/>
                    <a:pt x="866" y="1527"/>
                  </a:cubicBezTo>
                  <a:cubicBezTo>
                    <a:pt x="921" y="1582"/>
                    <a:pt x="1007" y="1542"/>
                    <a:pt x="1007" y="1464"/>
                  </a:cubicBezTo>
                  <a:cubicBezTo>
                    <a:pt x="1007" y="1424"/>
                    <a:pt x="968" y="1385"/>
                    <a:pt x="929" y="1385"/>
                  </a:cubicBezTo>
                  <a:close/>
                  <a:moveTo>
                    <a:pt x="1141" y="1385"/>
                  </a:moveTo>
                  <a:cubicBezTo>
                    <a:pt x="1062" y="1385"/>
                    <a:pt x="1031" y="1472"/>
                    <a:pt x="1078" y="1527"/>
                  </a:cubicBezTo>
                  <a:cubicBezTo>
                    <a:pt x="1133" y="1582"/>
                    <a:pt x="1220" y="1542"/>
                    <a:pt x="1220" y="1464"/>
                  </a:cubicBezTo>
                  <a:cubicBezTo>
                    <a:pt x="1220" y="1424"/>
                    <a:pt x="1188" y="1385"/>
                    <a:pt x="1141" y="1385"/>
                  </a:cubicBezTo>
                  <a:close/>
                  <a:moveTo>
                    <a:pt x="1353" y="1385"/>
                  </a:moveTo>
                  <a:cubicBezTo>
                    <a:pt x="1243" y="1385"/>
                    <a:pt x="1243" y="1550"/>
                    <a:pt x="1353" y="1550"/>
                  </a:cubicBezTo>
                  <a:cubicBezTo>
                    <a:pt x="1463" y="1550"/>
                    <a:pt x="1463" y="1385"/>
                    <a:pt x="1353" y="1385"/>
                  </a:cubicBezTo>
                  <a:close/>
                  <a:moveTo>
                    <a:pt x="1574" y="1385"/>
                  </a:moveTo>
                  <a:cubicBezTo>
                    <a:pt x="1495" y="1385"/>
                    <a:pt x="1456" y="1472"/>
                    <a:pt x="1511" y="1527"/>
                  </a:cubicBezTo>
                  <a:cubicBezTo>
                    <a:pt x="1566" y="1582"/>
                    <a:pt x="1652" y="1542"/>
                    <a:pt x="1652" y="1464"/>
                  </a:cubicBezTo>
                  <a:cubicBezTo>
                    <a:pt x="1652" y="1424"/>
                    <a:pt x="1613" y="1385"/>
                    <a:pt x="1574" y="1385"/>
                  </a:cubicBezTo>
                  <a:close/>
                  <a:moveTo>
                    <a:pt x="276" y="1338"/>
                  </a:moveTo>
                  <a:cubicBezTo>
                    <a:pt x="205" y="1338"/>
                    <a:pt x="166" y="1244"/>
                    <a:pt x="221" y="1196"/>
                  </a:cubicBezTo>
                  <a:cubicBezTo>
                    <a:pt x="276" y="1141"/>
                    <a:pt x="362" y="1181"/>
                    <a:pt x="362" y="1251"/>
                  </a:cubicBezTo>
                  <a:cubicBezTo>
                    <a:pt x="362" y="1299"/>
                    <a:pt x="323" y="1338"/>
                    <a:pt x="276" y="1338"/>
                  </a:cubicBezTo>
                  <a:close/>
                  <a:moveTo>
                    <a:pt x="496" y="1338"/>
                  </a:moveTo>
                  <a:cubicBezTo>
                    <a:pt x="417" y="1338"/>
                    <a:pt x="386" y="1244"/>
                    <a:pt x="433" y="1196"/>
                  </a:cubicBezTo>
                  <a:cubicBezTo>
                    <a:pt x="488" y="1141"/>
                    <a:pt x="575" y="1181"/>
                    <a:pt x="575" y="1251"/>
                  </a:cubicBezTo>
                  <a:cubicBezTo>
                    <a:pt x="575" y="1299"/>
                    <a:pt x="543" y="1338"/>
                    <a:pt x="496" y="1338"/>
                  </a:cubicBezTo>
                  <a:close/>
                  <a:moveTo>
                    <a:pt x="708" y="1338"/>
                  </a:moveTo>
                  <a:cubicBezTo>
                    <a:pt x="638" y="1338"/>
                    <a:pt x="598" y="1244"/>
                    <a:pt x="653" y="1196"/>
                  </a:cubicBezTo>
                  <a:cubicBezTo>
                    <a:pt x="701" y="1141"/>
                    <a:pt x="787" y="1181"/>
                    <a:pt x="795" y="1251"/>
                  </a:cubicBezTo>
                  <a:cubicBezTo>
                    <a:pt x="795" y="1299"/>
                    <a:pt x="756" y="1338"/>
                    <a:pt x="708" y="1338"/>
                  </a:cubicBezTo>
                  <a:close/>
                  <a:moveTo>
                    <a:pt x="929" y="1338"/>
                  </a:moveTo>
                  <a:cubicBezTo>
                    <a:pt x="850" y="1338"/>
                    <a:pt x="811" y="1244"/>
                    <a:pt x="866" y="1196"/>
                  </a:cubicBezTo>
                  <a:cubicBezTo>
                    <a:pt x="921" y="1141"/>
                    <a:pt x="1007" y="1181"/>
                    <a:pt x="1007" y="1251"/>
                  </a:cubicBezTo>
                  <a:cubicBezTo>
                    <a:pt x="1007" y="1299"/>
                    <a:pt x="968" y="1338"/>
                    <a:pt x="929" y="1338"/>
                  </a:cubicBezTo>
                  <a:close/>
                  <a:moveTo>
                    <a:pt x="1141" y="1338"/>
                  </a:moveTo>
                  <a:cubicBezTo>
                    <a:pt x="1062" y="1338"/>
                    <a:pt x="1031" y="1244"/>
                    <a:pt x="1078" y="1196"/>
                  </a:cubicBezTo>
                  <a:cubicBezTo>
                    <a:pt x="1133" y="1141"/>
                    <a:pt x="1220" y="1181"/>
                    <a:pt x="1220" y="1251"/>
                  </a:cubicBezTo>
                  <a:cubicBezTo>
                    <a:pt x="1220" y="1299"/>
                    <a:pt x="1188" y="1338"/>
                    <a:pt x="1141" y="1338"/>
                  </a:cubicBezTo>
                  <a:close/>
                  <a:moveTo>
                    <a:pt x="1353" y="1338"/>
                  </a:moveTo>
                  <a:cubicBezTo>
                    <a:pt x="1283" y="1338"/>
                    <a:pt x="1243" y="1244"/>
                    <a:pt x="1298" y="1196"/>
                  </a:cubicBezTo>
                  <a:cubicBezTo>
                    <a:pt x="1345" y="1141"/>
                    <a:pt x="1440" y="1181"/>
                    <a:pt x="1440" y="1251"/>
                  </a:cubicBezTo>
                  <a:cubicBezTo>
                    <a:pt x="1440" y="1299"/>
                    <a:pt x="1401" y="1338"/>
                    <a:pt x="1353" y="1338"/>
                  </a:cubicBezTo>
                  <a:close/>
                  <a:moveTo>
                    <a:pt x="1574" y="1338"/>
                  </a:moveTo>
                  <a:cubicBezTo>
                    <a:pt x="1495" y="1338"/>
                    <a:pt x="1456" y="1244"/>
                    <a:pt x="1511" y="1196"/>
                  </a:cubicBezTo>
                  <a:cubicBezTo>
                    <a:pt x="1566" y="1141"/>
                    <a:pt x="1652" y="1181"/>
                    <a:pt x="1652" y="1251"/>
                  </a:cubicBezTo>
                  <a:cubicBezTo>
                    <a:pt x="1652" y="1299"/>
                    <a:pt x="1613" y="1338"/>
                    <a:pt x="1574" y="1338"/>
                  </a:cubicBezTo>
                  <a:close/>
                  <a:moveTo>
                    <a:pt x="276" y="953"/>
                  </a:moveTo>
                  <a:cubicBezTo>
                    <a:pt x="205" y="953"/>
                    <a:pt x="166" y="1047"/>
                    <a:pt x="221" y="1094"/>
                  </a:cubicBezTo>
                  <a:cubicBezTo>
                    <a:pt x="276" y="1149"/>
                    <a:pt x="362" y="1110"/>
                    <a:pt x="362" y="1039"/>
                  </a:cubicBezTo>
                  <a:cubicBezTo>
                    <a:pt x="362" y="992"/>
                    <a:pt x="323" y="953"/>
                    <a:pt x="276" y="953"/>
                  </a:cubicBezTo>
                  <a:close/>
                  <a:moveTo>
                    <a:pt x="496" y="953"/>
                  </a:moveTo>
                  <a:cubicBezTo>
                    <a:pt x="417" y="953"/>
                    <a:pt x="386" y="1047"/>
                    <a:pt x="433" y="1094"/>
                  </a:cubicBezTo>
                  <a:cubicBezTo>
                    <a:pt x="488" y="1149"/>
                    <a:pt x="575" y="1110"/>
                    <a:pt x="575" y="1039"/>
                  </a:cubicBezTo>
                  <a:cubicBezTo>
                    <a:pt x="575" y="992"/>
                    <a:pt x="543" y="953"/>
                    <a:pt x="496" y="953"/>
                  </a:cubicBezTo>
                  <a:close/>
                  <a:moveTo>
                    <a:pt x="708" y="953"/>
                  </a:moveTo>
                  <a:cubicBezTo>
                    <a:pt x="638" y="953"/>
                    <a:pt x="598" y="1039"/>
                    <a:pt x="653" y="1094"/>
                  </a:cubicBezTo>
                  <a:cubicBezTo>
                    <a:pt x="701" y="1149"/>
                    <a:pt x="787" y="1110"/>
                    <a:pt x="795" y="1039"/>
                  </a:cubicBezTo>
                  <a:cubicBezTo>
                    <a:pt x="795" y="992"/>
                    <a:pt x="756" y="953"/>
                    <a:pt x="708" y="953"/>
                  </a:cubicBezTo>
                  <a:close/>
                  <a:moveTo>
                    <a:pt x="929" y="953"/>
                  </a:moveTo>
                  <a:cubicBezTo>
                    <a:pt x="850" y="953"/>
                    <a:pt x="811" y="1039"/>
                    <a:pt x="866" y="1094"/>
                  </a:cubicBezTo>
                  <a:cubicBezTo>
                    <a:pt x="921" y="1149"/>
                    <a:pt x="1007" y="1110"/>
                    <a:pt x="1007" y="1039"/>
                  </a:cubicBezTo>
                  <a:cubicBezTo>
                    <a:pt x="1007" y="992"/>
                    <a:pt x="968" y="953"/>
                    <a:pt x="929" y="953"/>
                  </a:cubicBezTo>
                  <a:close/>
                  <a:moveTo>
                    <a:pt x="1141" y="953"/>
                  </a:moveTo>
                  <a:cubicBezTo>
                    <a:pt x="1062" y="953"/>
                    <a:pt x="1031" y="1047"/>
                    <a:pt x="1078" y="1094"/>
                  </a:cubicBezTo>
                  <a:cubicBezTo>
                    <a:pt x="1133" y="1149"/>
                    <a:pt x="1220" y="1110"/>
                    <a:pt x="1220" y="1039"/>
                  </a:cubicBezTo>
                  <a:cubicBezTo>
                    <a:pt x="1220" y="992"/>
                    <a:pt x="1188" y="953"/>
                    <a:pt x="1141" y="953"/>
                  </a:cubicBezTo>
                  <a:close/>
                  <a:moveTo>
                    <a:pt x="1353" y="953"/>
                  </a:moveTo>
                  <a:cubicBezTo>
                    <a:pt x="1283" y="953"/>
                    <a:pt x="1243" y="1047"/>
                    <a:pt x="1298" y="1094"/>
                  </a:cubicBezTo>
                  <a:cubicBezTo>
                    <a:pt x="1345" y="1149"/>
                    <a:pt x="1440" y="1110"/>
                    <a:pt x="1440" y="1039"/>
                  </a:cubicBezTo>
                  <a:cubicBezTo>
                    <a:pt x="1440" y="992"/>
                    <a:pt x="1401" y="953"/>
                    <a:pt x="1353" y="953"/>
                  </a:cubicBezTo>
                  <a:close/>
                  <a:moveTo>
                    <a:pt x="1574" y="953"/>
                  </a:moveTo>
                  <a:cubicBezTo>
                    <a:pt x="1495" y="953"/>
                    <a:pt x="1456" y="1047"/>
                    <a:pt x="1511" y="1094"/>
                  </a:cubicBezTo>
                  <a:cubicBezTo>
                    <a:pt x="1566" y="1149"/>
                    <a:pt x="1652" y="1110"/>
                    <a:pt x="1652" y="1039"/>
                  </a:cubicBezTo>
                  <a:cubicBezTo>
                    <a:pt x="1652" y="992"/>
                    <a:pt x="1613" y="953"/>
                    <a:pt x="1574" y="953"/>
                  </a:cubicBezTo>
                  <a:close/>
                  <a:moveTo>
                    <a:pt x="276" y="905"/>
                  </a:moveTo>
                  <a:cubicBezTo>
                    <a:pt x="205" y="905"/>
                    <a:pt x="166" y="819"/>
                    <a:pt x="221" y="764"/>
                  </a:cubicBezTo>
                  <a:cubicBezTo>
                    <a:pt x="276" y="709"/>
                    <a:pt x="362" y="748"/>
                    <a:pt x="362" y="819"/>
                  </a:cubicBezTo>
                  <a:cubicBezTo>
                    <a:pt x="362" y="866"/>
                    <a:pt x="323" y="905"/>
                    <a:pt x="276" y="905"/>
                  </a:cubicBezTo>
                  <a:close/>
                  <a:moveTo>
                    <a:pt x="496" y="905"/>
                  </a:moveTo>
                  <a:cubicBezTo>
                    <a:pt x="417" y="905"/>
                    <a:pt x="386" y="819"/>
                    <a:pt x="433" y="764"/>
                  </a:cubicBezTo>
                  <a:cubicBezTo>
                    <a:pt x="488" y="709"/>
                    <a:pt x="575" y="748"/>
                    <a:pt x="575" y="819"/>
                  </a:cubicBezTo>
                  <a:cubicBezTo>
                    <a:pt x="575" y="866"/>
                    <a:pt x="543" y="905"/>
                    <a:pt x="496" y="905"/>
                  </a:cubicBezTo>
                  <a:close/>
                  <a:moveTo>
                    <a:pt x="708" y="905"/>
                  </a:moveTo>
                  <a:cubicBezTo>
                    <a:pt x="638" y="905"/>
                    <a:pt x="598" y="819"/>
                    <a:pt x="653" y="764"/>
                  </a:cubicBezTo>
                  <a:cubicBezTo>
                    <a:pt x="701" y="709"/>
                    <a:pt x="787" y="748"/>
                    <a:pt x="795" y="819"/>
                  </a:cubicBezTo>
                  <a:cubicBezTo>
                    <a:pt x="795" y="866"/>
                    <a:pt x="756" y="905"/>
                    <a:pt x="708" y="905"/>
                  </a:cubicBezTo>
                  <a:close/>
                  <a:moveTo>
                    <a:pt x="929" y="905"/>
                  </a:moveTo>
                  <a:cubicBezTo>
                    <a:pt x="850" y="905"/>
                    <a:pt x="811" y="819"/>
                    <a:pt x="866" y="764"/>
                  </a:cubicBezTo>
                  <a:cubicBezTo>
                    <a:pt x="921" y="709"/>
                    <a:pt x="1007" y="748"/>
                    <a:pt x="1007" y="819"/>
                  </a:cubicBezTo>
                  <a:cubicBezTo>
                    <a:pt x="1007" y="866"/>
                    <a:pt x="968" y="905"/>
                    <a:pt x="929" y="905"/>
                  </a:cubicBezTo>
                  <a:close/>
                  <a:moveTo>
                    <a:pt x="1141" y="905"/>
                  </a:moveTo>
                  <a:cubicBezTo>
                    <a:pt x="1062" y="905"/>
                    <a:pt x="1031" y="819"/>
                    <a:pt x="1078" y="764"/>
                  </a:cubicBezTo>
                  <a:cubicBezTo>
                    <a:pt x="1133" y="709"/>
                    <a:pt x="1220" y="748"/>
                    <a:pt x="1220" y="819"/>
                  </a:cubicBezTo>
                  <a:cubicBezTo>
                    <a:pt x="1220" y="866"/>
                    <a:pt x="1188" y="905"/>
                    <a:pt x="1141" y="905"/>
                  </a:cubicBezTo>
                  <a:close/>
                  <a:moveTo>
                    <a:pt x="1353" y="905"/>
                  </a:moveTo>
                  <a:cubicBezTo>
                    <a:pt x="1283" y="905"/>
                    <a:pt x="1243" y="819"/>
                    <a:pt x="1298" y="764"/>
                  </a:cubicBezTo>
                  <a:cubicBezTo>
                    <a:pt x="1345" y="709"/>
                    <a:pt x="1440" y="748"/>
                    <a:pt x="1440" y="819"/>
                  </a:cubicBezTo>
                  <a:cubicBezTo>
                    <a:pt x="1440" y="866"/>
                    <a:pt x="1401" y="905"/>
                    <a:pt x="1353" y="905"/>
                  </a:cubicBezTo>
                  <a:close/>
                  <a:moveTo>
                    <a:pt x="1574" y="905"/>
                  </a:moveTo>
                  <a:cubicBezTo>
                    <a:pt x="1495" y="905"/>
                    <a:pt x="1456" y="819"/>
                    <a:pt x="1511" y="764"/>
                  </a:cubicBezTo>
                  <a:cubicBezTo>
                    <a:pt x="1566" y="709"/>
                    <a:pt x="1652" y="748"/>
                    <a:pt x="1652" y="819"/>
                  </a:cubicBezTo>
                  <a:cubicBezTo>
                    <a:pt x="1652" y="866"/>
                    <a:pt x="1613" y="905"/>
                    <a:pt x="1574" y="905"/>
                  </a:cubicBezTo>
                  <a:close/>
                  <a:moveTo>
                    <a:pt x="284" y="536"/>
                  </a:moveTo>
                  <a:cubicBezTo>
                    <a:pt x="213" y="536"/>
                    <a:pt x="174" y="622"/>
                    <a:pt x="229" y="677"/>
                  </a:cubicBezTo>
                  <a:cubicBezTo>
                    <a:pt x="276" y="732"/>
                    <a:pt x="370" y="693"/>
                    <a:pt x="370" y="622"/>
                  </a:cubicBezTo>
                  <a:cubicBezTo>
                    <a:pt x="362" y="575"/>
                    <a:pt x="331" y="536"/>
                    <a:pt x="284" y="536"/>
                  </a:cubicBezTo>
                  <a:close/>
                  <a:moveTo>
                    <a:pt x="496" y="536"/>
                  </a:moveTo>
                  <a:cubicBezTo>
                    <a:pt x="425" y="536"/>
                    <a:pt x="386" y="622"/>
                    <a:pt x="441" y="677"/>
                  </a:cubicBezTo>
                  <a:cubicBezTo>
                    <a:pt x="496" y="732"/>
                    <a:pt x="583" y="693"/>
                    <a:pt x="583" y="622"/>
                  </a:cubicBezTo>
                  <a:cubicBezTo>
                    <a:pt x="583" y="575"/>
                    <a:pt x="543" y="536"/>
                    <a:pt x="496" y="536"/>
                  </a:cubicBezTo>
                  <a:close/>
                  <a:moveTo>
                    <a:pt x="716" y="536"/>
                  </a:moveTo>
                  <a:cubicBezTo>
                    <a:pt x="638" y="536"/>
                    <a:pt x="606" y="622"/>
                    <a:pt x="653" y="677"/>
                  </a:cubicBezTo>
                  <a:cubicBezTo>
                    <a:pt x="708" y="732"/>
                    <a:pt x="795" y="693"/>
                    <a:pt x="795" y="622"/>
                  </a:cubicBezTo>
                  <a:cubicBezTo>
                    <a:pt x="795" y="575"/>
                    <a:pt x="763" y="536"/>
                    <a:pt x="716" y="536"/>
                  </a:cubicBezTo>
                  <a:close/>
                  <a:moveTo>
                    <a:pt x="929" y="536"/>
                  </a:moveTo>
                  <a:cubicBezTo>
                    <a:pt x="858" y="536"/>
                    <a:pt x="819" y="622"/>
                    <a:pt x="874" y="677"/>
                  </a:cubicBezTo>
                  <a:cubicBezTo>
                    <a:pt x="921" y="732"/>
                    <a:pt x="1007" y="693"/>
                    <a:pt x="1015" y="622"/>
                  </a:cubicBezTo>
                  <a:cubicBezTo>
                    <a:pt x="1015" y="575"/>
                    <a:pt x="976" y="536"/>
                    <a:pt x="929" y="536"/>
                  </a:cubicBezTo>
                  <a:close/>
                  <a:moveTo>
                    <a:pt x="1141" y="536"/>
                  </a:moveTo>
                  <a:cubicBezTo>
                    <a:pt x="1070" y="536"/>
                    <a:pt x="1031" y="622"/>
                    <a:pt x="1086" y="677"/>
                  </a:cubicBezTo>
                  <a:cubicBezTo>
                    <a:pt x="1141" y="732"/>
                    <a:pt x="1227" y="693"/>
                    <a:pt x="1227" y="622"/>
                  </a:cubicBezTo>
                  <a:cubicBezTo>
                    <a:pt x="1227" y="575"/>
                    <a:pt x="1188" y="536"/>
                    <a:pt x="1141" y="536"/>
                  </a:cubicBezTo>
                  <a:close/>
                  <a:moveTo>
                    <a:pt x="1361" y="536"/>
                  </a:moveTo>
                  <a:cubicBezTo>
                    <a:pt x="1283" y="536"/>
                    <a:pt x="1251" y="622"/>
                    <a:pt x="1298" y="677"/>
                  </a:cubicBezTo>
                  <a:cubicBezTo>
                    <a:pt x="1353" y="732"/>
                    <a:pt x="1440" y="693"/>
                    <a:pt x="1440" y="622"/>
                  </a:cubicBezTo>
                  <a:cubicBezTo>
                    <a:pt x="1440" y="575"/>
                    <a:pt x="1401" y="536"/>
                    <a:pt x="1361" y="536"/>
                  </a:cubicBezTo>
                  <a:close/>
                  <a:moveTo>
                    <a:pt x="1574" y="536"/>
                  </a:moveTo>
                  <a:cubicBezTo>
                    <a:pt x="1503" y="536"/>
                    <a:pt x="1463" y="622"/>
                    <a:pt x="1519" y="677"/>
                  </a:cubicBezTo>
                  <a:cubicBezTo>
                    <a:pt x="1566" y="732"/>
                    <a:pt x="1660" y="693"/>
                    <a:pt x="1660" y="622"/>
                  </a:cubicBezTo>
                  <a:cubicBezTo>
                    <a:pt x="1660" y="575"/>
                    <a:pt x="1621" y="536"/>
                    <a:pt x="1574" y="536"/>
                  </a:cubicBezTo>
                  <a:close/>
                  <a:moveTo>
                    <a:pt x="284" y="489"/>
                  </a:moveTo>
                  <a:cubicBezTo>
                    <a:pt x="213" y="489"/>
                    <a:pt x="174" y="394"/>
                    <a:pt x="229" y="347"/>
                  </a:cubicBezTo>
                  <a:cubicBezTo>
                    <a:pt x="276" y="292"/>
                    <a:pt x="370" y="331"/>
                    <a:pt x="370" y="402"/>
                  </a:cubicBezTo>
                  <a:cubicBezTo>
                    <a:pt x="370" y="449"/>
                    <a:pt x="331" y="489"/>
                    <a:pt x="284" y="489"/>
                  </a:cubicBezTo>
                  <a:close/>
                  <a:moveTo>
                    <a:pt x="496" y="489"/>
                  </a:moveTo>
                  <a:cubicBezTo>
                    <a:pt x="425" y="489"/>
                    <a:pt x="386" y="394"/>
                    <a:pt x="441" y="347"/>
                  </a:cubicBezTo>
                  <a:cubicBezTo>
                    <a:pt x="496" y="292"/>
                    <a:pt x="583" y="331"/>
                    <a:pt x="583" y="402"/>
                  </a:cubicBezTo>
                  <a:cubicBezTo>
                    <a:pt x="583" y="449"/>
                    <a:pt x="543" y="489"/>
                    <a:pt x="496" y="489"/>
                  </a:cubicBezTo>
                  <a:close/>
                  <a:moveTo>
                    <a:pt x="716" y="489"/>
                  </a:moveTo>
                  <a:cubicBezTo>
                    <a:pt x="638" y="489"/>
                    <a:pt x="606" y="394"/>
                    <a:pt x="653" y="347"/>
                  </a:cubicBezTo>
                  <a:cubicBezTo>
                    <a:pt x="708" y="292"/>
                    <a:pt x="795" y="331"/>
                    <a:pt x="795" y="402"/>
                  </a:cubicBezTo>
                  <a:cubicBezTo>
                    <a:pt x="795" y="449"/>
                    <a:pt x="763" y="489"/>
                    <a:pt x="716" y="489"/>
                  </a:cubicBezTo>
                  <a:close/>
                  <a:moveTo>
                    <a:pt x="929" y="489"/>
                  </a:moveTo>
                  <a:cubicBezTo>
                    <a:pt x="858" y="489"/>
                    <a:pt x="819" y="394"/>
                    <a:pt x="874" y="347"/>
                  </a:cubicBezTo>
                  <a:cubicBezTo>
                    <a:pt x="921" y="292"/>
                    <a:pt x="1007" y="331"/>
                    <a:pt x="1015" y="402"/>
                  </a:cubicBezTo>
                  <a:cubicBezTo>
                    <a:pt x="1015" y="449"/>
                    <a:pt x="976" y="489"/>
                    <a:pt x="929" y="489"/>
                  </a:cubicBezTo>
                  <a:close/>
                  <a:moveTo>
                    <a:pt x="1141" y="489"/>
                  </a:moveTo>
                  <a:cubicBezTo>
                    <a:pt x="1070" y="489"/>
                    <a:pt x="1031" y="394"/>
                    <a:pt x="1086" y="347"/>
                  </a:cubicBezTo>
                  <a:cubicBezTo>
                    <a:pt x="1141" y="292"/>
                    <a:pt x="1227" y="331"/>
                    <a:pt x="1227" y="402"/>
                  </a:cubicBezTo>
                  <a:cubicBezTo>
                    <a:pt x="1227" y="449"/>
                    <a:pt x="1188" y="489"/>
                    <a:pt x="1141" y="489"/>
                  </a:cubicBezTo>
                  <a:close/>
                  <a:moveTo>
                    <a:pt x="1361" y="489"/>
                  </a:moveTo>
                  <a:cubicBezTo>
                    <a:pt x="1251" y="489"/>
                    <a:pt x="1251" y="323"/>
                    <a:pt x="1361" y="323"/>
                  </a:cubicBezTo>
                  <a:cubicBezTo>
                    <a:pt x="1471" y="323"/>
                    <a:pt x="1471" y="489"/>
                    <a:pt x="1361" y="489"/>
                  </a:cubicBezTo>
                  <a:close/>
                  <a:moveTo>
                    <a:pt x="1574" y="489"/>
                  </a:moveTo>
                  <a:cubicBezTo>
                    <a:pt x="1503" y="489"/>
                    <a:pt x="1463" y="394"/>
                    <a:pt x="1519" y="347"/>
                  </a:cubicBezTo>
                  <a:cubicBezTo>
                    <a:pt x="1566" y="292"/>
                    <a:pt x="1660" y="331"/>
                    <a:pt x="1660" y="402"/>
                  </a:cubicBezTo>
                  <a:cubicBezTo>
                    <a:pt x="1660" y="449"/>
                    <a:pt x="1621" y="489"/>
                    <a:pt x="1574" y="489"/>
                  </a:cubicBezTo>
                  <a:close/>
                  <a:moveTo>
                    <a:pt x="284" y="103"/>
                  </a:moveTo>
                  <a:cubicBezTo>
                    <a:pt x="213" y="103"/>
                    <a:pt x="174" y="198"/>
                    <a:pt x="229" y="245"/>
                  </a:cubicBezTo>
                  <a:cubicBezTo>
                    <a:pt x="276" y="300"/>
                    <a:pt x="370" y="260"/>
                    <a:pt x="370" y="190"/>
                  </a:cubicBezTo>
                  <a:cubicBezTo>
                    <a:pt x="370" y="142"/>
                    <a:pt x="331" y="103"/>
                    <a:pt x="284" y="103"/>
                  </a:cubicBezTo>
                  <a:close/>
                  <a:moveTo>
                    <a:pt x="496" y="103"/>
                  </a:moveTo>
                  <a:cubicBezTo>
                    <a:pt x="425" y="103"/>
                    <a:pt x="386" y="198"/>
                    <a:pt x="441" y="245"/>
                  </a:cubicBezTo>
                  <a:cubicBezTo>
                    <a:pt x="496" y="300"/>
                    <a:pt x="583" y="260"/>
                    <a:pt x="583" y="190"/>
                  </a:cubicBezTo>
                  <a:cubicBezTo>
                    <a:pt x="583" y="142"/>
                    <a:pt x="543" y="103"/>
                    <a:pt x="496" y="103"/>
                  </a:cubicBezTo>
                  <a:close/>
                  <a:moveTo>
                    <a:pt x="716" y="103"/>
                  </a:moveTo>
                  <a:cubicBezTo>
                    <a:pt x="638" y="103"/>
                    <a:pt x="606" y="198"/>
                    <a:pt x="653" y="245"/>
                  </a:cubicBezTo>
                  <a:cubicBezTo>
                    <a:pt x="708" y="300"/>
                    <a:pt x="795" y="260"/>
                    <a:pt x="795" y="190"/>
                  </a:cubicBezTo>
                  <a:cubicBezTo>
                    <a:pt x="795" y="142"/>
                    <a:pt x="763" y="103"/>
                    <a:pt x="716" y="103"/>
                  </a:cubicBezTo>
                  <a:close/>
                  <a:moveTo>
                    <a:pt x="929" y="103"/>
                  </a:moveTo>
                  <a:cubicBezTo>
                    <a:pt x="858" y="103"/>
                    <a:pt x="819" y="198"/>
                    <a:pt x="874" y="245"/>
                  </a:cubicBezTo>
                  <a:cubicBezTo>
                    <a:pt x="921" y="300"/>
                    <a:pt x="1007" y="260"/>
                    <a:pt x="1015" y="190"/>
                  </a:cubicBezTo>
                  <a:cubicBezTo>
                    <a:pt x="1015" y="142"/>
                    <a:pt x="976" y="103"/>
                    <a:pt x="929" y="103"/>
                  </a:cubicBezTo>
                  <a:close/>
                  <a:moveTo>
                    <a:pt x="1141" y="103"/>
                  </a:moveTo>
                  <a:cubicBezTo>
                    <a:pt x="1023" y="95"/>
                    <a:pt x="1023" y="284"/>
                    <a:pt x="1141" y="268"/>
                  </a:cubicBezTo>
                  <a:cubicBezTo>
                    <a:pt x="1267" y="284"/>
                    <a:pt x="1267" y="95"/>
                    <a:pt x="1141" y="103"/>
                  </a:cubicBezTo>
                  <a:close/>
                  <a:moveTo>
                    <a:pt x="1361" y="103"/>
                  </a:moveTo>
                  <a:cubicBezTo>
                    <a:pt x="1283" y="103"/>
                    <a:pt x="1251" y="198"/>
                    <a:pt x="1298" y="245"/>
                  </a:cubicBezTo>
                  <a:cubicBezTo>
                    <a:pt x="1353" y="300"/>
                    <a:pt x="1440" y="260"/>
                    <a:pt x="1440" y="190"/>
                  </a:cubicBezTo>
                  <a:cubicBezTo>
                    <a:pt x="1440" y="142"/>
                    <a:pt x="1408" y="103"/>
                    <a:pt x="1361" y="103"/>
                  </a:cubicBezTo>
                  <a:close/>
                  <a:moveTo>
                    <a:pt x="1574" y="103"/>
                  </a:moveTo>
                  <a:cubicBezTo>
                    <a:pt x="1503" y="103"/>
                    <a:pt x="1463" y="198"/>
                    <a:pt x="1519" y="245"/>
                  </a:cubicBezTo>
                  <a:cubicBezTo>
                    <a:pt x="1566" y="300"/>
                    <a:pt x="1660" y="260"/>
                    <a:pt x="1660" y="190"/>
                  </a:cubicBezTo>
                  <a:cubicBezTo>
                    <a:pt x="1660" y="142"/>
                    <a:pt x="1621" y="103"/>
                    <a:pt x="1574" y="103"/>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2" name="Google Shape;2783;p72">
              <a:extLst>
                <a:ext uri="{FF2B5EF4-FFF2-40B4-BE49-F238E27FC236}">
                  <a16:creationId xmlns:a16="http://schemas.microsoft.com/office/drawing/2014/main" id="{B839AE83-AC43-7616-AB63-D4D1BBADBD2C}"/>
                </a:ext>
              </a:extLst>
            </p:cNvPr>
            <p:cNvSpPr/>
            <p:nvPr/>
          </p:nvSpPr>
          <p:spPr>
            <a:xfrm>
              <a:off x="3673445" y="4514419"/>
              <a:ext cx="299997" cy="18134"/>
            </a:xfrm>
            <a:custGeom>
              <a:avLst/>
              <a:gdLst/>
              <a:ahLst/>
              <a:cxnLst/>
              <a:rect l="l" t="t" r="r" b="b"/>
              <a:pathLst>
                <a:path w="2101" h="127" extrusionOk="0">
                  <a:moveTo>
                    <a:pt x="56" y="1"/>
                  </a:moveTo>
                  <a:lnTo>
                    <a:pt x="56" y="9"/>
                  </a:lnTo>
                  <a:cubicBezTo>
                    <a:pt x="24" y="9"/>
                    <a:pt x="1" y="32"/>
                    <a:pt x="1" y="64"/>
                  </a:cubicBezTo>
                  <a:cubicBezTo>
                    <a:pt x="1" y="95"/>
                    <a:pt x="24" y="127"/>
                    <a:pt x="56" y="127"/>
                  </a:cubicBezTo>
                  <a:lnTo>
                    <a:pt x="2038" y="127"/>
                  </a:lnTo>
                  <a:cubicBezTo>
                    <a:pt x="2077" y="127"/>
                    <a:pt x="2101" y="95"/>
                    <a:pt x="2101" y="64"/>
                  </a:cubicBezTo>
                  <a:cubicBezTo>
                    <a:pt x="2101" y="32"/>
                    <a:pt x="2069" y="1"/>
                    <a:pt x="2038"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3" name="Google Shape;2784;p72">
              <a:extLst>
                <a:ext uri="{FF2B5EF4-FFF2-40B4-BE49-F238E27FC236}">
                  <a16:creationId xmlns:a16="http://schemas.microsoft.com/office/drawing/2014/main" id="{00B2A527-F54C-D598-84D1-BDA3FE4876E0}"/>
                </a:ext>
              </a:extLst>
            </p:cNvPr>
            <p:cNvSpPr/>
            <p:nvPr/>
          </p:nvSpPr>
          <p:spPr>
            <a:xfrm>
              <a:off x="3673445" y="4479722"/>
              <a:ext cx="299997" cy="16991"/>
            </a:xfrm>
            <a:custGeom>
              <a:avLst/>
              <a:gdLst/>
              <a:ahLst/>
              <a:cxnLst/>
              <a:rect l="l" t="t" r="r" b="b"/>
              <a:pathLst>
                <a:path w="2101" h="119" extrusionOk="0">
                  <a:moveTo>
                    <a:pt x="2038" y="0"/>
                  </a:moveTo>
                  <a:lnTo>
                    <a:pt x="56" y="0"/>
                  </a:lnTo>
                  <a:cubicBezTo>
                    <a:pt x="24" y="0"/>
                    <a:pt x="1" y="24"/>
                    <a:pt x="1" y="55"/>
                  </a:cubicBezTo>
                  <a:lnTo>
                    <a:pt x="1" y="55"/>
                  </a:lnTo>
                  <a:cubicBezTo>
                    <a:pt x="1" y="87"/>
                    <a:pt x="24" y="118"/>
                    <a:pt x="56" y="118"/>
                  </a:cubicBezTo>
                  <a:lnTo>
                    <a:pt x="2038" y="118"/>
                  </a:lnTo>
                  <a:cubicBezTo>
                    <a:pt x="2069" y="118"/>
                    <a:pt x="2101" y="87"/>
                    <a:pt x="2101" y="55"/>
                  </a:cubicBezTo>
                  <a:lnTo>
                    <a:pt x="2101" y="55"/>
                  </a:lnTo>
                  <a:cubicBezTo>
                    <a:pt x="2101" y="24"/>
                    <a:pt x="2069" y="0"/>
                    <a:pt x="2038"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4" name="Google Shape;2785;p72">
              <a:extLst>
                <a:ext uri="{FF2B5EF4-FFF2-40B4-BE49-F238E27FC236}">
                  <a16:creationId xmlns:a16="http://schemas.microsoft.com/office/drawing/2014/main" id="{7A17388B-4AA5-1874-7372-489F0DA92132}"/>
                </a:ext>
              </a:extLst>
            </p:cNvPr>
            <p:cNvSpPr/>
            <p:nvPr/>
          </p:nvSpPr>
          <p:spPr>
            <a:xfrm>
              <a:off x="3673445" y="4443740"/>
              <a:ext cx="299997" cy="16991"/>
            </a:xfrm>
            <a:custGeom>
              <a:avLst/>
              <a:gdLst/>
              <a:ahLst/>
              <a:cxnLst/>
              <a:rect l="l" t="t" r="r" b="b"/>
              <a:pathLst>
                <a:path w="2101" h="119" extrusionOk="0">
                  <a:moveTo>
                    <a:pt x="56" y="0"/>
                  </a:moveTo>
                  <a:cubicBezTo>
                    <a:pt x="24" y="0"/>
                    <a:pt x="1" y="24"/>
                    <a:pt x="1" y="63"/>
                  </a:cubicBezTo>
                  <a:cubicBezTo>
                    <a:pt x="1" y="95"/>
                    <a:pt x="24" y="118"/>
                    <a:pt x="56" y="118"/>
                  </a:cubicBezTo>
                  <a:lnTo>
                    <a:pt x="2038" y="118"/>
                  </a:lnTo>
                  <a:cubicBezTo>
                    <a:pt x="2069" y="118"/>
                    <a:pt x="2101" y="95"/>
                    <a:pt x="2101" y="63"/>
                  </a:cubicBezTo>
                  <a:cubicBezTo>
                    <a:pt x="2101" y="24"/>
                    <a:pt x="2069" y="0"/>
                    <a:pt x="2038"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5" name="Google Shape;2786;p72">
              <a:extLst>
                <a:ext uri="{FF2B5EF4-FFF2-40B4-BE49-F238E27FC236}">
                  <a16:creationId xmlns:a16="http://schemas.microsoft.com/office/drawing/2014/main" id="{F4E914E6-74A2-D6D9-AA89-FF41CCD145AF}"/>
                </a:ext>
              </a:extLst>
            </p:cNvPr>
            <p:cNvSpPr/>
            <p:nvPr/>
          </p:nvSpPr>
          <p:spPr>
            <a:xfrm>
              <a:off x="3720708" y="4407758"/>
              <a:ext cx="252734" cy="16991"/>
            </a:xfrm>
            <a:custGeom>
              <a:avLst/>
              <a:gdLst/>
              <a:ahLst/>
              <a:cxnLst/>
              <a:rect l="l" t="t" r="r" b="b"/>
              <a:pathLst>
                <a:path w="1770" h="119" extrusionOk="0">
                  <a:moveTo>
                    <a:pt x="63" y="1"/>
                  </a:moveTo>
                  <a:cubicBezTo>
                    <a:pt x="32" y="1"/>
                    <a:pt x="0" y="32"/>
                    <a:pt x="0" y="64"/>
                  </a:cubicBezTo>
                  <a:cubicBezTo>
                    <a:pt x="0" y="95"/>
                    <a:pt x="32" y="119"/>
                    <a:pt x="63" y="119"/>
                  </a:cubicBezTo>
                  <a:lnTo>
                    <a:pt x="1707" y="119"/>
                  </a:lnTo>
                  <a:cubicBezTo>
                    <a:pt x="1746" y="119"/>
                    <a:pt x="1770" y="95"/>
                    <a:pt x="1770" y="64"/>
                  </a:cubicBezTo>
                  <a:cubicBezTo>
                    <a:pt x="1770" y="32"/>
                    <a:pt x="1746" y="1"/>
                    <a:pt x="1707"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6" name="Google Shape;2787;p72">
              <a:extLst>
                <a:ext uri="{FF2B5EF4-FFF2-40B4-BE49-F238E27FC236}">
                  <a16:creationId xmlns:a16="http://schemas.microsoft.com/office/drawing/2014/main" id="{974D57A5-1D6E-2970-C7F0-BECBD55B5C5F}"/>
                </a:ext>
              </a:extLst>
            </p:cNvPr>
            <p:cNvSpPr/>
            <p:nvPr/>
          </p:nvSpPr>
          <p:spPr>
            <a:xfrm>
              <a:off x="3673445" y="4371919"/>
              <a:ext cx="299997" cy="17991"/>
            </a:xfrm>
            <a:custGeom>
              <a:avLst/>
              <a:gdLst/>
              <a:ahLst/>
              <a:cxnLst/>
              <a:rect l="l" t="t" r="r" b="b"/>
              <a:pathLst>
                <a:path w="2101" h="126" extrusionOk="0">
                  <a:moveTo>
                    <a:pt x="2038" y="8"/>
                  </a:moveTo>
                  <a:lnTo>
                    <a:pt x="56" y="8"/>
                  </a:lnTo>
                  <a:cubicBezTo>
                    <a:pt x="24" y="8"/>
                    <a:pt x="1" y="32"/>
                    <a:pt x="1" y="63"/>
                  </a:cubicBezTo>
                  <a:lnTo>
                    <a:pt x="1" y="63"/>
                  </a:lnTo>
                  <a:cubicBezTo>
                    <a:pt x="1" y="94"/>
                    <a:pt x="24" y="126"/>
                    <a:pt x="56" y="126"/>
                  </a:cubicBezTo>
                  <a:lnTo>
                    <a:pt x="2038" y="126"/>
                  </a:lnTo>
                  <a:cubicBezTo>
                    <a:pt x="2069" y="126"/>
                    <a:pt x="2101" y="94"/>
                    <a:pt x="2101" y="63"/>
                  </a:cubicBezTo>
                  <a:lnTo>
                    <a:pt x="2101" y="63"/>
                  </a:lnTo>
                  <a:cubicBezTo>
                    <a:pt x="2101" y="32"/>
                    <a:pt x="2069" y="0"/>
                    <a:pt x="2038" y="8"/>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7" name="Google Shape;2788;p72">
              <a:extLst>
                <a:ext uri="{FF2B5EF4-FFF2-40B4-BE49-F238E27FC236}">
                  <a16:creationId xmlns:a16="http://schemas.microsoft.com/office/drawing/2014/main" id="{263AC110-4ABB-5885-B07D-14773B1C6E3D}"/>
                </a:ext>
              </a:extLst>
            </p:cNvPr>
            <p:cNvSpPr/>
            <p:nvPr/>
          </p:nvSpPr>
          <p:spPr>
            <a:xfrm>
              <a:off x="3673445" y="4337079"/>
              <a:ext cx="299997" cy="16991"/>
            </a:xfrm>
            <a:custGeom>
              <a:avLst/>
              <a:gdLst/>
              <a:ahLst/>
              <a:cxnLst/>
              <a:rect l="l" t="t" r="r" b="b"/>
              <a:pathLst>
                <a:path w="2101" h="119" extrusionOk="0">
                  <a:moveTo>
                    <a:pt x="2038" y="0"/>
                  </a:moveTo>
                  <a:lnTo>
                    <a:pt x="56" y="0"/>
                  </a:lnTo>
                  <a:cubicBezTo>
                    <a:pt x="24" y="0"/>
                    <a:pt x="1" y="24"/>
                    <a:pt x="1" y="55"/>
                  </a:cubicBezTo>
                  <a:lnTo>
                    <a:pt x="1" y="55"/>
                  </a:lnTo>
                  <a:cubicBezTo>
                    <a:pt x="1" y="95"/>
                    <a:pt x="24" y="118"/>
                    <a:pt x="56" y="118"/>
                  </a:cubicBezTo>
                  <a:lnTo>
                    <a:pt x="2038" y="118"/>
                  </a:lnTo>
                  <a:cubicBezTo>
                    <a:pt x="2069" y="118"/>
                    <a:pt x="2101" y="95"/>
                    <a:pt x="2101" y="55"/>
                  </a:cubicBezTo>
                  <a:lnTo>
                    <a:pt x="2101" y="55"/>
                  </a:lnTo>
                  <a:cubicBezTo>
                    <a:pt x="2101" y="24"/>
                    <a:pt x="2069" y="0"/>
                    <a:pt x="2038"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8" name="Google Shape;2789;p72">
              <a:extLst>
                <a:ext uri="{FF2B5EF4-FFF2-40B4-BE49-F238E27FC236}">
                  <a16:creationId xmlns:a16="http://schemas.microsoft.com/office/drawing/2014/main" id="{3E03C026-B720-EC90-4CC0-72542A77D122}"/>
                </a:ext>
              </a:extLst>
            </p:cNvPr>
            <p:cNvSpPr/>
            <p:nvPr/>
          </p:nvSpPr>
          <p:spPr>
            <a:xfrm>
              <a:off x="3673445" y="4301097"/>
              <a:ext cx="247308" cy="16991"/>
            </a:xfrm>
            <a:custGeom>
              <a:avLst/>
              <a:gdLst/>
              <a:ahLst/>
              <a:cxnLst/>
              <a:rect l="l" t="t" r="r" b="b"/>
              <a:pathLst>
                <a:path w="1732" h="119" extrusionOk="0">
                  <a:moveTo>
                    <a:pt x="1668" y="1"/>
                  </a:moveTo>
                  <a:lnTo>
                    <a:pt x="56" y="1"/>
                  </a:lnTo>
                  <a:cubicBezTo>
                    <a:pt x="24" y="1"/>
                    <a:pt x="1" y="24"/>
                    <a:pt x="1" y="63"/>
                  </a:cubicBezTo>
                  <a:lnTo>
                    <a:pt x="1" y="63"/>
                  </a:lnTo>
                  <a:cubicBezTo>
                    <a:pt x="1" y="95"/>
                    <a:pt x="24" y="119"/>
                    <a:pt x="56" y="119"/>
                  </a:cubicBezTo>
                  <a:lnTo>
                    <a:pt x="1668" y="119"/>
                  </a:lnTo>
                  <a:cubicBezTo>
                    <a:pt x="1708" y="119"/>
                    <a:pt x="1731" y="95"/>
                    <a:pt x="1731" y="63"/>
                  </a:cubicBezTo>
                  <a:lnTo>
                    <a:pt x="1731" y="63"/>
                  </a:lnTo>
                  <a:cubicBezTo>
                    <a:pt x="1731" y="24"/>
                    <a:pt x="1708" y="1"/>
                    <a:pt x="1668"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9" name="Google Shape;2790;p72">
              <a:extLst>
                <a:ext uri="{FF2B5EF4-FFF2-40B4-BE49-F238E27FC236}">
                  <a16:creationId xmlns:a16="http://schemas.microsoft.com/office/drawing/2014/main" id="{AEE16521-F5BC-8A7D-FB89-962C4F6A92CC}"/>
                </a:ext>
              </a:extLst>
            </p:cNvPr>
            <p:cNvSpPr/>
            <p:nvPr/>
          </p:nvSpPr>
          <p:spPr>
            <a:xfrm>
              <a:off x="3673445" y="4265114"/>
              <a:ext cx="299997" cy="18134"/>
            </a:xfrm>
            <a:custGeom>
              <a:avLst/>
              <a:gdLst/>
              <a:ahLst/>
              <a:cxnLst/>
              <a:rect l="l" t="t" r="r" b="b"/>
              <a:pathLst>
                <a:path w="2101" h="127" extrusionOk="0">
                  <a:moveTo>
                    <a:pt x="2038" y="1"/>
                  </a:moveTo>
                  <a:lnTo>
                    <a:pt x="56" y="1"/>
                  </a:lnTo>
                  <a:cubicBezTo>
                    <a:pt x="24" y="1"/>
                    <a:pt x="1" y="32"/>
                    <a:pt x="1" y="64"/>
                  </a:cubicBezTo>
                  <a:lnTo>
                    <a:pt x="1" y="64"/>
                  </a:lnTo>
                  <a:cubicBezTo>
                    <a:pt x="1" y="95"/>
                    <a:pt x="24" y="127"/>
                    <a:pt x="56" y="127"/>
                  </a:cubicBezTo>
                  <a:lnTo>
                    <a:pt x="2038" y="127"/>
                  </a:lnTo>
                  <a:cubicBezTo>
                    <a:pt x="2069" y="127"/>
                    <a:pt x="2101" y="95"/>
                    <a:pt x="2101" y="64"/>
                  </a:cubicBezTo>
                  <a:lnTo>
                    <a:pt x="2101" y="64"/>
                  </a:lnTo>
                  <a:cubicBezTo>
                    <a:pt x="2101" y="32"/>
                    <a:pt x="2069" y="1"/>
                    <a:pt x="2038"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0" name="Google Shape;2791;p72">
              <a:extLst>
                <a:ext uri="{FF2B5EF4-FFF2-40B4-BE49-F238E27FC236}">
                  <a16:creationId xmlns:a16="http://schemas.microsoft.com/office/drawing/2014/main" id="{F201EAC1-9EF8-1295-2B89-1AEE727783A9}"/>
                </a:ext>
              </a:extLst>
            </p:cNvPr>
            <p:cNvSpPr/>
            <p:nvPr/>
          </p:nvSpPr>
          <p:spPr>
            <a:xfrm>
              <a:off x="3673445" y="4407758"/>
              <a:ext cx="29414" cy="16991"/>
            </a:xfrm>
            <a:custGeom>
              <a:avLst/>
              <a:gdLst/>
              <a:ahLst/>
              <a:cxnLst/>
              <a:rect l="l" t="t" r="r" b="b"/>
              <a:pathLst>
                <a:path w="206" h="119" extrusionOk="0">
                  <a:moveTo>
                    <a:pt x="64" y="1"/>
                  </a:moveTo>
                  <a:cubicBezTo>
                    <a:pt x="24" y="1"/>
                    <a:pt x="1" y="32"/>
                    <a:pt x="1" y="64"/>
                  </a:cubicBezTo>
                  <a:cubicBezTo>
                    <a:pt x="1" y="95"/>
                    <a:pt x="24" y="119"/>
                    <a:pt x="64" y="119"/>
                  </a:cubicBezTo>
                  <a:lnTo>
                    <a:pt x="150" y="119"/>
                  </a:lnTo>
                  <a:cubicBezTo>
                    <a:pt x="182" y="119"/>
                    <a:pt x="205" y="95"/>
                    <a:pt x="205" y="64"/>
                  </a:cubicBezTo>
                  <a:cubicBezTo>
                    <a:pt x="205" y="32"/>
                    <a:pt x="182" y="1"/>
                    <a:pt x="150"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1" name="Google Shape;2792;p72">
              <a:extLst>
                <a:ext uri="{FF2B5EF4-FFF2-40B4-BE49-F238E27FC236}">
                  <a16:creationId xmlns:a16="http://schemas.microsoft.com/office/drawing/2014/main" id="{70A55634-1CD5-2CE7-9CCE-0F6D3EEB9D01}"/>
                </a:ext>
              </a:extLst>
            </p:cNvPr>
            <p:cNvSpPr/>
            <p:nvPr/>
          </p:nvSpPr>
          <p:spPr>
            <a:xfrm>
              <a:off x="3936315" y="4301097"/>
              <a:ext cx="37125" cy="16991"/>
            </a:xfrm>
            <a:custGeom>
              <a:avLst/>
              <a:gdLst/>
              <a:ahLst/>
              <a:cxnLst/>
              <a:rect l="l" t="t" r="r" b="b"/>
              <a:pathLst>
                <a:path w="260" h="119" extrusionOk="0">
                  <a:moveTo>
                    <a:pt x="197" y="1"/>
                  </a:moveTo>
                  <a:lnTo>
                    <a:pt x="55" y="1"/>
                  </a:lnTo>
                  <a:cubicBezTo>
                    <a:pt x="24" y="1"/>
                    <a:pt x="0" y="24"/>
                    <a:pt x="0" y="63"/>
                  </a:cubicBezTo>
                  <a:lnTo>
                    <a:pt x="0" y="63"/>
                  </a:lnTo>
                  <a:cubicBezTo>
                    <a:pt x="0" y="95"/>
                    <a:pt x="24" y="119"/>
                    <a:pt x="55" y="119"/>
                  </a:cubicBezTo>
                  <a:lnTo>
                    <a:pt x="197" y="119"/>
                  </a:lnTo>
                  <a:cubicBezTo>
                    <a:pt x="228" y="119"/>
                    <a:pt x="260" y="95"/>
                    <a:pt x="260" y="63"/>
                  </a:cubicBezTo>
                  <a:lnTo>
                    <a:pt x="260" y="63"/>
                  </a:lnTo>
                  <a:cubicBezTo>
                    <a:pt x="260" y="24"/>
                    <a:pt x="228" y="1"/>
                    <a:pt x="197"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2" name="Google Shape;2793;p72">
              <a:extLst>
                <a:ext uri="{FF2B5EF4-FFF2-40B4-BE49-F238E27FC236}">
                  <a16:creationId xmlns:a16="http://schemas.microsoft.com/office/drawing/2014/main" id="{1A930DB6-C596-2AB7-C6AA-02C409766C61}"/>
                </a:ext>
              </a:extLst>
            </p:cNvPr>
            <p:cNvSpPr/>
            <p:nvPr/>
          </p:nvSpPr>
          <p:spPr>
            <a:xfrm>
              <a:off x="3719565" y="3762079"/>
              <a:ext cx="407801" cy="410079"/>
            </a:xfrm>
            <a:custGeom>
              <a:avLst/>
              <a:gdLst/>
              <a:ahLst/>
              <a:cxnLst/>
              <a:rect l="l" t="t" r="r" b="b"/>
              <a:pathLst>
                <a:path w="2856" h="2872" extrusionOk="0">
                  <a:moveTo>
                    <a:pt x="1007" y="0"/>
                  </a:moveTo>
                  <a:lnTo>
                    <a:pt x="740" y="0"/>
                  </a:lnTo>
                  <a:cubicBezTo>
                    <a:pt x="527" y="0"/>
                    <a:pt x="331" y="95"/>
                    <a:pt x="189" y="252"/>
                  </a:cubicBezTo>
                  <a:lnTo>
                    <a:pt x="2612" y="2682"/>
                  </a:lnTo>
                  <a:cubicBezTo>
                    <a:pt x="2769" y="2541"/>
                    <a:pt x="2855" y="2344"/>
                    <a:pt x="2855" y="2140"/>
                  </a:cubicBezTo>
                  <a:lnTo>
                    <a:pt x="2855" y="1856"/>
                  </a:lnTo>
                  <a:close/>
                  <a:moveTo>
                    <a:pt x="55" y="464"/>
                  </a:moveTo>
                  <a:lnTo>
                    <a:pt x="2407" y="2816"/>
                  </a:lnTo>
                  <a:cubicBezTo>
                    <a:pt x="2313" y="2855"/>
                    <a:pt x="2218" y="2871"/>
                    <a:pt x="2116" y="2871"/>
                  </a:cubicBezTo>
                  <a:lnTo>
                    <a:pt x="2037" y="2871"/>
                  </a:lnTo>
                  <a:lnTo>
                    <a:pt x="0" y="834"/>
                  </a:lnTo>
                  <a:lnTo>
                    <a:pt x="0" y="740"/>
                  </a:lnTo>
                  <a:cubicBezTo>
                    <a:pt x="0" y="645"/>
                    <a:pt x="24" y="551"/>
                    <a:pt x="55" y="464"/>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57958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450;p54">
            <a:extLst>
              <a:ext uri="{FF2B5EF4-FFF2-40B4-BE49-F238E27FC236}">
                <a16:creationId xmlns:a16="http://schemas.microsoft.com/office/drawing/2014/main" id="{4990DF4D-16C1-6A3A-78E0-7A7E8C8B7B2C}"/>
              </a:ext>
            </a:extLst>
          </p:cNvPr>
          <p:cNvSpPr/>
          <p:nvPr/>
        </p:nvSpPr>
        <p:spPr>
          <a:xfrm>
            <a:off x="586186" y="67923"/>
            <a:ext cx="7704000" cy="522295"/>
          </a:xfrm>
          <a:prstGeom prst="roundRect">
            <a:avLst>
              <a:gd name="adj" fmla="val 16667"/>
            </a:avLst>
          </a:prstGeom>
          <a:ln>
            <a:headEnd type="none" w="sm" len="sm"/>
            <a:tailEnd type="none" w="sm" len="s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algn="ctr"/>
            <a:r>
              <a:rPr lang="en-US" sz="2400" b="1" dirty="0">
                <a:solidFill>
                  <a:schemeClr val="accent1">
                    <a:lumMod val="50000"/>
                  </a:schemeClr>
                </a:solidFill>
                <a:latin typeface="Algerian" panose="04020705040A02060702" pitchFamily="82" charset="0"/>
              </a:rPr>
              <a:t>Some Cause that we recover </a:t>
            </a:r>
          </a:p>
        </p:txBody>
      </p:sp>
      <p:sp>
        <p:nvSpPr>
          <p:cNvPr id="7" name="TextBox 6">
            <a:extLst>
              <a:ext uri="{FF2B5EF4-FFF2-40B4-BE49-F238E27FC236}">
                <a16:creationId xmlns:a16="http://schemas.microsoft.com/office/drawing/2014/main" id="{295485BF-2BEE-D849-0E93-88109DEBE235}"/>
              </a:ext>
            </a:extLst>
          </p:cNvPr>
          <p:cNvSpPr txBox="1"/>
          <p:nvPr/>
        </p:nvSpPr>
        <p:spPr>
          <a:xfrm>
            <a:off x="103186" y="737021"/>
            <a:ext cx="8937628" cy="4656211"/>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q"/>
            </a:pPr>
            <a:r>
              <a:rPr lang="en-IN" sz="1600" b="1" kern="100" dirty="0">
                <a:effectLst/>
                <a:latin typeface="Calibri" panose="020F0502020204030204" pitchFamily="34" charset="0"/>
                <a:ea typeface="Calibri" panose="020F0502020204030204" pitchFamily="34" charset="0"/>
                <a:cs typeface="Times New Roman" panose="02020603050405020304" pitchFamily="18" charset="0"/>
              </a:rPr>
              <a:t>Enhancing Service Reliability: </a:t>
            </a:r>
          </a:p>
          <a:p>
            <a:pPr marL="285750" indent="-285750">
              <a:lnSpc>
                <a:spcPct val="107000"/>
              </a:lnSpc>
              <a:spcAft>
                <a:spcPts val="800"/>
              </a:spcAft>
              <a:buFont typeface="Wingdings" panose="05000000000000000000" pitchFamily="2" charset="2"/>
              <a:buChar char="Ø"/>
            </a:pPr>
            <a:r>
              <a:rPr lang="en-IN" sz="1600" kern="100" dirty="0">
                <a:solidFill>
                  <a:schemeClr val="accent6">
                    <a:lumMod val="90000"/>
                    <a:lumOff val="10000"/>
                  </a:schemeClr>
                </a:solidFill>
                <a:effectLst/>
                <a:latin typeface="Calibri" panose="020F0502020204030204" pitchFamily="34" charset="0"/>
                <a:ea typeface="Calibri" panose="020F0502020204030204" pitchFamily="34" charset="0"/>
                <a:cs typeface="Times New Roman" panose="02020603050405020304" pitchFamily="18" charset="0"/>
              </a:rPr>
              <a:t>Providing users with access to vetted and trustworthy service providers to ensure high-quality work and reduce the risk of poor service.</a:t>
            </a:r>
          </a:p>
          <a:p>
            <a:pPr marL="285750" indent="-285750">
              <a:lnSpc>
                <a:spcPct val="107000"/>
              </a:lnSpc>
              <a:spcAft>
                <a:spcPts val="800"/>
              </a:spcAft>
              <a:buFont typeface="Wingdings" panose="05000000000000000000" pitchFamily="2" charset="2"/>
              <a:buChar char="q"/>
            </a:pPr>
            <a:r>
              <a:rPr lang="en-IN" sz="1600" b="1" kern="100" dirty="0">
                <a:effectLst/>
                <a:latin typeface="Calibri" panose="020F0502020204030204" pitchFamily="34" charset="0"/>
                <a:ea typeface="Calibri" panose="020F0502020204030204" pitchFamily="34" charset="0"/>
                <a:cs typeface="Times New Roman" panose="02020603050405020304" pitchFamily="18" charset="0"/>
              </a:rPr>
              <a:t>Streamlining Service Booking: </a:t>
            </a:r>
          </a:p>
          <a:p>
            <a:pPr marL="285750" indent="-285750">
              <a:lnSpc>
                <a:spcPct val="107000"/>
              </a:lnSpc>
              <a:spcAft>
                <a:spcPts val="800"/>
              </a:spcAft>
              <a:buFont typeface="Wingdings" panose="05000000000000000000" pitchFamily="2" charset="2"/>
              <a:buChar char="Ø"/>
            </a:pPr>
            <a:r>
              <a:rPr lang="en-IN" sz="1600" kern="100" dirty="0">
                <a:solidFill>
                  <a:schemeClr val="accent6">
                    <a:lumMod val="90000"/>
                    <a:lumOff val="10000"/>
                  </a:schemeClr>
                </a:solidFill>
                <a:effectLst/>
                <a:latin typeface="Calibri" panose="020F0502020204030204" pitchFamily="34" charset="0"/>
                <a:ea typeface="Calibri" panose="020F0502020204030204" pitchFamily="34" charset="0"/>
                <a:cs typeface="Times New Roman" panose="02020603050405020304" pitchFamily="18" charset="0"/>
              </a:rPr>
              <a:t>Simplifying the process of finding and booking repair and maintenance services through a user-friendly platform.</a:t>
            </a:r>
          </a:p>
          <a:p>
            <a:pPr marL="285750" indent="-285750">
              <a:lnSpc>
                <a:spcPct val="107000"/>
              </a:lnSpc>
              <a:spcAft>
                <a:spcPts val="800"/>
              </a:spcAft>
              <a:buFont typeface="Wingdings" panose="05000000000000000000" pitchFamily="2" charset="2"/>
              <a:buChar char="q"/>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600" b="1" kern="100" dirty="0">
                <a:effectLst/>
                <a:latin typeface="Calibri" panose="020F0502020204030204" pitchFamily="34" charset="0"/>
                <a:ea typeface="Calibri" panose="020F0502020204030204" pitchFamily="34" charset="0"/>
                <a:cs typeface="Times New Roman" panose="02020603050405020304" pitchFamily="18" charset="0"/>
              </a:rPr>
              <a:t>Increasing Transparency: </a:t>
            </a:r>
          </a:p>
          <a:p>
            <a:pPr marL="285750" indent="-285750">
              <a:lnSpc>
                <a:spcPct val="107000"/>
              </a:lnSpc>
              <a:spcAft>
                <a:spcPts val="800"/>
              </a:spcAft>
              <a:buFont typeface="Wingdings" panose="05000000000000000000" pitchFamily="2" charset="2"/>
              <a:buChar char="Ø"/>
            </a:pPr>
            <a:r>
              <a:rPr lang="en-IN" sz="1600" kern="100" dirty="0">
                <a:solidFill>
                  <a:schemeClr val="accent6">
                    <a:lumMod val="90000"/>
                    <a:lumOff val="10000"/>
                  </a:schemeClr>
                </a:solidFill>
                <a:effectLst/>
                <a:latin typeface="Calibri" panose="020F0502020204030204" pitchFamily="34" charset="0"/>
                <a:ea typeface="Calibri" panose="020F0502020204030204" pitchFamily="34" charset="0"/>
                <a:cs typeface="Times New Roman" panose="02020603050405020304" pitchFamily="18" charset="0"/>
              </a:rPr>
              <a:t>Offering detailed profiles of service providers, including reviews and ratings, to help users make informed decisions.</a:t>
            </a:r>
          </a:p>
          <a:p>
            <a:pPr marL="285750" indent="-285750">
              <a:lnSpc>
                <a:spcPct val="107000"/>
              </a:lnSpc>
              <a:spcAft>
                <a:spcPts val="800"/>
              </a:spcAft>
              <a:buFont typeface="Wingdings" panose="05000000000000000000" pitchFamily="2" charset="2"/>
              <a:buChar char="q"/>
            </a:pPr>
            <a:r>
              <a:rPr lang="en-IN" sz="1600" b="1" kern="100" dirty="0">
                <a:effectLst/>
                <a:latin typeface="Calibri" panose="020F0502020204030204" pitchFamily="34" charset="0"/>
                <a:ea typeface="Calibri" panose="020F0502020204030204" pitchFamily="34" charset="0"/>
                <a:cs typeface="Times New Roman" panose="02020603050405020304" pitchFamily="18" charset="0"/>
              </a:rPr>
              <a:t>Facilitating Quick and Efficient Communication:</a:t>
            </a:r>
          </a:p>
          <a:p>
            <a:pPr marL="285750" indent="-285750">
              <a:lnSpc>
                <a:spcPct val="107000"/>
              </a:lnSpc>
              <a:spcAft>
                <a:spcPts val="800"/>
              </a:spcAft>
              <a:buFont typeface="Wingdings" panose="05000000000000000000" pitchFamily="2" charset="2"/>
              <a:buChar char="Ø"/>
            </a:pPr>
            <a:r>
              <a:rPr lang="en-IN" sz="1600" kern="100" dirty="0">
                <a:solidFill>
                  <a:schemeClr val="accent6">
                    <a:lumMod val="90000"/>
                    <a:lumOff val="10000"/>
                  </a:schemeClr>
                </a:solidFill>
                <a:effectLst/>
                <a:latin typeface="Calibri" panose="020F0502020204030204" pitchFamily="34" charset="0"/>
                <a:ea typeface="Calibri" panose="020F0502020204030204" pitchFamily="34" charset="0"/>
                <a:cs typeface="Times New Roman" panose="02020603050405020304" pitchFamily="18" charset="0"/>
              </a:rPr>
              <a:t>Enabling direct contact between users and service providers for seamless appointment scheduling and service management</a:t>
            </a: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a:t>
            </a:r>
          </a:p>
          <a:p>
            <a:pPr>
              <a:lnSpc>
                <a:spcPct val="107000"/>
              </a:lnSpc>
              <a:spcAft>
                <a:spcPts val="800"/>
              </a:spcAft>
            </a:pPr>
            <a:endParaRPr lang="en-IN" sz="1600" b="1"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166465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sp>
        <p:nvSpPr>
          <p:cNvPr id="1498" name="Google Shape;1498;p56"/>
          <p:cNvSpPr/>
          <p:nvPr/>
        </p:nvSpPr>
        <p:spPr>
          <a:xfrm>
            <a:off x="719950" y="442509"/>
            <a:ext cx="7704000" cy="469800"/>
          </a:xfrm>
          <a:prstGeom prst="roundRect">
            <a:avLst>
              <a:gd name="adj" fmla="val 16667"/>
            </a:avLst>
          </a:prstGeom>
          <a:ln>
            <a:headEnd type="none" w="sm" len="sm"/>
            <a:tailEnd type="none" w="sm" len="s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499" name="Google Shape;1499;p56"/>
          <p:cNvSpPr txBox="1">
            <a:spLocks noGrp="1"/>
          </p:cNvSpPr>
          <p:nvPr>
            <p:ph type="title" idx="21"/>
          </p:nvPr>
        </p:nvSpPr>
        <p:spPr>
          <a:xfrm>
            <a:off x="1365850" y="447121"/>
            <a:ext cx="6412200" cy="572700"/>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n" sz="3200" b="1" dirty="0">
                <a:latin typeface="Times New Roman" panose="02020603050405020304" pitchFamily="18" charset="0"/>
                <a:cs typeface="Times New Roman" panose="02020603050405020304" pitchFamily="18" charset="0"/>
              </a:rPr>
              <a:t>TABLE OF CONTENTS</a:t>
            </a:r>
            <a:endParaRPr sz="3200" b="1" dirty="0">
              <a:latin typeface="Times New Roman" panose="02020603050405020304" pitchFamily="18" charset="0"/>
              <a:cs typeface="Times New Roman" panose="02020603050405020304" pitchFamily="18" charset="0"/>
            </a:endParaRPr>
          </a:p>
        </p:txBody>
      </p:sp>
      <p:sp>
        <p:nvSpPr>
          <p:cNvPr id="1504" name="Google Shape;1504;p56"/>
          <p:cNvSpPr/>
          <p:nvPr/>
        </p:nvSpPr>
        <p:spPr>
          <a:xfrm>
            <a:off x="926650" y="1424452"/>
            <a:ext cx="491239" cy="478715"/>
          </a:xfrm>
          <a:prstGeom prst="roundRect">
            <a:avLst>
              <a:gd name="adj" fmla="val 16667"/>
            </a:avLst>
          </a:prstGeom>
          <a:ln>
            <a:headEnd type="none" w="sm" len="sm"/>
            <a:tailEnd type="none" w="sm" len="sm"/>
          </a:ln>
        </p:spPr>
        <p:style>
          <a:lnRef idx="2">
            <a:schemeClr val="accent2">
              <a:shade val="15000"/>
            </a:schemeClr>
          </a:lnRef>
          <a:fillRef idx="1">
            <a:schemeClr val="accent2"/>
          </a:fillRef>
          <a:effectRef idx="0">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t>1</a:t>
            </a:r>
            <a:endParaRPr sz="2400" b="1" dirty="0"/>
          </a:p>
        </p:txBody>
      </p:sp>
      <p:sp>
        <p:nvSpPr>
          <p:cNvPr id="1510" name="Google Shape;1510;p56"/>
          <p:cNvSpPr txBox="1">
            <a:spLocks noGrp="1"/>
          </p:cNvSpPr>
          <p:nvPr>
            <p:ph type="subTitle" idx="1"/>
          </p:nvPr>
        </p:nvSpPr>
        <p:spPr>
          <a:xfrm>
            <a:off x="1519221" y="1497405"/>
            <a:ext cx="2510086" cy="316500"/>
          </a:xfrm>
          <a:prstGeom prst="rect">
            <a:avLst/>
          </a:prstGeom>
        </p:spPr>
        <p:txBody>
          <a:bodyPr spcFirstLastPara="1" wrap="square" lIns="0" tIns="0" rIns="0" bIns="0" anchor="t" anchorCtr="0">
            <a:noAutofit/>
          </a:bodyPr>
          <a:lstStyle/>
          <a:p>
            <a:pPr marL="0" lvl="0" indent="0"/>
            <a:r>
              <a:rPr lang="en-IN" b="1" dirty="0">
                <a:solidFill>
                  <a:schemeClr val="tx2">
                    <a:lumMod val="75000"/>
                  </a:schemeClr>
                </a:solidFill>
                <a:latin typeface="Cambria Math" panose="02040503050406030204" pitchFamily="18" charset="0"/>
                <a:ea typeface="Cambria Math" panose="02040503050406030204" pitchFamily="18" charset="0"/>
                <a:cs typeface="Arial" panose="020B0604020202020204" pitchFamily="34" charset="0"/>
              </a:rPr>
              <a:t>Challenge Overview</a:t>
            </a:r>
            <a:endParaRPr b="1" dirty="0">
              <a:solidFill>
                <a:schemeClr val="tx2">
                  <a:lumMod val="75000"/>
                </a:schemeClr>
              </a:solidFill>
              <a:latin typeface="Cambria Math" panose="02040503050406030204" pitchFamily="18" charset="0"/>
              <a:ea typeface="Cambria Math" panose="02040503050406030204" pitchFamily="18" charset="0"/>
              <a:cs typeface="Arial" panose="020B0604020202020204" pitchFamily="34" charset="0"/>
            </a:endParaRPr>
          </a:p>
        </p:txBody>
      </p:sp>
      <p:grpSp>
        <p:nvGrpSpPr>
          <p:cNvPr id="1524" name="Google Shape;1524;p56"/>
          <p:cNvGrpSpPr/>
          <p:nvPr/>
        </p:nvGrpSpPr>
        <p:grpSpPr>
          <a:xfrm>
            <a:off x="7631947" y="649694"/>
            <a:ext cx="636814" cy="120078"/>
            <a:chOff x="8209059" y="198000"/>
            <a:chExt cx="636814" cy="120078"/>
          </a:xfrm>
        </p:grpSpPr>
        <p:sp>
          <p:nvSpPr>
            <p:cNvPr id="1525" name="Google Shape;1525;p56"/>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 name="Google Shape;1526;p56"/>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 name="Google Shape;1527;p56"/>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1" name="Google Shape;1504;p56">
            <a:extLst>
              <a:ext uri="{FF2B5EF4-FFF2-40B4-BE49-F238E27FC236}">
                <a16:creationId xmlns:a16="http://schemas.microsoft.com/office/drawing/2014/main" id="{CB6FAF8F-B0A4-35D8-7B69-BE1560184995}"/>
              </a:ext>
            </a:extLst>
          </p:cNvPr>
          <p:cNvSpPr/>
          <p:nvPr/>
        </p:nvSpPr>
        <p:spPr>
          <a:xfrm>
            <a:off x="920314" y="4041874"/>
            <a:ext cx="491239" cy="478715"/>
          </a:xfrm>
          <a:prstGeom prst="roundRect">
            <a:avLst>
              <a:gd name="adj" fmla="val 16667"/>
            </a:avLst>
          </a:prstGeom>
          <a:ln>
            <a:headEnd type="none" w="sm" len="sm"/>
            <a:tailEnd type="none" w="sm" len="sm"/>
          </a:ln>
        </p:spPr>
        <p:style>
          <a:lnRef idx="2">
            <a:schemeClr val="accent2">
              <a:shade val="15000"/>
            </a:schemeClr>
          </a:lnRef>
          <a:fillRef idx="1">
            <a:schemeClr val="accent2"/>
          </a:fillRef>
          <a:effectRef idx="0">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t>4</a:t>
            </a:r>
            <a:endParaRPr sz="2400" b="1" dirty="0"/>
          </a:p>
        </p:txBody>
      </p:sp>
      <p:sp>
        <p:nvSpPr>
          <p:cNvPr id="42" name="Google Shape;1504;p56">
            <a:extLst>
              <a:ext uri="{FF2B5EF4-FFF2-40B4-BE49-F238E27FC236}">
                <a16:creationId xmlns:a16="http://schemas.microsoft.com/office/drawing/2014/main" id="{D6D1B671-E4A3-F4CC-58B1-1F82244D5AA4}"/>
              </a:ext>
            </a:extLst>
          </p:cNvPr>
          <p:cNvSpPr/>
          <p:nvPr/>
        </p:nvSpPr>
        <p:spPr>
          <a:xfrm>
            <a:off x="920314" y="2351173"/>
            <a:ext cx="491239" cy="478715"/>
          </a:xfrm>
          <a:prstGeom prst="roundRect">
            <a:avLst>
              <a:gd name="adj" fmla="val 16667"/>
            </a:avLst>
          </a:prstGeom>
          <a:ln>
            <a:headEnd type="none" w="sm" len="sm"/>
            <a:tailEnd type="none" w="sm" len="sm"/>
          </a:ln>
        </p:spPr>
        <p:style>
          <a:lnRef idx="2">
            <a:schemeClr val="accent2">
              <a:shade val="15000"/>
            </a:schemeClr>
          </a:lnRef>
          <a:fillRef idx="1">
            <a:schemeClr val="accent2"/>
          </a:fillRef>
          <a:effectRef idx="0">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t>2</a:t>
            </a:r>
            <a:endParaRPr sz="2400" b="1" dirty="0"/>
          </a:p>
        </p:txBody>
      </p:sp>
      <p:sp>
        <p:nvSpPr>
          <p:cNvPr id="43" name="Google Shape;1504;p56">
            <a:extLst>
              <a:ext uri="{FF2B5EF4-FFF2-40B4-BE49-F238E27FC236}">
                <a16:creationId xmlns:a16="http://schemas.microsoft.com/office/drawing/2014/main" id="{CC433DB4-2B8E-65C8-EDF9-A85F0E8AA39A}"/>
              </a:ext>
            </a:extLst>
          </p:cNvPr>
          <p:cNvSpPr/>
          <p:nvPr/>
        </p:nvSpPr>
        <p:spPr>
          <a:xfrm>
            <a:off x="5114695" y="4050082"/>
            <a:ext cx="491239" cy="478715"/>
          </a:xfrm>
          <a:prstGeom prst="roundRect">
            <a:avLst>
              <a:gd name="adj" fmla="val 16667"/>
            </a:avLst>
          </a:prstGeom>
          <a:ln>
            <a:headEnd type="none" w="sm" len="sm"/>
            <a:tailEnd type="none" w="sm" len="sm"/>
          </a:ln>
        </p:spPr>
        <p:style>
          <a:lnRef idx="2">
            <a:schemeClr val="accent2">
              <a:shade val="15000"/>
            </a:schemeClr>
          </a:lnRef>
          <a:fillRef idx="1">
            <a:schemeClr val="accent2"/>
          </a:fillRef>
          <a:effectRef idx="0">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t>8</a:t>
            </a:r>
            <a:endParaRPr sz="2400" b="1" dirty="0"/>
          </a:p>
        </p:txBody>
      </p:sp>
      <p:sp>
        <p:nvSpPr>
          <p:cNvPr id="44" name="Google Shape;1504;p56">
            <a:extLst>
              <a:ext uri="{FF2B5EF4-FFF2-40B4-BE49-F238E27FC236}">
                <a16:creationId xmlns:a16="http://schemas.microsoft.com/office/drawing/2014/main" id="{56A8A594-952E-B85B-97AA-E500D1EE46F5}"/>
              </a:ext>
            </a:extLst>
          </p:cNvPr>
          <p:cNvSpPr/>
          <p:nvPr/>
        </p:nvSpPr>
        <p:spPr>
          <a:xfrm>
            <a:off x="5114695" y="2334318"/>
            <a:ext cx="491239" cy="478715"/>
          </a:xfrm>
          <a:prstGeom prst="roundRect">
            <a:avLst>
              <a:gd name="adj" fmla="val 16667"/>
            </a:avLst>
          </a:prstGeom>
          <a:ln>
            <a:headEnd type="none" w="sm" len="sm"/>
            <a:tailEnd type="none" w="sm" len="sm"/>
          </a:ln>
        </p:spPr>
        <p:style>
          <a:lnRef idx="2">
            <a:schemeClr val="accent2">
              <a:shade val="15000"/>
            </a:schemeClr>
          </a:lnRef>
          <a:fillRef idx="1">
            <a:schemeClr val="accent2"/>
          </a:fillRef>
          <a:effectRef idx="0">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t>6</a:t>
            </a:r>
            <a:endParaRPr sz="2400" b="1" dirty="0"/>
          </a:p>
        </p:txBody>
      </p:sp>
      <p:sp>
        <p:nvSpPr>
          <p:cNvPr id="45" name="Google Shape;1504;p56">
            <a:extLst>
              <a:ext uri="{FF2B5EF4-FFF2-40B4-BE49-F238E27FC236}">
                <a16:creationId xmlns:a16="http://schemas.microsoft.com/office/drawing/2014/main" id="{09582956-CA37-C8E1-B8BB-FE16FBD3FB4D}"/>
              </a:ext>
            </a:extLst>
          </p:cNvPr>
          <p:cNvSpPr/>
          <p:nvPr/>
        </p:nvSpPr>
        <p:spPr>
          <a:xfrm>
            <a:off x="5114695" y="1424452"/>
            <a:ext cx="491239" cy="478715"/>
          </a:xfrm>
          <a:prstGeom prst="roundRect">
            <a:avLst>
              <a:gd name="adj" fmla="val 16667"/>
            </a:avLst>
          </a:prstGeom>
          <a:ln>
            <a:headEnd type="none" w="sm" len="sm"/>
            <a:tailEnd type="none" w="sm" len="sm"/>
          </a:ln>
        </p:spPr>
        <p:style>
          <a:lnRef idx="2">
            <a:schemeClr val="accent2">
              <a:shade val="15000"/>
            </a:schemeClr>
          </a:lnRef>
          <a:fillRef idx="1">
            <a:schemeClr val="accent2"/>
          </a:fillRef>
          <a:effectRef idx="0">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t>5</a:t>
            </a:r>
            <a:endParaRPr sz="2400" b="1" dirty="0"/>
          </a:p>
        </p:txBody>
      </p:sp>
      <p:sp>
        <p:nvSpPr>
          <p:cNvPr id="46" name="Google Shape;1504;p56">
            <a:extLst>
              <a:ext uri="{FF2B5EF4-FFF2-40B4-BE49-F238E27FC236}">
                <a16:creationId xmlns:a16="http://schemas.microsoft.com/office/drawing/2014/main" id="{C9529D37-FDEF-5981-0BDB-A8E2446B553B}"/>
              </a:ext>
            </a:extLst>
          </p:cNvPr>
          <p:cNvSpPr/>
          <p:nvPr/>
        </p:nvSpPr>
        <p:spPr>
          <a:xfrm>
            <a:off x="5114695" y="3174835"/>
            <a:ext cx="491239" cy="478715"/>
          </a:xfrm>
          <a:prstGeom prst="roundRect">
            <a:avLst>
              <a:gd name="adj" fmla="val 16667"/>
            </a:avLst>
          </a:prstGeom>
          <a:ln>
            <a:headEnd type="none" w="sm" len="sm"/>
            <a:tailEnd type="none" w="sm" len="sm"/>
          </a:ln>
        </p:spPr>
        <p:style>
          <a:lnRef idx="2">
            <a:schemeClr val="accent2">
              <a:shade val="15000"/>
            </a:schemeClr>
          </a:lnRef>
          <a:fillRef idx="1">
            <a:schemeClr val="accent2"/>
          </a:fillRef>
          <a:effectRef idx="0">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t>7</a:t>
            </a:r>
            <a:endParaRPr sz="2400" b="1" dirty="0"/>
          </a:p>
        </p:txBody>
      </p:sp>
      <p:sp>
        <p:nvSpPr>
          <p:cNvPr id="47" name="Google Shape;1504;p56">
            <a:extLst>
              <a:ext uri="{FF2B5EF4-FFF2-40B4-BE49-F238E27FC236}">
                <a16:creationId xmlns:a16="http://schemas.microsoft.com/office/drawing/2014/main" id="{EB6729B9-2926-93D7-D641-DB99D6EE46A3}"/>
              </a:ext>
            </a:extLst>
          </p:cNvPr>
          <p:cNvSpPr/>
          <p:nvPr/>
        </p:nvSpPr>
        <p:spPr>
          <a:xfrm>
            <a:off x="920313" y="3202119"/>
            <a:ext cx="491239" cy="478715"/>
          </a:xfrm>
          <a:prstGeom prst="roundRect">
            <a:avLst>
              <a:gd name="adj" fmla="val 16667"/>
            </a:avLst>
          </a:prstGeom>
          <a:ln>
            <a:headEnd type="none" w="sm" len="sm"/>
            <a:tailEnd type="none" w="sm" len="sm"/>
          </a:ln>
        </p:spPr>
        <p:style>
          <a:lnRef idx="2">
            <a:schemeClr val="accent2">
              <a:shade val="15000"/>
            </a:schemeClr>
          </a:lnRef>
          <a:fillRef idx="1">
            <a:schemeClr val="accent2"/>
          </a:fillRef>
          <a:effectRef idx="0">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t>3</a:t>
            </a:r>
            <a:endParaRPr sz="2400" b="1" dirty="0"/>
          </a:p>
        </p:txBody>
      </p:sp>
      <p:sp>
        <p:nvSpPr>
          <p:cNvPr id="48" name="TextBox 47">
            <a:extLst>
              <a:ext uri="{FF2B5EF4-FFF2-40B4-BE49-F238E27FC236}">
                <a16:creationId xmlns:a16="http://schemas.microsoft.com/office/drawing/2014/main" id="{8E3B13ED-76E9-5D4E-B30F-2621C439DAD8}"/>
              </a:ext>
            </a:extLst>
          </p:cNvPr>
          <p:cNvSpPr txBox="1"/>
          <p:nvPr/>
        </p:nvSpPr>
        <p:spPr>
          <a:xfrm>
            <a:off x="1444879" y="2399001"/>
            <a:ext cx="2584428" cy="430887"/>
          </a:xfrm>
          <a:prstGeom prst="rect">
            <a:avLst/>
          </a:prstGeom>
          <a:noFill/>
        </p:spPr>
        <p:txBody>
          <a:bodyPr wrap="square" rtlCol="0">
            <a:spAutoFit/>
          </a:bodyPr>
          <a:lstStyle/>
          <a:p>
            <a:r>
              <a:rPr lang="en-IN" sz="2200" b="1" dirty="0">
                <a:solidFill>
                  <a:schemeClr val="tx2">
                    <a:lumMod val="75000"/>
                  </a:schemeClr>
                </a:solidFill>
                <a:latin typeface="Cambria Math" panose="02040503050406030204" pitchFamily="18" charset="0"/>
                <a:ea typeface="Cambria Math" panose="02040503050406030204" pitchFamily="18" charset="0"/>
              </a:rPr>
              <a:t>Problem Categories</a:t>
            </a:r>
          </a:p>
        </p:txBody>
      </p:sp>
      <p:sp>
        <p:nvSpPr>
          <p:cNvPr id="49" name="TextBox 48">
            <a:extLst>
              <a:ext uri="{FF2B5EF4-FFF2-40B4-BE49-F238E27FC236}">
                <a16:creationId xmlns:a16="http://schemas.microsoft.com/office/drawing/2014/main" id="{95914404-8E23-C670-D7E4-133673B5C988}"/>
              </a:ext>
            </a:extLst>
          </p:cNvPr>
          <p:cNvSpPr txBox="1"/>
          <p:nvPr/>
        </p:nvSpPr>
        <p:spPr>
          <a:xfrm>
            <a:off x="1461827" y="3249947"/>
            <a:ext cx="2693158" cy="430887"/>
          </a:xfrm>
          <a:prstGeom prst="rect">
            <a:avLst/>
          </a:prstGeom>
          <a:noFill/>
        </p:spPr>
        <p:txBody>
          <a:bodyPr wrap="square" rtlCol="0">
            <a:spAutoFit/>
          </a:bodyPr>
          <a:lstStyle/>
          <a:p>
            <a:r>
              <a:rPr lang="en-IN" sz="2200" b="1" dirty="0">
                <a:solidFill>
                  <a:schemeClr val="tx2">
                    <a:lumMod val="75000"/>
                  </a:schemeClr>
                </a:solidFill>
                <a:latin typeface="Cambria Math" panose="02040503050406030204" pitchFamily="18" charset="0"/>
                <a:ea typeface="Cambria Math" panose="02040503050406030204" pitchFamily="18" charset="0"/>
              </a:rPr>
              <a:t>Introducing Onkaam</a:t>
            </a:r>
          </a:p>
        </p:txBody>
      </p:sp>
      <p:sp>
        <p:nvSpPr>
          <p:cNvPr id="51" name="TextBox 50">
            <a:extLst>
              <a:ext uri="{FF2B5EF4-FFF2-40B4-BE49-F238E27FC236}">
                <a16:creationId xmlns:a16="http://schemas.microsoft.com/office/drawing/2014/main" id="{6E3A878C-1B43-BF67-7611-C0C6421844B8}"/>
              </a:ext>
            </a:extLst>
          </p:cNvPr>
          <p:cNvSpPr txBox="1"/>
          <p:nvPr/>
        </p:nvSpPr>
        <p:spPr>
          <a:xfrm>
            <a:off x="1444879" y="4089702"/>
            <a:ext cx="2153247" cy="430887"/>
          </a:xfrm>
          <a:prstGeom prst="rect">
            <a:avLst/>
          </a:prstGeom>
          <a:noFill/>
        </p:spPr>
        <p:txBody>
          <a:bodyPr wrap="square" rtlCol="0">
            <a:spAutoFit/>
          </a:bodyPr>
          <a:lstStyle/>
          <a:p>
            <a:r>
              <a:rPr lang="en-IN" sz="2200" b="1" dirty="0">
                <a:solidFill>
                  <a:schemeClr val="tx2">
                    <a:lumMod val="75000"/>
                  </a:schemeClr>
                </a:solidFill>
                <a:latin typeface="Cambria Math" panose="02040503050406030204" pitchFamily="18" charset="0"/>
                <a:ea typeface="Cambria Math" panose="02040503050406030204" pitchFamily="18" charset="0"/>
              </a:rPr>
              <a:t>Services Offered</a:t>
            </a:r>
          </a:p>
        </p:txBody>
      </p:sp>
      <p:sp>
        <p:nvSpPr>
          <p:cNvPr id="52" name="TextBox 51">
            <a:extLst>
              <a:ext uri="{FF2B5EF4-FFF2-40B4-BE49-F238E27FC236}">
                <a16:creationId xmlns:a16="http://schemas.microsoft.com/office/drawing/2014/main" id="{0FB819D9-A78E-1AE2-FF6A-79D7684BAD6B}"/>
              </a:ext>
            </a:extLst>
          </p:cNvPr>
          <p:cNvSpPr txBox="1"/>
          <p:nvPr/>
        </p:nvSpPr>
        <p:spPr>
          <a:xfrm>
            <a:off x="5597912" y="1448304"/>
            <a:ext cx="2154074" cy="400110"/>
          </a:xfrm>
          <a:prstGeom prst="rect">
            <a:avLst/>
          </a:prstGeom>
          <a:noFill/>
        </p:spPr>
        <p:txBody>
          <a:bodyPr wrap="square" rtlCol="0">
            <a:spAutoFit/>
          </a:bodyPr>
          <a:lstStyle/>
          <a:p>
            <a:r>
              <a:rPr lang="en-IN" sz="2000" b="1" dirty="0">
                <a:solidFill>
                  <a:schemeClr val="tx2">
                    <a:lumMod val="75000"/>
                  </a:schemeClr>
                </a:solidFill>
                <a:latin typeface="Cambria Math" panose="02040503050406030204" pitchFamily="18" charset="0"/>
                <a:ea typeface="Cambria Math" panose="02040503050406030204" pitchFamily="18" charset="0"/>
              </a:rPr>
              <a:t>Unique Features</a:t>
            </a:r>
          </a:p>
        </p:txBody>
      </p:sp>
      <p:sp>
        <p:nvSpPr>
          <p:cNvPr id="53" name="TextBox 52">
            <a:extLst>
              <a:ext uri="{FF2B5EF4-FFF2-40B4-BE49-F238E27FC236}">
                <a16:creationId xmlns:a16="http://schemas.microsoft.com/office/drawing/2014/main" id="{FD9B4487-171A-C72B-DB2B-9E82EF74AE33}"/>
              </a:ext>
            </a:extLst>
          </p:cNvPr>
          <p:cNvSpPr txBox="1"/>
          <p:nvPr/>
        </p:nvSpPr>
        <p:spPr>
          <a:xfrm>
            <a:off x="5598204" y="2353908"/>
            <a:ext cx="1903142" cy="430887"/>
          </a:xfrm>
          <a:prstGeom prst="rect">
            <a:avLst/>
          </a:prstGeom>
          <a:noFill/>
        </p:spPr>
        <p:txBody>
          <a:bodyPr wrap="square" rtlCol="0">
            <a:spAutoFit/>
          </a:bodyPr>
          <a:lstStyle/>
          <a:p>
            <a:r>
              <a:rPr lang="en-IN" sz="2200" b="1" dirty="0">
                <a:solidFill>
                  <a:schemeClr val="tx2">
                    <a:lumMod val="75000"/>
                  </a:schemeClr>
                </a:solidFill>
                <a:latin typeface="Cambria Math" panose="02040503050406030204" pitchFamily="18" charset="0"/>
                <a:ea typeface="Cambria Math" panose="02040503050406030204" pitchFamily="18" charset="0"/>
              </a:rPr>
              <a:t>Key Benefits</a:t>
            </a:r>
          </a:p>
        </p:txBody>
      </p:sp>
      <p:sp>
        <p:nvSpPr>
          <p:cNvPr id="54" name="TextBox 53">
            <a:extLst>
              <a:ext uri="{FF2B5EF4-FFF2-40B4-BE49-F238E27FC236}">
                <a16:creationId xmlns:a16="http://schemas.microsoft.com/office/drawing/2014/main" id="{0BF1DBEB-34A0-8444-105E-86B9D302BE91}"/>
              </a:ext>
            </a:extLst>
          </p:cNvPr>
          <p:cNvSpPr txBox="1"/>
          <p:nvPr/>
        </p:nvSpPr>
        <p:spPr>
          <a:xfrm>
            <a:off x="5597912" y="3222663"/>
            <a:ext cx="1531434" cy="430887"/>
          </a:xfrm>
          <a:prstGeom prst="rect">
            <a:avLst/>
          </a:prstGeom>
          <a:noFill/>
        </p:spPr>
        <p:txBody>
          <a:bodyPr wrap="square" rtlCol="0">
            <a:spAutoFit/>
          </a:bodyPr>
          <a:lstStyle/>
          <a:p>
            <a:r>
              <a:rPr lang="en-IN" sz="2200" b="1" dirty="0">
                <a:solidFill>
                  <a:schemeClr val="tx2">
                    <a:lumMod val="75000"/>
                  </a:schemeClr>
                </a:solidFill>
                <a:latin typeface="Cambria Math" panose="02040503050406030204" pitchFamily="18" charset="0"/>
                <a:ea typeface="Cambria Math" panose="02040503050406030204" pitchFamily="18" charset="0"/>
              </a:rPr>
              <a:t>Live Demo</a:t>
            </a:r>
          </a:p>
        </p:txBody>
      </p:sp>
      <p:sp>
        <p:nvSpPr>
          <p:cNvPr id="55" name="TextBox 54">
            <a:extLst>
              <a:ext uri="{FF2B5EF4-FFF2-40B4-BE49-F238E27FC236}">
                <a16:creationId xmlns:a16="http://schemas.microsoft.com/office/drawing/2014/main" id="{BCDEB1D8-EBB2-2B67-2C15-2D92094800A8}"/>
              </a:ext>
            </a:extLst>
          </p:cNvPr>
          <p:cNvSpPr txBox="1"/>
          <p:nvPr/>
        </p:nvSpPr>
        <p:spPr>
          <a:xfrm>
            <a:off x="5621151" y="4063180"/>
            <a:ext cx="1680117" cy="430887"/>
          </a:xfrm>
          <a:prstGeom prst="rect">
            <a:avLst/>
          </a:prstGeom>
          <a:noFill/>
        </p:spPr>
        <p:txBody>
          <a:bodyPr wrap="square" rtlCol="0">
            <a:spAutoFit/>
          </a:bodyPr>
          <a:lstStyle/>
          <a:p>
            <a:r>
              <a:rPr lang="en-IN" sz="2200" b="1" dirty="0">
                <a:solidFill>
                  <a:schemeClr val="tx2">
                    <a:lumMod val="75000"/>
                  </a:schemeClr>
                </a:solidFill>
                <a:latin typeface="Cambria Math" panose="02040503050406030204" pitchFamily="18" charset="0"/>
                <a:ea typeface="Cambria Math" panose="02040503050406030204" pitchFamily="18" charset="0"/>
              </a:rPr>
              <a:t>Conclusion</a:t>
            </a:r>
          </a:p>
        </p:txBody>
      </p:sp>
      <p:grpSp>
        <p:nvGrpSpPr>
          <p:cNvPr id="1647" name="Google Shape;1546;p58">
            <a:extLst>
              <a:ext uri="{FF2B5EF4-FFF2-40B4-BE49-F238E27FC236}">
                <a16:creationId xmlns:a16="http://schemas.microsoft.com/office/drawing/2014/main" id="{353A06D4-1DA3-3DCB-B31C-F6E085E0925C}"/>
              </a:ext>
            </a:extLst>
          </p:cNvPr>
          <p:cNvGrpSpPr/>
          <p:nvPr/>
        </p:nvGrpSpPr>
        <p:grpSpPr>
          <a:xfrm>
            <a:off x="3065930" y="1534244"/>
            <a:ext cx="3012040" cy="2742669"/>
            <a:chOff x="5199785" y="1140865"/>
            <a:chExt cx="3513813" cy="3199568"/>
          </a:xfrm>
          <a:solidFill>
            <a:schemeClr val="tx1">
              <a:lumMod val="85000"/>
              <a:alpha val="14000"/>
            </a:schemeClr>
          </a:solidFill>
        </p:grpSpPr>
        <p:sp>
          <p:nvSpPr>
            <p:cNvPr id="1648" name="Google Shape;1547;p58">
              <a:extLst>
                <a:ext uri="{FF2B5EF4-FFF2-40B4-BE49-F238E27FC236}">
                  <a16:creationId xmlns:a16="http://schemas.microsoft.com/office/drawing/2014/main" id="{74749D04-1E29-8BBF-7F90-CAC00FA338D6}"/>
                </a:ext>
              </a:extLst>
            </p:cNvPr>
            <p:cNvSpPr/>
            <p:nvPr/>
          </p:nvSpPr>
          <p:spPr>
            <a:xfrm>
              <a:off x="6585475" y="1140865"/>
              <a:ext cx="14804" cy="33142"/>
            </a:xfrm>
            <a:custGeom>
              <a:avLst/>
              <a:gdLst/>
              <a:ahLst/>
              <a:cxnLst/>
              <a:rect l="l" t="t" r="r" b="b"/>
              <a:pathLst>
                <a:path w="88" h="197" extrusionOk="0">
                  <a:moveTo>
                    <a:pt x="48" y="0"/>
                  </a:moveTo>
                  <a:cubicBezTo>
                    <a:pt x="24" y="0"/>
                    <a:pt x="1" y="24"/>
                    <a:pt x="1" y="47"/>
                  </a:cubicBezTo>
                  <a:lnTo>
                    <a:pt x="1" y="149"/>
                  </a:lnTo>
                  <a:cubicBezTo>
                    <a:pt x="1" y="173"/>
                    <a:pt x="24" y="197"/>
                    <a:pt x="48" y="197"/>
                  </a:cubicBezTo>
                  <a:cubicBezTo>
                    <a:pt x="72" y="197"/>
                    <a:pt x="87" y="173"/>
                    <a:pt x="87" y="149"/>
                  </a:cubicBezTo>
                  <a:lnTo>
                    <a:pt x="87" y="47"/>
                  </a:lnTo>
                  <a:cubicBezTo>
                    <a:pt x="87" y="24"/>
                    <a:pt x="72" y="0"/>
                    <a:pt x="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 name="Google Shape;1548;p58">
              <a:extLst>
                <a:ext uri="{FF2B5EF4-FFF2-40B4-BE49-F238E27FC236}">
                  <a16:creationId xmlns:a16="http://schemas.microsoft.com/office/drawing/2014/main" id="{E404B4F4-3E03-0CB6-4512-478C18740DBE}"/>
                </a:ext>
              </a:extLst>
            </p:cNvPr>
            <p:cNvSpPr/>
            <p:nvPr/>
          </p:nvSpPr>
          <p:spPr>
            <a:xfrm>
              <a:off x="6730996" y="1181746"/>
              <a:ext cx="26749" cy="31964"/>
            </a:xfrm>
            <a:custGeom>
              <a:avLst/>
              <a:gdLst/>
              <a:ahLst/>
              <a:cxnLst/>
              <a:rect l="l" t="t" r="r" b="b"/>
              <a:pathLst>
                <a:path w="159" h="190" extrusionOk="0">
                  <a:moveTo>
                    <a:pt x="127" y="9"/>
                  </a:moveTo>
                  <a:lnTo>
                    <a:pt x="127" y="9"/>
                  </a:lnTo>
                  <a:cubicBezTo>
                    <a:pt x="150" y="24"/>
                    <a:pt x="158" y="48"/>
                    <a:pt x="143" y="72"/>
                  </a:cubicBezTo>
                  <a:lnTo>
                    <a:pt x="95" y="166"/>
                  </a:lnTo>
                  <a:cubicBezTo>
                    <a:pt x="80" y="182"/>
                    <a:pt x="56" y="190"/>
                    <a:pt x="32" y="182"/>
                  </a:cubicBezTo>
                  <a:lnTo>
                    <a:pt x="32" y="182"/>
                  </a:lnTo>
                  <a:cubicBezTo>
                    <a:pt x="9" y="166"/>
                    <a:pt x="1" y="142"/>
                    <a:pt x="17" y="119"/>
                  </a:cubicBezTo>
                  <a:lnTo>
                    <a:pt x="72" y="24"/>
                  </a:lnTo>
                  <a:cubicBezTo>
                    <a:pt x="80" y="9"/>
                    <a:pt x="111" y="1"/>
                    <a:pt x="127" y="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 name="Google Shape;1549;p58">
              <a:extLst>
                <a:ext uri="{FF2B5EF4-FFF2-40B4-BE49-F238E27FC236}">
                  <a16:creationId xmlns:a16="http://schemas.microsoft.com/office/drawing/2014/main" id="{5A9A603C-38B6-307A-0708-6002A8E8118D}"/>
                </a:ext>
              </a:extLst>
            </p:cNvPr>
            <p:cNvSpPr/>
            <p:nvPr/>
          </p:nvSpPr>
          <p:spPr>
            <a:xfrm>
              <a:off x="6429354" y="1181746"/>
              <a:ext cx="25403" cy="31964"/>
            </a:xfrm>
            <a:custGeom>
              <a:avLst/>
              <a:gdLst/>
              <a:ahLst/>
              <a:cxnLst/>
              <a:rect l="l" t="t" r="r" b="b"/>
              <a:pathLst>
                <a:path w="151" h="190" extrusionOk="0">
                  <a:moveTo>
                    <a:pt x="127" y="182"/>
                  </a:moveTo>
                  <a:lnTo>
                    <a:pt x="127" y="182"/>
                  </a:lnTo>
                  <a:cubicBezTo>
                    <a:pt x="103" y="190"/>
                    <a:pt x="79" y="182"/>
                    <a:pt x="64" y="166"/>
                  </a:cubicBezTo>
                  <a:lnTo>
                    <a:pt x="9" y="72"/>
                  </a:lnTo>
                  <a:cubicBezTo>
                    <a:pt x="1" y="48"/>
                    <a:pt x="9" y="24"/>
                    <a:pt x="24" y="9"/>
                  </a:cubicBezTo>
                  <a:lnTo>
                    <a:pt x="24" y="9"/>
                  </a:lnTo>
                  <a:cubicBezTo>
                    <a:pt x="48" y="1"/>
                    <a:pt x="72" y="9"/>
                    <a:pt x="87" y="24"/>
                  </a:cubicBezTo>
                  <a:lnTo>
                    <a:pt x="142" y="119"/>
                  </a:lnTo>
                  <a:cubicBezTo>
                    <a:pt x="150" y="142"/>
                    <a:pt x="142" y="166"/>
                    <a:pt x="127" y="18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651" name="Google Shape;1550;p58">
              <a:extLst>
                <a:ext uri="{FF2B5EF4-FFF2-40B4-BE49-F238E27FC236}">
                  <a16:creationId xmlns:a16="http://schemas.microsoft.com/office/drawing/2014/main" id="{3FD6921E-CDBA-66A6-70BC-865FE1FB93BE}"/>
                </a:ext>
              </a:extLst>
            </p:cNvPr>
            <p:cNvGrpSpPr/>
            <p:nvPr/>
          </p:nvGrpSpPr>
          <p:grpSpPr>
            <a:xfrm>
              <a:off x="5199785" y="1253401"/>
              <a:ext cx="3513813" cy="3087032"/>
              <a:chOff x="5199785" y="1253401"/>
              <a:chExt cx="3513813" cy="3087032"/>
            </a:xfrm>
            <a:grpFill/>
          </p:grpSpPr>
          <p:sp>
            <p:nvSpPr>
              <p:cNvPr id="1652" name="Google Shape;1551;p58">
                <a:extLst>
                  <a:ext uri="{FF2B5EF4-FFF2-40B4-BE49-F238E27FC236}">
                    <a16:creationId xmlns:a16="http://schemas.microsoft.com/office/drawing/2014/main" id="{4FAC1CF9-D475-BE54-4C89-2382D4F2E5C9}"/>
                  </a:ext>
                </a:extLst>
              </p:cNvPr>
              <p:cNvSpPr/>
              <p:nvPr/>
            </p:nvSpPr>
            <p:spPr>
              <a:xfrm>
                <a:off x="5504351" y="2075034"/>
                <a:ext cx="155903" cy="252400"/>
              </a:xfrm>
              <a:custGeom>
                <a:avLst/>
                <a:gdLst/>
                <a:ahLst/>
                <a:cxnLst/>
                <a:rect l="l" t="t" r="r" b="b"/>
                <a:pathLst>
                  <a:path w="1055" h="1708" extrusionOk="0">
                    <a:moveTo>
                      <a:pt x="173" y="1566"/>
                    </a:moveTo>
                    <a:cubicBezTo>
                      <a:pt x="0" y="874"/>
                      <a:pt x="126" y="504"/>
                      <a:pt x="181" y="284"/>
                    </a:cubicBezTo>
                    <a:cubicBezTo>
                      <a:pt x="236" y="64"/>
                      <a:pt x="582" y="16"/>
                      <a:pt x="685" y="9"/>
                    </a:cubicBezTo>
                    <a:cubicBezTo>
                      <a:pt x="787" y="1"/>
                      <a:pt x="976" y="410"/>
                      <a:pt x="1015" y="559"/>
                    </a:cubicBezTo>
                    <a:cubicBezTo>
                      <a:pt x="1054" y="709"/>
                      <a:pt x="1031" y="952"/>
                      <a:pt x="921" y="992"/>
                    </a:cubicBezTo>
                    <a:cubicBezTo>
                      <a:pt x="803" y="1023"/>
                      <a:pt x="826" y="921"/>
                      <a:pt x="826" y="921"/>
                    </a:cubicBezTo>
                    <a:cubicBezTo>
                      <a:pt x="803" y="992"/>
                      <a:pt x="779" y="1062"/>
                      <a:pt x="771" y="1141"/>
                    </a:cubicBezTo>
                    <a:cubicBezTo>
                      <a:pt x="755" y="1228"/>
                      <a:pt x="630" y="1267"/>
                      <a:pt x="630" y="1267"/>
                    </a:cubicBezTo>
                    <a:cubicBezTo>
                      <a:pt x="630" y="1267"/>
                      <a:pt x="598" y="1637"/>
                      <a:pt x="590" y="1668"/>
                    </a:cubicBezTo>
                    <a:cubicBezTo>
                      <a:pt x="590" y="1707"/>
                      <a:pt x="173" y="1566"/>
                      <a:pt x="173" y="1566"/>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 name="Google Shape;1552;p58">
                <a:extLst>
                  <a:ext uri="{FF2B5EF4-FFF2-40B4-BE49-F238E27FC236}">
                    <a16:creationId xmlns:a16="http://schemas.microsoft.com/office/drawing/2014/main" id="{EC345D62-396E-7111-9C0A-16A92EE7C6F4}"/>
                  </a:ext>
                </a:extLst>
              </p:cNvPr>
              <p:cNvSpPr/>
              <p:nvPr/>
            </p:nvSpPr>
            <p:spPr>
              <a:xfrm>
                <a:off x="5555482" y="2150547"/>
                <a:ext cx="104773" cy="159450"/>
              </a:xfrm>
              <a:custGeom>
                <a:avLst/>
                <a:gdLst/>
                <a:ahLst/>
                <a:cxnLst/>
                <a:rect l="l" t="t" r="r" b="b"/>
                <a:pathLst>
                  <a:path w="709" h="1079" extrusionOk="0">
                    <a:moveTo>
                      <a:pt x="653" y="1"/>
                    </a:moveTo>
                    <a:cubicBezTo>
                      <a:pt x="661" y="17"/>
                      <a:pt x="669" y="40"/>
                      <a:pt x="669" y="56"/>
                    </a:cubicBezTo>
                    <a:cubicBezTo>
                      <a:pt x="708" y="198"/>
                      <a:pt x="685" y="449"/>
                      <a:pt x="575" y="481"/>
                    </a:cubicBezTo>
                    <a:cubicBezTo>
                      <a:pt x="457" y="520"/>
                      <a:pt x="480" y="418"/>
                      <a:pt x="480" y="418"/>
                    </a:cubicBezTo>
                    <a:cubicBezTo>
                      <a:pt x="457" y="489"/>
                      <a:pt x="433" y="559"/>
                      <a:pt x="425" y="630"/>
                    </a:cubicBezTo>
                    <a:cubicBezTo>
                      <a:pt x="409" y="717"/>
                      <a:pt x="284" y="764"/>
                      <a:pt x="284" y="764"/>
                    </a:cubicBezTo>
                    <a:cubicBezTo>
                      <a:pt x="284" y="764"/>
                      <a:pt x="268" y="945"/>
                      <a:pt x="260" y="1063"/>
                    </a:cubicBezTo>
                    <a:cubicBezTo>
                      <a:pt x="0" y="1078"/>
                      <a:pt x="142" y="882"/>
                      <a:pt x="142" y="866"/>
                    </a:cubicBezTo>
                    <a:cubicBezTo>
                      <a:pt x="142" y="850"/>
                      <a:pt x="166" y="669"/>
                      <a:pt x="236" y="654"/>
                    </a:cubicBezTo>
                    <a:cubicBezTo>
                      <a:pt x="315" y="638"/>
                      <a:pt x="362" y="544"/>
                      <a:pt x="402" y="378"/>
                    </a:cubicBezTo>
                    <a:cubicBezTo>
                      <a:pt x="441" y="213"/>
                      <a:pt x="496" y="213"/>
                      <a:pt x="512" y="300"/>
                    </a:cubicBezTo>
                    <a:cubicBezTo>
                      <a:pt x="527" y="386"/>
                      <a:pt x="559" y="402"/>
                      <a:pt x="606" y="339"/>
                    </a:cubicBezTo>
                    <a:cubicBezTo>
                      <a:pt x="653" y="229"/>
                      <a:pt x="669" y="111"/>
                      <a:pt x="6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 name="Google Shape;1553;p58">
                <a:extLst>
                  <a:ext uri="{FF2B5EF4-FFF2-40B4-BE49-F238E27FC236}">
                    <a16:creationId xmlns:a16="http://schemas.microsoft.com/office/drawing/2014/main" id="{BFC721B1-803A-FBDB-1D8D-0C28E441C4FE}"/>
                  </a:ext>
                </a:extLst>
              </p:cNvPr>
              <p:cNvSpPr/>
              <p:nvPr/>
            </p:nvSpPr>
            <p:spPr>
              <a:xfrm>
                <a:off x="6376082" y="2032031"/>
                <a:ext cx="86153" cy="74627"/>
              </a:xfrm>
              <a:custGeom>
                <a:avLst/>
                <a:gdLst/>
                <a:ahLst/>
                <a:cxnLst/>
                <a:rect l="l" t="t" r="r" b="b"/>
                <a:pathLst>
                  <a:path w="583" h="505" extrusionOk="0">
                    <a:moveTo>
                      <a:pt x="527" y="488"/>
                    </a:moveTo>
                    <a:lnTo>
                      <a:pt x="582" y="504"/>
                    </a:lnTo>
                    <a:lnTo>
                      <a:pt x="559" y="182"/>
                    </a:lnTo>
                    <a:cubicBezTo>
                      <a:pt x="559" y="142"/>
                      <a:pt x="543" y="103"/>
                      <a:pt x="512" y="87"/>
                    </a:cubicBezTo>
                    <a:cubicBezTo>
                      <a:pt x="449" y="56"/>
                      <a:pt x="394" y="24"/>
                      <a:pt x="331" y="9"/>
                    </a:cubicBezTo>
                    <a:cubicBezTo>
                      <a:pt x="299" y="1"/>
                      <a:pt x="268" y="1"/>
                      <a:pt x="236" y="9"/>
                    </a:cubicBezTo>
                    <a:cubicBezTo>
                      <a:pt x="181" y="24"/>
                      <a:pt x="32" y="71"/>
                      <a:pt x="32" y="71"/>
                    </a:cubicBezTo>
                    <a:cubicBezTo>
                      <a:pt x="8" y="79"/>
                      <a:pt x="0" y="103"/>
                      <a:pt x="8" y="127"/>
                    </a:cubicBezTo>
                    <a:cubicBezTo>
                      <a:pt x="16" y="166"/>
                      <a:pt x="71" y="205"/>
                      <a:pt x="244" y="158"/>
                    </a:cubicBezTo>
                    <a:lnTo>
                      <a:pt x="354" y="189"/>
                    </a:lnTo>
                    <a:lnTo>
                      <a:pt x="354" y="26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 name="Google Shape;1554;p58">
                <a:extLst>
                  <a:ext uri="{FF2B5EF4-FFF2-40B4-BE49-F238E27FC236}">
                    <a16:creationId xmlns:a16="http://schemas.microsoft.com/office/drawing/2014/main" id="{19F81D06-F668-19A9-7477-741DA6703BF4}"/>
                  </a:ext>
                </a:extLst>
              </p:cNvPr>
              <p:cNvSpPr/>
              <p:nvPr/>
            </p:nvSpPr>
            <p:spPr>
              <a:xfrm>
                <a:off x="6343572" y="1930953"/>
                <a:ext cx="203487" cy="195359"/>
              </a:xfrm>
              <a:custGeom>
                <a:avLst/>
                <a:gdLst/>
                <a:ahLst/>
                <a:cxnLst/>
                <a:rect l="l" t="t" r="r" b="b"/>
                <a:pathLst>
                  <a:path w="1377" h="1322" extrusionOk="0">
                    <a:moveTo>
                      <a:pt x="1172" y="103"/>
                    </a:moveTo>
                    <a:lnTo>
                      <a:pt x="1172" y="103"/>
                    </a:lnTo>
                    <a:lnTo>
                      <a:pt x="24" y="1204"/>
                    </a:lnTo>
                    <a:cubicBezTo>
                      <a:pt x="0" y="1220"/>
                      <a:pt x="0" y="1251"/>
                      <a:pt x="24" y="1267"/>
                    </a:cubicBezTo>
                    <a:lnTo>
                      <a:pt x="63" y="1306"/>
                    </a:lnTo>
                    <a:cubicBezTo>
                      <a:pt x="79" y="1322"/>
                      <a:pt x="102" y="1322"/>
                      <a:pt x="118" y="1306"/>
                    </a:cubicBezTo>
                    <a:lnTo>
                      <a:pt x="1266" y="205"/>
                    </a:lnTo>
                    <a:lnTo>
                      <a:pt x="1266" y="205"/>
                    </a:lnTo>
                    <a:lnTo>
                      <a:pt x="1298" y="173"/>
                    </a:lnTo>
                    <a:cubicBezTo>
                      <a:pt x="1329" y="126"/>
                      <a:pt x="1353" y="71"/>
                      <a:pt x="1376" y="16"/>
                    </a:cubicBezTo>
                    <a:lnTo>
                      <a:pt x="1376" y="0"/>
                    </a:lnTo>
                    <a:cubicBezTo>
                      <a:pt x="1376" y="0"/>
                      <a:pt x="1361" y="0"/>
                      <a:pt x="1361" y="0"/>
                    </a:cubicBezTo>
                    <a:cubicBezTo>
                      <a:pt x="1306" y="24"/>
                      <a:pt x="1251" y="48"/>
                      <a:pt x="1196" y="7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 name="Google Shape;1555;p58">
                <a:extLst>
                  <a:ext uri="{FF2B5EF4-FFF2-40B4-BE49-F238E27FC236}">
                    <a16:creationId xmlns:a16="http://schemas.microsoft.com/office/drawing/2014/main" id="{70681ADA-4A9C-18D0-D486-B26C733828C2}"/>
                  </a:ext>
                </a:extLst>
              </p:cNvPr>
              <p:cNvSpPr/>
              <p:nvPr/>
            </p:nvSpPr>
            <p:spPr>
              <a:xfrm>
                <a:off x="6518982" y="1930953"/>
                <a:ext cx="28077" cy="28077"/>
              </a:xfrm>
              <a:custGeom>
                <a:avLst/>
                <a:gdLst/>
                <a:ahLst/>
                <a:cxnLst/>
                <a:rect l="l" t="t" r="r" b="b"/>
                <a:pathLst>
                  <a:path w="190" h="190" extrusionOk="0">
                    <a:moveTo>
                      <a:pt x="103" y="189"/>
                    </a:moveTo>
                    <a:lnTo>
                      <a:pt x="111" y="181"/>
                    </a:lnTo>
                    <a:cubicBezTo>
                      <a:pt x="142" y="126"/>
                      <a:pt x="166" y="79"/>
                      <a:pt x="189" y="24"/>
                    </a:cubicBezTo>
                    <a:lnTo>
                      <a:pt x="189" y="8"/>
                    </a:lnTo>
                    <a:cubicBezTo>
                      <a:pt x="189" y="0"/>
                      <a:pt x="174" y="8"/>
                      <a:pt x="174" y="8"/>
                    </a:cubicBezTo>
                    <a:cubicBezTo>
                      <a:pt x="119" y="24"/>
                      <a:pt x="64" y="48"/>
                      <a:pt x="9" y="79"/>
                    </a:cubicBezTo>
                    <a:lnTo>
                      <a:pt x="1" y="87"/>
                    </a:lnTo>
                    <a:cubicBezTo>
                      <a:pt x="24" y="126"/>
                      <a:pt x="56" y="166"/>
                      <a:pt x="103" y="18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 name="Google Shape;1556;p58">
                <a:extLst>
                  <a:ext uri="{FF2B5EF4-FFF2-40B4-BE49-F238E27FC236}">
                    <a16:creationId xmlns:a16="http://schemas.microsoft.com/office/drawing/2014/main" id="{ABF38B17-3C3B-3B8E-1FB2-36162E2934BA}"/>
                  </a:ext>
                </a:extLst>
              </p:cNvPr>
              <p:cNvSpPr/>
              <p:nvPr/>
            </p:nvSpPr>
            <p:spPr>
              <a:xfrm>
                <a:off x="6538784" y="1930953"/>
                <a:ext cx="8275" cy="8275"/>
              </a:xfrm>
              <a:custGeom>
                <a:avLst/>
                <a:gdLst/>
                <a:ahLst/>
                <a:cxnLst/>
                <a:rect l="l" t="t" r="r" b="b"/>
                <a:pathLst>
                  <a:path w="56" h="56" extrusionOk="0">
                    <a:moveTo>
                      <a:pt x="40" y="55"/>
                    </a:moveTo>
                    <a:lnTo>
                      <a:pt x="55" y="16"/>
                    </a:lnTo>
                    <a:lnTo>
                      <a:pt x="55" y="0"/>
                    </a:lnTo>
                    <a:cubicBezTo>
                      <a:pt x="55" y="0"/>
                      <a:pt x="40" y="0"/>
                      <a:pt x="40" y="0"/>
                    </a:cubicBezTo>
                    <a:lnTo>
                      <a:pt x="0" y="16"/>
                    </a:lnTo>
                    <a:cubicBezTo>
                      <a:pt x="0" y="24"/>
                      <a:pt x="8" y="32"/>
                      <a:pt x="16" y="4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 name="Google Shape;1557;p58">
                <a:extLst>
                  <a:ext uri="{FF2B5EF4-FFF2-40B4-BE49-F238E27FC236}">
                    <a16:creationId xmlns:a16="http://schemas.microsoft.com/office/drawing/2014/main" id="{06D13258-CF91-22CA-4C26-B01B937A7D51}"/>
                  </a:ext>
                </a:extLst>
              </p:cNvPr>
              <p:cNvSpPr/>
              <p:nvPr/>
            </p:nvSpPr>
            <p:spPr>
              <a:xfrm>
                <a:off x="6337661" y="2059961"/>
                <a:ext cx="133885" cy="294221"/>
              </a:xfrm>
              <a:custGeom>
                <a:avLst/>
                <a:gdLst/>
                <a:ahLst/>
                <a:cxnLst/>
                <a:rect l="l" t="t" r="r" b="b"/>
                <a:pathLst>
                  <a:path w="906" h="1991" extrusionOk="0">
                    <a:moveTo>
                      <a:pt x="245" y="252"/>
                    </a:moveTo>
                    <a:cubicBezTo>
                      <a:pt x="245" y="252"/>
                      <a:pt x="237" y="150"/>
                      <a:pt x="284" y="118"/>
                    </a:cubicBezTo>
                    <a:cubicBezTo>
                      <a:pt x="331" y="95"/>
                      <a:pt x="528" y="16"/>
                      <a:pt x="528" y="16"/>
                    </a:cubicBezTo>
                    <a:cubicBezTo>
                      <a:pt x="575" y="0"/>
                      <a:pt x="630" y="24"/>
                      <a:pt x="654" y="63"/>
                    </a:cubicBezTo>
                    <a:cubicBezTo>
                      <a:pt x="709" y="126"/>
                      <a:pt x="882" y="370"/>
                      <a:pt x="882" y="370"/>
                    </a:cubicBezTo>
                    <a:cubicBezTo>
                      <a:pt x="905" y="409"/>
                      <a:pt x="905" y="457"/>
                      <a:pt x="882" y="504"/>
                    </a:cubicBezTo>
                    <a:cubicBezTo>
                      <a:pt x="897" y="543"/>
                      <a:pt x="905" y="598"/>
                      <a:pt x="897" y="645"/>
                    </a:cubicBezTo>
                    <a:cubicBezTo>
                      <a:pt x="827" y="913"/>
                      <a:pt x="889" y="1990"/>
                      <a:pt x="567" y="1817"/>
                    </a:cubicBezTo>
                    <a:lnTo>
                      <a:pt x="237" y="1644"/>
                    </a:lnTo>
                    <a:cubicBezTo>
                      <a:pt x="237" y="1644"/>
                      <a:pt x="386" y="1196"/>
                      <a:pt x="370" y="1125"/>
                    </a:cubicBezTo>
                    <a:cubicBezTo>
                      <a:pt x="355" y="1047"/>
                      <a:pt x="174" y="866"/>
                      <a:pt x="182" y="771"/>
                    </a:cubicBezTo>
                    <a:cubicBezTo>
                      <a:pt x="182" y="669"/>
                      <a:pt x="221" y="425"/>
                      <a:pt x="221" y="425"/>
                    </a:cubicBezTo>
                    <a:cubicBezTo>
                      <a:pt x="197" y="425"/>
                      <a:pt x="182" y="441"/>
                      <a:pt x="158" y="449"/>
                    </a:cubicBezTo>
                    <a:cubicBezTo>
                      <a:pt x="134" y="465"/>
                      <a:pt x="103" y="480"/>
                      <a:pt x="79" y="496"/>
                    </a:cubicBezTo>
                    <a:cubicBezTo>
                      <a:pt x="56" y="496"/>
                      <a:pt x="1" y="472"/>
                      <a:pt x="1" y="449"/>
                    </a:cubicBezTo>
                    <a:cubicBezTo>
                      <a:pt x="1" y="425"/>
                      <a:pt x="32" y="402"/>
                      <a:pt x="95" y="347"/>
                    </a:cubicBezTo>
                    <a:cubicBezTo>
                      <a:pt x="166" y="291"/>
                      <a:pt x="189" y="252"/>
                      <a:pt x="245" y="25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 name="Google Shape;1558;p58">
                <a:extLst>
                  <a:ext uri="{FF2B5EF4-FFF2-40B4-BE49-F238E27FC236}">
                    <a16:creationId xmlns:a16="http://schemas.microsoft.com/office/drawing/2014/main" id="{5C7D8AE1-59E3-B397-5607-96632E14BCFA}"/>
                  </a:ext>
                </a:extLst>
              </p:cNvPr>
              <p:cNvSpPr/>
              <p:nvPr/>
            </p:nvSpPr>
            <p:spPr>
              <a:xfrm>
                <a:off x="6370171" y="2089073"/>
                <a:ext cx="97827" cy="86153"/>
              </a:xfrm>
              <a:custGeom>
                <a:avLst/>
                <a:gdLst/>
                <a:ahLst/>
                <a:cxnLst/>
                <a:rect l="l" t="t" r="r" b="b"/>
                <a:pathLst>
                  <a:path w="662" h="583" fill="none" extrusionOk="0">
                    <a:moveTo>
                      <a:pt x="25" y="55"/>
                    </a:moveTo>
                    <a:lnTo>
                      <a:pt x="308" y="0"/>
                    </a:lnTo>
                    <a:cubicBezTo>
                      <a:pt x="331" y="0"/>
                      <a:pt x="355" y="8"/>
                      <a:pt x="371" y="24"/>
                    </a:cubicBezTo>
                    <a:cubicBezTo>
                      <a:pt x="402" y="55"/>
                      <a:pt x="662" y="299"/>
                      <a:pt x="662" y="299"/>
                    </a:cubicBezTo>
                    <a:moveTo>
                      <a:pt x="418" y="582"/>
                    </a:moveTo>
                    <a:cubicBezTo>
                      <a:pt x="331" y="535"/>
                      <a:pt x="292" y="425"/>
                      <a:pt x="331" y="338"/>
                    </a:cubicBezTo>
                    <a:lnTo>
                      <a:pt x="253" y="338"/>
                    </a:lnTo>
                    <a:cubicBezTo>
                      <a:pt x="237" y="338"/>
                      <a:pt x="40" y="425"/>
                      <a:pt x="64" y="268"/>
                    </a:cubicBezTo>
                    <a:cubicBezTo>
                      <a:pt x="64" y="244"/>
                      <a:pt x="111" y="220"/>
                      <a:pt x="174" y="197"/>
                    </a:cubicBezTo>
                    <a:moveTo>
                      <a:pt x="1" y="228"/>
                    </a:moveTo>
                    <a:lnTo>
                      <a:pt x="143" y="197"/>
                    </a:lnTo>
                    <a:cubicBezTo>
                      <a:pt x="198" y="189"/>
                      <a:pt x="260" y="181"/>
                      <a:pt x="316" y="189"/>
                    </a:cubicBezTo>
                    <a:cubicBezTo>
                      <a:pt x="347" y="205"/>
                      <a:pt x="552" y="346"/>
                      <a:pt x="552" y="346"/>
                    </a:cubicBezTo>
                  </a:path>
                </a:pathLst>
              </a:custGeom>
              <a:grpFill/>
              <a:ln w="975" cap="rnd" cmpd="sng">
                <a:solidFill>
                  <a:srgbClr val="CF857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 name="Google Shape;1559;p58">
                <a:extLst>
                  <a:ext uri="{FF2B5EF4-FFF2-40B4-BE49-F238E27FC236}">
                    <a16:creationId xmlns:a16="http://schemas.microsoft.com/office/drawing/2014/main" id="{A34F667E-E9D9-8540-FB12-103BCE5B5F86}"/>
                  </a:ext>
                </a:extLst>
              </p:cNvPr>
              <p:cNvSpPr/>
              <p:nvPr/>
            </p:nvSpPr>
            <p:spPr>
              <a:xfrm>
                <a:off x="6191214" y="2197097"/>
                <a:ext cx="154721" cy="452341"/>
              </a:xfrm>
              <a:custGeom>
                <a:avLst/>
                <a:gdLst/>
                <a:ahLst/>
                <a:cxnLst/>
                <a:rect l="l" t="t" r="r" b="b"/>
                <a:pathLst>
                  <a:path w="1047" h="3061" extrusionOk="0">
                    <a:moveTo>
                      <a:pt x="1" y="1"/>
                    </a:moveTo>
                    <a:cubicBezTo>
                      <a:pt x="182" y="142"/>
                      <a:pt x="323" y="347"/>
                      <a:pt x="394" y="567"/>
                    </a:cubicBezTo>
                    <a:cubicBezTo>
                      <a:pt x="536" y="984"/>
                      <a:pt x="1047" y="2517"/>
                      <a:pt x="1047" y="2517"/>
                    </a:cubicBezTo>
                    <a:lnTo>
                      <a:pt x="724" y="3060"/>
                    </a:lnTo>
                    <a:lnTo>
                      <a:pt x="40" y="306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 name="Google Shape;1560;p58">
                <a:extLst>
                  <a:ext uri="{FF2B5EF4-FFF2-40B4-BE49-F238E27FC236}">
                    <a16:creationId xmlns:a16="http://schemas.microsoft.com/office/drawing/2014/main" id="{F1BA1FF2-E7CE-2D59-F2C5-72CD73CBE228}"/>
                  </a:ext>
                </a:extLst>
              </p:cNvPr>
              <p:cNvSpPr/>
              <p:nvPr/>
            </p:nvSpPr>
            <p:spPr>
              <a:xfrm>
                <a:off x="5973836" y="3338517"/>
                <a:ext cx="724247" cy="1000735"/>
              </a:xfrm>
              <a:custGeom>
                <a:avLst/>
                <a:gdLst/>
                <a:ahLst/>
                <a:cxnLst/>
                <a:rect l="l" t="t" r="r" b="b"/>
                <a:pathLst>
                  <a:path w="4901" h="6772" extrusionOk="0">
                    <a:moveTo>
                      <a:pt x="3957" y="0"/>
                    </a:moveTo>
                    <a:lnTo>
                      <a:pt x="4641" y="5372"/>
                    </a:lnTo>
                    <a:cubicBezTo>
                      <a:pt x="4657" y="5451"/>
                      <a:pt x="4901" y="6772"/>
                      <a:pt x="3462" y="6772"/>
                    </a:cubicBezTo>
                    <a:lnTo>
                      <a:pt x="1440" y="6772"/>
                    </a:lnTo>
                    <a:cubicBezTo>
                      <a:pt x="1" y="6772"/>
                      <a:pt x="237" y="5451"/>
                      <a:pt x="260" y="5372"/>
                    </a:cubicBezTo>
                    <a:lnTo>
                      <a:pt x="945" y="0"/>
                    </a:lnTo>
                    <a:lnTo>
                      <a:pt x="1220" y="0"/>
                    </a:lnTo>
                    <a:lnTo>
                      <a:pt x="536" y="5411"/>
                    </a:lnTo>
                    <a:lnTo>
                      <a:pt x="536" y="5419"/>
                    </a:lnTo>
                    <a:cubicBezTo>
                      <a:pt x="536" y="5419"/>
                      <a:pt x="300" y="6497"/>
                      <a:pt x="1448" y="6497"/>
                    </a:cubicBezTo>
                    <a:lnTo>
                      <a:pt x="3454" y="6497"/>
                    </a:lnTo>
                    <a:cubicBezTo>
                      <a:pt x="4602" y="6497"/>
                      <a:pt x="4366" y="5427"/>
                      <a:pt x="4366" y="5419"/>
                    </a:cubicBezTo>
                    <a:lnTo>
                      <a:pt x="4366" y="5411"/>
                    </a:lnTo>
                    <a:lnTo>
                      <a:pt x="368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 name="Google Shape;1561;p58">
                <a:extLst>
                  <a:ext uri="{FF2B5EF4-FFF2-40B4-BE49-F238E27FC236}">
                    <a16:creationId xmlns:a16="http://schemas.microsoft.com/office/drawing/2014/main" id="{F5AAE847-F372-6AAA-F16D-3E8FF2C712EE}"/>
                  </a:ext>
                </a:extLst>
              </p:cNvPr>
              <p:cNvSpPr/>
              <p:nvPr/>
            </p:nvSpPr>
            <p:spPr>
              <a:xfrm>
                <a:off x="5461348" y="3338517"/>
                <a:ext cx="724247" cy="1000735"/>
              </a:xfrm>
              <a:custGeom>
                <a:avLst/>
                <a:gdLst/>
                <a:ahLst/>
                <a:cxnLst/>
                <a:rect l="l" t="t" r="r" b="b"/>
                <a:pathLst>
                  <a:path w="4901" h="6772" extrusionOk="0">
                    <a:moveTo>
                      <a:pt x="3957" y="0"/>
                    </a:moveTo>
                    <a:lnTo>
                      <a:pt x="4641" y="5372"/>
                    </a:lnTo>
                    <a:cubicBezTo>
                      <a:pt x="4657" y="5451"/>
                      <a:pt x="4900" y="6772"/>
                      <a:pt x="3461" y="6772"/>
                    </a:cubicBezTo>
                    <a:lnTo>
                      <a:pt x="1440" y="6772"/>
                    </a:lnTo>
                    <a:cubicBezTo>
                      <a:pt x="0" y="6772"/>
                      <a:pt x="236" y="5451"/>
                      <a:pt x="260" y="5372"/>
                    </a:cubicBezTo>
                    <a:lnTo>
                      <a:pt x="944" y="0"/>
                    </a:lnTo>
                    <a:lnTo>
                      <a:pt x="1219" y="0"/>
                    </a:lnTo>
                    <a:lnTo>
                      <a:pt x="535" y="5411"/>
                    </a:lnTo>
                    <a:lnTo>
                      <a:pt x="535" y="5419"/>
                    </a:lnTo>
                    <a:cubicBezTo>
                      <a:pt x="535" y="5419"/>
                      <a:pt x="299" y="6497"/>
                      <a:pt x="1448" y="6497"/>
                    </a:cubicBezTo>
                    <a:lnTo>
                      <a:pt x="3469" y="6497"/>
                    </a:lnTo>
                    <a:cubicBezTo>
                      <a:pt x="4609" y="6497"/>
                      <a:pt x="4381" y="5427"/>
                      <a:pt x="4381" y="5419"/>
                    </a:cubicBezTo>
                    <a:lnTo>
                      <a:pt x="4381" y="5411"/>
                    </a:lnTo>
                    <a:lnTo>
                      <a:pt x="368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 name="Google Shape;1562;p58">
                <a:extLst>
                  <a:ext uri="{FF2B5EF4-FFF2-40B4-BE49-F238E27FC236}">
                    <a16:creationId xmlns:a16="http://schemas.microsoft.com/office/drawing/2014/main" id="{61B62E28-635C-81A8-00BE-C8FDECDAA0B8}"/>
                  </a:ext>
                </a:extLst>
              </p:cNvPr>
              <p:cNvSpPr/>
              <p:nvPr/>
            </p:nvSpPr>
            <p:spPr>
              <a:xfrm>
                <a:off x="5576466" y="2441222"/>
                <a:ext cx="1065904" cy="958915"/>
              </a:xfrm>
              <a:custGeom>
                <a:avLst/>
                <a:gdLst/>
                <a:ahLst/>
                <a:cxnLst/>
                <a:rect l="l" t="t" r="r" b="b"/>
                <a:pathLst>
                  <a:path w="7213" h="6489" extrusionOk="0">
                    <a:moveTo>
                      <a:pt x="6819" y="6489"/>
                    </a:moveTo>
                    <a:cubicBezTo>
                      <a:pt x="7212" y="6465"/>
                      <a:pt x="7212" y="5891"/>
                      <a:pt x="6819" y="5868"/>
                    </a:cubicBezTo>
                    <a:cubicBezTo>
                      <a:pt x="6206" y="5868"/>
                      <a:pt x="4908" y="5907"/>
                      <a:pt x="4640" y="5726"/>
                    </a:cubicBezTo>
                    <a:cubicBezTo>
                      <a:pt x="4444" y="5592"/>
                      <a:pt x="4294" y="5301"/>
                      <a:pt x="4294" y="4696"/>
                    </a:cubicBezTo>
                    <a:lnTo>
                      <a:pt x="4294" y="315"/>
                    </a:lnTo>
                    <a:cubicBezTo>
                      <a:pt x="4294" y="142"/>
                      <a:pt x="4153" y="0"/>
                      <a:pt x="3980" y="8"/>
                    </a:cubicBezTo>
                    <a:lnTo>
                      <a:pt x="0" y="8"/>
                    </a:lnTo>
                    <a:lnTo>
                      <a:pt x="0" y="5191"/>
                    </a:lnTo>
                    <a:lnTo>
                      <a:pt x="763" y="6080"/>
                    </a:lnTo>
                    <a:lnTo>
                      <a:pt x="1675" y="6080"/>
                    </a:lnTo>
                    <a:lnTo>
                      <a:pt x="1675" y="5946"/>
                    </a:lnTo>
                    <a:cubicBezTo>
                      <a:pt x="1754" y="6064"/>
                      <a:pt x="1864" y="6166"/>
                      <a:pt x="1982" y="6245"/>
                    </a:cubicBezTo>
                    <a:cubicBezTo>
                      <a:pt x="2344" y="6489"/>
                      <a:pt x="2761" y="6489"/>
                      <a:pt x="3123" y="648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 name="Google Shape;1563;p58">
                <a:extLst>
                  <a:ext uri="{FF2B5EF4-FFF2-40B4-BE49-F238E27FC236}">
                    <a16:creationId xmlns:a16="http://schemas.microsoft.com/office/drawing/2014/main" id="{1C3627BE-2888-3E71-8740-2FAE07B99355}"/>
                  </a:ext>
                </a:extLst>
              </p:cNvPr>
              <p:cNvSpPr/>
              <p:nvPr/>
            </p:nvSpPr>
            <p:spPr>
              <a:xfrm>
                <a:off x="5526370" y="2422603"/>
                <a:ext cx="688338" cy="981081"/>
              </a:xfrm>
              <a:custGeom>
                <a:avLst/>
                <a:gdLst/>
                <a:ahLst/>
                <a:cxnLst/>
                <a:rect l="l" t="t" r="r" b="b"/>
                <a:pathLst>
                  <a:path w="4658" h="6639" extrusionOk="0">
                    <a:moveTo>
                      <a:pt x="4224" y="6615"/>
                    </a:moveTo>
                    <a:cubicBezTo>
                      <a:pt x="4657" y="6639"/>
                      <a:pt x="4657" y="5970"/>
                      <a:pt x="4224" y="5994"/>
                    </a:cubicBezTo>
                    <a:lnTo>
                      <a:pt x="1786" y="5994"/>
                    </a:lnTo>
                    <a:cubicBezTo>
                      <a:pt x="1511" y="5994"/>
                      <a:pt x="1196" y="5994"/>
                      <a:pt x="992" y="5852"/>
                    </a:cubicBezTo>
                    <a:cubicBezTo>
                      <a:pt x="787" y="5718"/>
                      <a:pt x="654" y="5427"/>
                      <a:pt x="654" y="4822"/>
                    </a:cubicBezTo>
                    <a:lnTo>
                      <a:pt x="654" y="441"/>
                    </a:lnTo>
                    <a:cubicBezTo>
                      <a:pt x="677" y="0"/>
                      <a:pt x="1" y="0"/>
                      <a:pt x="24" y="441"/>
                    </a:cubicBezTo>
                    <a:lnTo>
                      <a:pt x="24" y="4822"/>
                    </a:lnTo>
                    <a:cubicBezTo>
                      <a:pt x="24" y="5679"/>
                      <a:pt x="284" y="6127"/>
                      <a:pt x="654" y="6371"/>
                    </a:cubicBezTo>
                    <a:cubicBezTo>
                      <a:pt x="1015" y="6615"/>
                      <a:pt x="1424" y="6615"/>
                      <a:pt x="1786" y="6615"/>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 name="Google Shape;1564;p58">
                <a:extLst>
                  <a:ext uri="{FF2B5EF4-FFF2-40B4-BE49-F238E27FC236}">
                    <a16:creationId xmlns:a16="http://schemas.microsoft.com/office/drawing/2014/main" id="{E99D47D9-B401-D2F4-FE90-9623B1B21221}"/>
                  </a:ext>
                </a:extLst>
              </p:cNvPr>
              <p:cNvSpPr/>
              <p:nvPr/>
            </p:nvSpPr>
            <p:spPr>
              <a:xfrm>
                <a:off x="5893741" y="2910706"/>
                <a:ext cx="1011227" cy="1316975"/>
              </a:xfrm>
              <a:custGeom>
                <a:avLst/>
                <a:gdLst/>
                <a:ahLst/>
                <a:cxnLst/>
                <a:rect l="l" t="t" r="r" b="b"/>
                <a:pathLst>
                  <a:path w="6843" h="8912" extrusionOk="0">
                    <a:moveTo>
                      <a:pt x="2902" y="740"/>
                    </a:moveTo>
                    <a:cubicBezTo>
                      <a:pt x="4861" y="1180"/>
                      <a:pt x="6151" y="803"/>
                      <a:pt x="6418" y="2989"/>
                    </a:cubicBezTo>
                    <a:cubicBezTo>
                      <a:pt x="6623" y="4649"/>
                      <a:pt x="6843" y="8566"/>
                      <a:pt x="6843" y="8566"/>
                    </a:cubicBezTo>
                    <a:cubicBezTo>
                      <a:pt x="6843" y="8566"/>
                      <a:pt x="6780" y="8896"/>
                      <a:pt x="6749" y="8904"/>
                    </a:cubicBezTo>
                    <a:cubicBezTo>
                      <a:pt x="6717" y="8912"/>
                      <a:pt x="6017" y="8841"/>
                      <a:pt x="6017" y="8841"/>
                    </a:cubicBezTo>
                    <a:cubicBezTo>
                      <a:pt x="6017" y="8841"/>
                      <a:pt x="5176" y="4216"/>
                      <a:pt x="4979" y="3658"/>
                    </a:cubicBezTo>
                    <a:cubicBezTo>
                      <a:pt x="4782" y="3100"/>
                      <a:pt x="4829" y="2691"/>
                      <a:pt x="4224" y="2691"/>
                    </a:cubicBezTo>
                    <a:lnTo>
                      <a:pt x="2116" y="2691"/>
                    </a:lnTo>
                    <a:lnTo>
                      <a:pt x="1322" y="1094"/>
                    </a:lnTo>
                    <a:lnTo>
                      <a:pt x="1518" y="905"/>
                    </a:lnTo>
                    <a:cubicBezTo>
                      <a:pt x="1384" y="921"/>
                      <a:pt x="1251" y="921"/>
                      <a:pt x="1125" y="905"/>
                    </a:cubicBezTo>
                    <a:cubicBezTo>
                      <a:pt x="1038" y="850"/>
                      <a:pt x="0" y="347"/>
                      <a:pt x="0" y="347"/>
                    </a:cubicBezTo>
                    <a:cubicBezTo>
                      <a:pt x="0" y="347"/>
                      <a:pt x="653" y="64"/>
                      <a:pt x="740" y="32"/>
                    </a:cubicBezTo>
                    <a:cubicBezTo>
                      <a:pt x="826" y="1"/>
                      <a:pt x="2069" y="40"/>
                      <a:pt x="2069" y="40"/>
                    </a:cubicBezTo>
                    <a:cubicBezTo>
                      <a:pt x="2069" y="40"/>
                      <a:pt x="2069" y="418"/>
                      <a:pt x="2140" y="504"/>
                    </a:cubicBezTo>
                    <a:cubicBezTo>
                      <a:pt x="2202" y="559"/>
                      <a:pt x="2281" y="598"/>
                      <a:pt x="2360" y="622"/>
                    </a:cubicBezTo>
                    <a:lnTo>
                      <a:pt x="2360" y="622"/>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 name="Google Shape;1565;p58">
                <a:extLst>
                  <a:ext uri="{FF2B5EF4-FFF2-40B4-BE49-F238E27FC236}">
                    <a16:creationId xmlns:a16="http://schemas.microsoft.com/office/drawing/2014/main" id="{6C7357B5-AC89-612F-C702-AB6ACAE35EA2}"/>
                  </a:ext>
                </a:extLst>
              </p:cNvPr>
              <p:cNvSpPr/>
              <p:nvPr/>
            </p:nvSpPr>
            <p:spPr>
              <a:xfrm>
                <a:off x="6115701" y="2952527"/>
                <a:ext cx="296585" cy="355843"/>
              </a:xfrm>
              <a:custGeom>
                <a:avLst/>
                <a:gdLst/>
                <a:ahLst/>
                <a:cxnLst/>
                <a:rect l="l" t="t" r="r" b="b"/>
                <a:pathLst>
                  <a:path w="2007" h="2408" extrusionOk="0">
                    <a:moveTo>
                      <a:pt x="1400" y="457"/>
                    </a:moveTo>
                    <a:lnTo>
                      <a:pt x="1416" y="457"/>
                    </a:lnTo>
                    <a:cubicBezTo>
                      <a:pt x="1314" y="599"/>
                      <a:pt x="1353" y="606"/>
                      <a:pt x="1338" y="717"/>
                    </a:cubicBezTo>
                    <a:cubicBezTo>
                      <a:pt x="1330" y="819"/>
                      <a:pt x="1872" y="1826"/>
                      <a:pt x="2006" y="2408"/>
                    </a:cubicBezTo>
                    <a:lnTo>
                      <a:pt x="614" y="2408"/>
                    </a:lnTo>
                    <a:lnTo>
                      <a:pt x="457" y="1865"/>
                    </a:lnTo>
                    <a:cubicBezTo>
                      <a:pt x="457" y="1023"/>
                      <a:pt x="0" y="1"/>
                      <a:pt x="0" y="1"/>
                    </a:cubicBezTo>
                    <a:lnTo>
                      <a:pt x="590" y="87"/>
                    </a:lnTo>
                    <a:cubicBezTo>
                      <a:pt x="606" y="142"/>
                      <a:pt x="590" y="158"/>
                      <a:pt x="638" y="213"/>
                    </a:cubicBezTo>
                    <a:cubicBezTo>
                      <a:pt x="700" y="268"/>
                      <a:pt x="779" y="308"/>
                      <a:pt x="858" y="331"/>
                    </a:cubicBezTo>
                    <a:lnTo>
                      <a:pt x="858" y="33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 name="Google Shape;1566;p58">
                <a:extLst>
                  <a:ext uri="{FF2B5EF4-FFF2-40B4-BE49-F238E27FC236}">
                    <a16:creationId xmlns:a16="http://schemas.microsoft.com/office/drawing/2014/main" id="{67C749E5-E26A-2CF7-8967-C10F2FDA54D7}"/>
                  </a:ext>
                </a:extLst>
              </p:cNvPr>
              <p:cNvSpPr/>
              <p:nvPr/>
            </p:nvSpPr>
            <p:spPr>
              <a:xfrm>
                <a:off x="6245892" y="3165324"/>
                <a:ext cx="569674" cy="1037975"/>
              </a:xfrm>
              <a:custGeom>
                <a:avLst/>
                <a:gdLst/>
                <a:ahLst/>
                <a:cxnLst/>
                <a:rect l="l" t="t" r="r" b="b"/>
                <a:pathLst>
                  <a:path w="3855" h="7024" extrusionOk="0">
                    <a:moveTo>
                      <a:pt x="40" y="79"/>
                    </a:moveTo>
                    <a:cubicBezTo>
                      <a:pt x="16" y="79"/>
                      <a:pt x="0" y="55"/>
                      <a:pt x="8" y="39"/>
                    </a:cubicBezTo>
                    <a:cubicBezTo>
                      <a:pt x="8" y="16"/>
                      <a:pt x="24" y="0"/>
                      <a:pt x="48" y="0"/>
                    </a:cubicBezTo>
                    <a:cubicBezTo>
                      <a:pt x="48" y="0"/>
                      <a:pt x="1573" y="102"/>
                      <a:pt x="1998" y="165"/>
                    </a:cubicBezTo>
                    <a:cubicBezTo>
                      <a:pt x="2218" y="189"/>
                      <a:pt x="2415" y="291"/>
                      <a:pt x="2572" y="448"/>
                    </a:cubicBezTo>
                    <a:cubicBezTo>
                      <a:pt x="2737" y="622"/>
                      <a:pt x="2848" y="834"/>
                      <a:pt x="2895" y="1070"/>
                    </a:cubicBezTo>
                    <a:cubicBezTo>
                      <a:pt x="3013" y="1557"/>
                      <a:pt x="3846" y="6961"/>
                      <a:pt x="3846" y="6977"/>
                    </a:cubicBezTo>
                    <a:cubicBezTo>
                      <a:pt x="3854" y="7000"/>
                      <a:pt x="3839" y="7016"/>
                      <a:pt x="3815" y="7016"/>
                    </a:cubicBezTo>
                    <a:cubicBezTo>
                      <a:pt x="3791" y="7024"/>
                      <a:pt x="3776" y="7008"/>
                      <a:pt x="3768" y="6984"/>
                    </a:cubicBezTo>
                    <a:cubicBezTo>
                      <a:pt x="3768" y="6969"/>
                      <a:pt x="2934" y="1573"/>
                      <a:pt x="2824" y="1086"/>
                    </a:cubicBezTo>
                    <a:cubicBezTo>
                      <a:pt x="2777" y="873"/>
                      <a:pt x="2667" y="669"/>
                      <a:pt x="2517" y="504"/>
                    </a:cubicBezTo>
                    <a:cubicBezTo>
                      <a:pt x="2376" y="362"/>
                      <a:pt x="2187" y="268"/>
                      <a:pt x="1990" y="244"/>
                    </a:cubicBezTo>
                    <a:cubicBezTo>
                      <a:pt x="1566" y="181"/>
                      <a:pt x="48" y="79"/>
                      <a:pt x="40" y="7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 name="Google Shape;1567;p58">
                <a:extLst>
                  <a:ext uri="{FF2B5EF4-FFF2-40B4-BE49-F238E27FC236}">
                    <a16:creationId xmlns:a16="http://schemas.microsoft.com/office/drawing/2014/main" id="{44128396-DC8A-7065-7AFE-ACB9358E588A}"/>
                  </a:ext>
                </a:extLst>
              </p:cNvPr>
              <p:cNvSpPr/>
              <p:nvPr/>
            </p:nvSpPr>
            <p:spPr>
              <a:xfrm>
                <a:off x="5668235" y="2989766"/>
                <a:ext cx="699864" cy="1236880"/>
              </a:xfrm>
              <a:custGeom>
                <a:avLst/>
                <a:gdLst/>
                <a:ahLst/>
                <a:cxnLst/>
                <a:rect l="l" t="t" r="r" b="b"/>
                <a:pathLst>
                  <a:path w="4736" h="8370" extrusionOk="0">
                    <a:moveTo>
                      <a:pt x="291" y="229"/>
                    </a:moveTo>
                    <a:cubicBezTo>
                      <a:pt x="291" y="229"/>
                      <a:pt x="488" y="229"/>
                      <a:pt x="1377" y="142"/>
                    </a:cubicBezTo>
                    <a:cubicBezTo>
                      <a:pt x="1825" y="111"/>
                      <a:pt x="2478" y="1"/>
                      <a:pt x="3044" y="40"/>
                    </a:cubicBezTo>
                    <a:cubicBezTo>
                      <a:pt x="4248" y="111"/>
                      <a:pt x="4735" y="622"/>
                      <a:pt x="4641" y="1723"/>
                    </a:cubicBezTo>
                    <a:cubicBezTo>
                      <a:pt x="4484" y="3642"/>
                      <a:pt x="4145" y="6395"/>
                      <a:pt x="3784" y="8306"/>
                    </a:cubicBezTo>
                    <a:cubicBezTo>
                      <a:pt x="3784" y="8322"/>
                      <a:pt x="3791" y="8369"/>
                      <a:pt x="3768" y="8369"/>
                    </a:cubicBezTo>
                    <a:lnTo>
                      <a:pt x="2769" y="8298"/>
                    </a:lnTo>
                    <a:cubicBezTo>
                      <a:pt x="2769" y="8298"/>
                      <a:pt x="2926" y="3327"/>
                      <a:pt x="2942" y="2974"/>
                    </a:cubicBezTo>
                    <a:cubicBezTo>
                      <a:pt x="2958" y="2627"/>
                      <a:pt x="2769" y="2156"/>
                      <a:pt x="2391" y="2156"/>
                    </a:cubicBezTo>
                    <a:lnTo>
                      <a:pt x="1298" y="2156"/>
                    </a:lnTo>
                    <a:cubicBezTo>
                      <a:pt x="354" y="2148"/>
                      <a:pt x="0" y="1117"/>
                      <a:pt x="291" y="22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 name="Google Shape;1568;p58">
                <a:extLst>
                  <a:ext uri="{FF2B5EF4-FFF2-40B4-BE49-F238E27FC236}">
                    <a16:creationId xmlns:a16="http://schemas.microsoft.com/office/drawing/2014/main" id="{8E2EC33F-18F3-22ED-253F-7A4461A3AC4D}"/>
                  </a:ext>
                </a:extLst>
              </p:cNvPr>
              <p:cNvSpPr/>
              <p:nvPr/>
            </p:nvSpPr>
            <p:spPr>
              <a:xfrm>
                <a:off x="5694982" y="2969964"/>
                <a:ext cx="329096" cy="165213"/>
              </a:xfrm>
              <a:custGeom>
                <a:avLst/>
                <a:gdLst/>
                <a:ahLst/>
                <a:cxnLst/>
                <a:rect l="l" t="t" r="r" b="b"/>
                <a:pathLst>
                  <a:path w="2227" h="1118" extrusionOk="0">
                    <a:moveTo>
                      <a:pt x="110" y="363"/>
                    </a:moveTo>
                    <a:cubicBezTo>
                      <a:pt x="747" y="205"/>
                      <a:pt x="1392" y="87"/>
                      <a:pt x="2037" y="17"/>
                    </a:cubicBezTo>
                    <a:cubicBezTo>
                      <a:pt x="2226" y="1"/>
                      <a:pt x="1864" y="142"/>
                      <a:pt x="2100" y="111"/>
                    </a:cubicBezTo>
                    <a:lnTo>
                      <a:pt x="16" y="1118"/>
                    </a:lnTo>
                    <a:cubicBezTo>
                      <a:pt x="0" y="866"/>
                      <a:pt x="32" y="606"/>
                      <a:pt x="110" y="36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 name="Google Shape;1569;p58">
                <a:extLst>
                  <a:ext uri="{FF2B5EF4-FFF2-40B4-BE49-F238E27FC236}">
                    <a16:creationId xmlns:a16="http://schemas.microsoft.com/office/drawing/2014/main" id="{3D4C6EE9-64FC-07BD-78F0-7769806DD206}"/>
                  </a:ext>
                </a:extLst>
              </p:cNvPr>
              <p:cNvSpPr/>
              <p:nvPr/>
            </p:nvSpPr>
            <p:spPr>
              <a:xfrm>
                <a:off x="5775077" y="2995529"/>
                <a:ext cx="378010" cy="746414"/>
              </a:xfrm>
              <a:custGeom>
                <a:avLst/>
                <a:gdLst/>
                <a:ahLst/>
                <a:cxnLst/>
                <a:rect l="l" t="t" r="r" b="b"/>
                <a:pathLst>
                  <a:path w="2558" h="5051" extrusionOk="0">
                    <a:moveTo>
                      <a:pt x="2187" y="4987"/>
                    </a:moveTo>
                    <a:cubicBezTo>
                      <a:pt x="2187" y="5050"/>
                      <a:pt x="2101" y="5035"/>
                      <a:pt x="2109" y="4979"/>
                    </a:cubicBezTo>
                    <a:cubicBezTo>
                      <a:pt x="2109" y="4979"/>
                      <a:pt x="2361" y="3045"/>
                      <a:pt x="2439" y="2195"/>
                    </a:cubicBezTo>
                    <a:cubicBezTo>
                      <a:pt x="2479" y="1778"/>
                      <a:pt x="2455" y="1480"/>
                      <a:pt x="2376" y="1291"/>
                    </a:cubicBezTo>
                    <a:cubicBezTo>
                      <a:pt x="2321" y="1133"/>
                      <a:pt x="2164" y="1023"/>
                      <a:pt x="1999" y="1031"/>
                    </a:cubicBezTo>
                    <a:lnTo>
                      <a:pt x="559" y="1031"/>
                    </a:lnTo>
                    <a:cubicBezTo>
                      <a:pt x="512" y="1031"/>
                      <a:pt x="1" y="1047"/>
                      <a:pt x="95" y="40"/>
                    </a:cubicBezTo>
                    <a:cubicBezTo>
                      <a:pt x="95" y="17"/>
                      <a:pt x="111" y="1"/>
                      <a:pt x="135" y="1"/>
                    </a:cubicBezTo>
                    <a:cubicBezTo>
                      <a:pt x="158" y="1"/>
                      <a:pt x="174" y="24"/>
                      <a:pt x="166" y="40"/>
                    </a:cubicBezTo>
                    <a:cubicBezTo>
                      <a:pt x="87" y="976"/>
                      <a:pt x="512" y="960"/>
                      <a:pt x="552" y="953"/>
                    </a:cubicBezTo>
                    <a:lnTo>
                      <a:pt x="1999" y="953"/>
                    </a:lnTo>
                    <a:cubicBezTo>
                      <a:pt x="2195" y="945"/>
                      <a:pt x="2384" y="1071"/>
                      <a:pt x="2447" y="1267"/>
                    </a:cubicBezTo>
                    <a:cubicBezTo>
                      <a:pt x="2526" y="1464"/>
                      <a:pt x="2557" y="1771"/>
                      <a:pt x="2518" y="2203"/>
                    </a:cubicBezTo>
                    <a:cubicBezTo>
                      <a:pt x="2439" y="3053"/>
                      <a:pt x="2187" y="4987"/>
                      <a:pt x="2187" y="498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 name="Google Shape;1570;p58">
                <a:extLst>
                  <a:ext uri="{FF2B5EF4-FFF2-40B4-BE49-F238E27FC236}">
                    <a16:creationId xmlns:a16="http://schemas.microsoft.com/office/drawing/2014/main" id="{3A334CF7-ED7A-3793-A49A-DA24965B37C1}"/>
                  </a:ext>
                </a:extLst>
              </p:cNvPr>
              <p:cNvSpPr/>
              <p:nvPr/>
            </p:nvSpPr>
            <p:spPr>
              <a:xfrm>
                <a:off x="6020385" y="4156752"/>
                <a:ext cx="224471" cy="181468"/>
              </a:xfrm>
              <a:custGeom>
                <a:avLst/>
                <a:gdLst/>
                <a:ahLst/>
                <a:cxnLst/>
                <a:rect l="l" t="t" r="r" b="b"/>
                <a:pathLst>
                  <a:path w="1519" h="1228" extrusionOk="0">
                    <a:moveTo>
                      <a:pt x="465" y="291"/>
                    </a:moveTo>
                    <a:cubicBezTo>
                      <a:pt x="465" y="291"/>
                      <a:pt x="488" y="0"/>
                      <a:pt x="661" y="0"/>
                    </a:cubicBezTo>
                    <a:lnTo>
                      <a:pt x="999" y="0"/>
                    </a:lnTo>
                    <a:cubicBezTo>
                      <a:pt x="1117" y="0"/>
                      <a:pt x="1227" y="181"/>
                      <a:pt x="1259" y="307"/>
                    </a:cubicBezTo>
                    <a:cubicBezTo>
                      <a:pt x="1330" y="330"/>
                      <a:pt x="1377" y="385"/>
                      <a:pt x="1393" y="448"/>
                    </a:cubicBezTo>
                    <a:cubicBezTo>
                      <a:pt x="1416" y="566"/>
                      <a:pt x="1471" y="991"/>
                      <a:pt x="1479" y="1030"/>
                    </a:cubicBezTo>
                    <a:cubicBezTo>
                      <a:pt x="1487" y="1078"/>
                      <a:pt x="1519" y="1227"/>
                      <a:pt x="1345" y="1227"/>
                    </a:cubicBezTo>
                    <a:lnTo>
                      <a:pt x="111" y="1227"/>
                    </a:lnTo>
                    <a:cubicBezTo>
                      <a:pt x="1" y="1227"/>
                      <a:pt x="8" y="1148"/>
                      <a:pt x="8" y="1101"/>
                    </a:cubicBezTo>
                    <a:cubicBezTo>
                      <a:pt x="16" y="991"/>
                      <a:pt x="40" y="889"/>
                      <a:pt x="95" y="794"/>
                    </a:cubicBezTo>
                    <a:cubicBezTo>
                      <a:pt x="150" y="708"/>
                      <a:pt x="465" y="291"/>
                      <a:pt x="465" y="29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 name="Google Shape;1571;p58">
                <a:extLst>
                  <a:ext uri="{FF2B5EF4-FFF2-40B4-BE49-F238E27FC236}">
                    <a16:creationId xmlns:a16="http://schemas.microsoft.com/office/drawing/2014/main" id="{416C74E2-898C-754D-ED1F-B8D218A84782}"/>
                  </a:ext>
                </a:extLst>
              </p:cNvPr>
              <p:cNvSpPr/>
              <p:nvPr/>
            </p:nvSpPr>
            <p:spPr>
              <a:xfrm>
                <a:off x="6085407" y="4156752"/>
                <a:ext cx="121028" cy="98862"/>
              </a:xfrm>
              <a:custGeom>
                <a:avLst/>
                <a:gdLst/>
                <a:ahLst/>
                <a:cxnLst/>
                <a:rect l="l" t="t" r="r" b="b"/>
                <a:pathLst>
                  <a:path w="819" h="669" extrusionOk="0">
                    <a:moveTo>
                      <a:pt x="25" y="291"/>
                    </a:moveTo>
                    <a:cubicBezTo>
                      <a:pt x="25" y="291"/>
                      <a:pt x="48" y="0"/>
                      <a:pt x="221" y="0"/>
                    </a:cubicBezTo>
                    <a:lnTo>
                      <a:pt x="559" y="0"/>
                    </a:lnTo>
                    <a:cubicBezTo>
                      <a:pt x="677" y="0"/>
                      <a:pt x="787" y="181"/>
                      <a:pt x="819" y="307"/>
                    </a:cubicBezTo>
                    <a:lnTo>
                      <a:pt x="677" y="606"/>
                    </a:lnTo>
                    <a:cubicBezTo>
                      <a:pt x="630" y="645"/>
                      <a:pt x="567" y="669"/>
                      <a:pt x="496" y="669"/>
                    </a:cubicBezTo>
                    <a:lnTo>
                      <a:pt x="103" y="669"/>
                    </a:lnTo>
                    <a:cubicBezTo>
                      <a:pt x="103" y="669"/>
                      <a:pt x="1" y="653"/>
                      <a:pt x="9" y="551"/>
                    </a:cubicBezTo>
                    <a:cubicBezTo>
                      <a:pt x="9" y="456"/>
                      <a:pt x="25" y="291"/>
                      <a:pt x="25" y="29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 name="Google Shape;1572;p58">
                <a:extLst>
                  <a:ext uri="{FF2B5EF4-FFF2-40B4-BE49-F238E27FC236}">
                    <a16:creationId xmlns:a16="http://schemas.microsoft.com/office/drawing/2014/main" id="{BC94014F-39D4-5B1D-1BF7-0CBAEE6E1BB5}"/>
                  </a:ext>
                </a:extLst>
              </p:cNvPr>
              <p:cNvSpPr/>
              <p:nvPr/>
            </p:nvSpPr>
            <p:spPr>
              <a:xfrm>
                <a:off x="6020385" y="4303197"/>
                <a:ext cx="223289" cy="35023"/>
              </a:xfrm>
              <a:custGeom>
                <a:avLst/>
                <a:gdLst/>
                <a:ahLst/>
                <a:cxnLst/>
                <a:rect l="l" t="t" r="r" b="b"/>
                <a:pathLst>
                  <a:path w="1511" h="237" extrusionOk="0">
                    <a:moveTo>
                      <a:pt x="1471" y="0"/>
                    </a:moveTo>
                    <a:lnTo>
                      <a:pt x="1471" y="39"/>
                    </a:lnTo>
                    <a:cubicBezTo>
                      <a:pt x="1479" y="87"/>
                      <a:pt x="1511" y="236"/>
                      <a:pt x="1338" y="236"/>
                    </a:cubicBezTo>
                    <a:lnTo>
                      <a:pt x="111" y="236"/>
                    </a:lnTo>
                    <a:cubicBezTo>
                      <a:pt x="1" y="236"/>
                      <a:pt x="8" y="157"/>
                      <a:pt x="8" y="110"/>
                    </a:cubicBezTo>
                    <a:cubicBezTo>
                      <a:pt x="8" y="71"/>
                      <a:pt x="16" y="39"/>
                      <a:pt x="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 name="Google Shape;1573;p58">
                <a:extLst>
                  <a:ext uri="{FF2B5EF4-FFF2-40B4-BE49-F238E27FC236}">
                    <a16:creationId xmlns:a16="http://schemas.microsoft.com/office/drawing/2014/main" id="{AFF172D8-8B90-3BAC-92A2-A6309D270D06}"/>
                  </a:ext>
                </a:extLst>
              </p:cNvPr>
              <p:cNvSpPr/>
              <p:nvPr/>
            </p:nvSpPr>
            <p:spPr>
              <a:xfrm>
                <a:off x="6764290" y="4158968"/>
                <a:ext cx="405791" cy="180286"/>
              </a:xfrm>
              <a:custGeom>
                <a:avLst/>
                <a:gdLst/>
                <a:ahLst/>
                <a:cxnLst/>
                <a:rect l="l" t="t" r="r" b="b"/>
                <a:pathLst>
                  <a:path w="2746" h="1220" extrusionOk="0">
                    <a:moveTo>
                      <a:pt x="1023" y="95"/>
                    </a:moveTo>
                    <a:cubicBezTo>
                      <a:pt x="1023" y="95"/>
                      <a:pt x="1581" y="559"/>
                      <a:pt x="1778" y="599"/>
                    </a:cubicBezTo>
                    <a:cubicBezTo>
                      <a:pt x="1982" y="630"/>
                      <a:pt x="2423" y="669"/>
                      <a:pt x="2517" y="724"/>
                    </a:cubicBezTo>
                    <a:cubicBezTo>
                      <a:pt x="2611" y="772"/>
                      <a:pt x="2698" y="992"/>
                      <a:pt x="2706" y="1031"/>
                    </a:cubicBezTo>
                    <a:cubicBezTo>
                      <a:pt x="2714" y="1070"/>
                      <a:pt x="2745" y="1220"/>
                      <a:pt x="2611" y="1220"/>
                    </a:cubicBezTo>
                    <a:lnTo>
                      <a:pt x="126" y="1220"/>
                    </a:lnTo>
                    <a:cubicBezTo>
                      <a:pt x="24" y="1220"/>
                      <a:pt x="0" y="1157"/>
                      <a:pt x="0" y="1078"/>
                    </a:cubicBezTo>
                    <a:cubicBezTo>
                      <a:pt x="0" y="1023"/>
                      <a:pt x="24" y="960"/>
                      <a:pt x="63" y="913"/>
                    </a:cubicBezTo>
                    <a:lnTo>
                      <a:pt x="63" y="465"/>
                    </a:lnTo>
                    <a:cubicBezTo>
                      <a:pt x="55" y="363"/>
                      <a:pt x="134" y="268"/>
                      <a:pt x="236" y="276"/>
                    </a:cubicBezTo>
                    <a:cubicBezTo>
                      <a:pt x="449" y="260"/>
                      <a:pt x="677" y="370"/>
                      <a:pt x="810" y="166"/>
                    </a:cubicBezTo>
                    <a:cubicBezTo>
                      <a:pt x="873" y="72"/>
                      <a:pt x="897" y="1"/>
                      <a:pt x="1023" y="95"/>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 name="Google Shape;1574;p58">
                <a:extLst>
                  <a:ext uri="{FF2B5EF4-FFF2-40B4-BE49-F238E27FC236}">
                    <a16:creationId xmlns:a16="http://schemas.microsoft.com/office/drawing/2014/main" id="{94E0B399-B348-1138-70B5-3006D84F66A3}"/>
                  </a:ext>
                </a:extLst>
              </p:cNvPr>
              <p:cNvSpPr/>
              <p:nvPr/>
            </p:nvSpPr>
            <p:spPr>
              <a:xfrm>
                <a:off x="6874679" y="4158968"/>
                <a:ext cx="151174" cy="104773"/>
              </a:xfrm>
              <a:custGeom>
                <a:avLst/>
                <a:gdLst/>
                <a:ahLst/>
                <a:cxnLst/>
                <a:rect l="l" t="t" r="r" b="b"/>
                <a:pathLst>
                  <a:path w="1023" h="709" extrusionOk="0">
                    <a:moveTo>
                      <a:pt x="276" y="95"/>
                    </a:moveTo>
                    <a:cubicBezTo>
                      <a:pt x="276" y="95"/>
                      <a:pt x="811" y="536"/>
                      <a:pt x="1023" y="591"/>
                    </a:cubicBezTo>
                    <a:cubicBezTo>
                      <a:pt x="952" y="662"/>
                      <a:pt x="850" y="701"/>
                      <a:pt x="755" y="709"/>
                    </a:cubicBezTo>
                    <a:cubicBezTo>
                      <a:pt x="677" y="701"/>
                      <a:pt x="103" y="449"/>
                      <a:pt x="48" y="386"/>
                    </a:cubicBezTo>
                    <a:cubicBezTo>
                      <a:pt x="0" y="315"/>
                      <a:pt x="48" y="182"/>
                      <a:pt x="48" y="182"/>
                    </a:cubicBezTo>
                    <a:lnTo>
                      <a:pt x="48" y="182"/>
                    </a:lnTo>
                    <a:lnTo>
                      <a:pt x="63" y="166"/>
                    </a:lnTo>
                    <a:cubicBezTo>
                      <a:pt x="126" y="72"/>
                      <a:pt x="150" y="1"/>
                      <a:pt x="276" y="95"/>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 name="Google Shape;1575;p58">
                <a:extLst>
                  <a:ext uri="{FF2B5EF4-FFF2-40B4-BE49-F238E27FC236}">
                    <a16:creationId xmlns:a16="http://schemas.microsoft.com/office/drawing/2014/main" id="{EA0DC63F-9DFE-5E02-FCAF-7C4A6364BD5F}"/>
                  </a:ext>
                </a:extLst>
              </p:cNvPr>
              <p:cNvSpPr/>
              <p:nvPr/>
            </p:nvSpPr>
            <p:spPr>
              <a:xfrm>
                <a:off x="6764290" y="4293888"/>
                <a:ext cx="405791" cy="44333"/>
              </a:xfrm>
              <a:custGeom>
                <a:avLst/>
                <a:gdLst/>
                <a:ahLst/>
                <a:cxnLst/>
                <a:rect l="l" t="t" r="r" b="b"/>
                <a:pathLst>
                  <a:path w="2746" h="300" extrusionOk="0">
                    <a:moveTo>
                      <a:pt x="2659" y="0"/>
                    </a:moveTo>
                    <a:cubicBezTo>
                      <a:pt x="2682" y="40"/>
                      <a:pt x="2690" y="79"/>
                      <a:pt x="2706" y="118"/>
                    </a:cubicBezTo>
                    <a:cubicBezTo>
                      <a:pt x="2714" y="157"/>
                      <a:pt x="2745" y="299"/>
                      <a:pt x="2611" y="299"/>
                    </a:cubicBezTo>
                    <a:lnTo>
                      <a:pt x="126" y="299"/>
                    </a:lnTo>
                    <a:cubicBezTo>
                      <a:pt x="24" y="299"/>
                      <a:pt x="0" y="244"/>
                      <a:pt x="0" y="165"/>
                    </a:cubicBezTo>
                    <a:cubicBezTo>
                      <a:pt x="0" y="110"/>
                      <a:pt x="24" y="47"/>
                      <a:pt x="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 name="Google Shape;1576;p58">
                <a:extLst>
                  <a:ext uri="{FF2B5EF4-FFF2-40B4-BE49-F238E27FC236}">
                    <a16:creationId xmlns:a16="http://schemas.microsoft.com/office/drawing/2014/main" id="{97E06885-6899-4476-2C7D-C18957DA2C1F}"/>
                  </a:ext>
                </a:extLst>
              </p:cNvPr>
              <p:cNvSpPr/>
              <p:nvPr/>
            </p:nvSpPr>
            <p:spPr>
              <a:xfrm>
                <a:off x="6093682" y="1876276"/>
                <a:ext cx="106989" cy="107137"/>
              </a:xfrm>
              <a:custGeom>
                <a:avLst/>
                <a:gdLst/>
                <a:ahLst/>
                <a:cxnLst/>
                <a:rect l="l" t="t" r="r" b="b"/>
                <a:pathLst>
                  <a:path w="724" h="725" extrusionOk="0">
                    <a:moveTo>
                      <a:pt x="362" y="1"/>
                    </a:moveTo>
                    <a:lnTo>
                      <a:pt x="385" y="1"/>
                    </a:lnTo>
                    <a:lnTo>
                      <a:pt x="385" y="1"/>
                    </a:lnTo>
                    <a:cubicBezTo>
                      <a:pt x="645" y="56"/>
                      <a:pt x="724" y="386"/>
                      <a:pt x="519" y="559"/>
                    </a:cubicBezTo>
                    <a:cubicBezTo>
                      <a:pt x="315" y="724"/>
                      <a:pt x="8" y="583"/>
                      <a:pt x="0" y="315"/>
                    </a:cubicBezTo>
                    <a:cubicBezTo>
                      <a:pt x="0" y="221"/>
                      <a:pt x="39" y="127"/>
                      <a:pt x="118" y="64"/>
                    </a:cubicBezTo>
                    <a:cubicBezTo>
                      <a:pt x="110" y="166"/>
                      <a:pt x="126" y="276"/>
                      <a:pt x="244" y="284"/>
                    </a:cubicBezTo>
                    <a:lnTo>
                      <a:pt x="244" y="103"/>
                    </a:lnTo>
                    <a:cubicBezTo>
                      <a:pt x="252" y="40"/>
                      <a:pt x="299" y="1"/>
                      <a:pt x="3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 name="Google Shape;1577;p58">
                <a:extLst>
                  <a:ext uri="{FF2B5EF4-FFF2-40B4-BE49-F238E27FC236}">
                    <a16:creationId xmlns:a16="http://schemas.microsoft.com/office/drawing/2014/main" id="{AC3922ED-CDF2-390A-575D-2A0A39AA0D42}"/>
                  </a:ext>
                </a:extLst>
              </p:cNvPr>
              <p:cNvSpPr/>
              <p:nvPr/>
            </p:nvSpPr>
            <p:spPr>
              <a:xfrm>
                <a:off x="5768132" y="1876276"/>
                <a:ext cx="107137" cy="107137"/>
              </a:xfrm>
              <a:custGeom>
                <a:avLst/>
                <a:gdLst/>
                <a:ahLst/>
                <a:cxnLst/>
                <a:rect l="l" t="t" r="r" b="b"/>
                <a:pathLst>
                  <a:path w="725" h="725" extrusionOk="0">
                    <a:moveTo>
                      <a:pt x="363" y="1"/>
                    </a:moveTo>
                    <a:lnTo>
                      <a:pt x="339" y="1"/>
                    </a:lnTo>
                    <a:lnTo>
                      <a:pt x="339" y="1"/>
                    </a:lnTo>
                    <a:cubicBezTo>
                      <a:pt x="79" y="56"/>
                      <a:pt x="1" y="386"/>
                      <a:pt x="205" y="559"/>
                    </a:cubicBezTo>
                    <a:cubicBezTo>
                      <a:pt x="410" y="724"/>
                      <a:pt x="717" y="583"/>
                      <a:pt x="724" y="315"/>
                    </a:cubicBezTo>
                    <a:cubicBezTo>
                      <a:pt x="724" y="221"/>
                      <a:pt x="685" y="127"/>
                      <a:pt x="606" y="64"/>
                    </a:cubicBezTo>
                    <a:cubicBezTo>
                      <a:pt x="614" y="166"/>
                      <a:pt x="599" y="276"/>
                      <a:pt x="481" y="284"/>
                    </a:cubicBezTo>
                    <a:lnTo>
                      <a:pt x="481" y="103"/>
                    </a:lnTo>
                    <a:cubicBezTo>
                      <a:pt x="473" y="40"/>
                      <a:pt x="425" y="1"/>
                      <a:pt x="3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 name="Google Shape;1578;p58">
                <a:extLst>
                  <a:ext uri="{FF2B5EF4-FFF2-40B4-BE49-F238E27FC236}">
                    <a16:creationId xmlns:a16="http://schemas.microsoft.com/office/drawing/2014/main" id="{7E3D4813-5050-C432-F67A-0AC9AC872C56}"/>
                  </a:ext>
                </a:extLst>
              </p:cNvPr>
              <p:cNvSpPr/>
              <p:nvPr/>
            </p:nvSpPr>
            <p:spPr>
              <a:xfrm>
                <a:off x="5885614" y="1950755"/>
                <a:ext cx="169794" cy="298802"/>
              </a:xfrm>
              <a:custGeom>
                <a:avLst/>
                <a:gdLst/>
                <a:ahLst/>
                <a:cxnLst/>
                <a:rect l="l" t="t" r="r" b="b"/>
                <a:pathLst>
                  <a:path w="1149" h="2022" extrusionOk="0">
                    <a:moveTo>
                      <a:pt x="574" y="0"/>
                    </a:moveTo>
                    <a:lnTo>
                      <a:pt x="574" y="0"/>
                    </a:lnTo>
                    <a:cubicBezTo>
                      <a:pt x="889" y="0"/>
                      <a:pt x="1141" y="252"/>
                      <a:pt x="1148" y="574"/>
                    </a:cubicBezTo>
                    <a:lnTo>
                      <a:pt x="1148" y="1447"/>
                    </a:lnTo>
                    <a:cubicBezTo>
                      <a:pt x="1141" y="1762"/>
                      <a:pt x="889" y="2014"/>
                      <a:pt x="574" y="2021"/>
                    </a:cubicBezTo>
                    <a:lnTo>
                      <a:pt x="574" y="2021"/>
                    </a:lnTo>
                    <a:cubicBezTo>
                      <a:pt x="260" y="2014"/>
                      <a:pt x="0" y="1762"/>
                      <a:pt x="0" y="1447"/>
                    </a:cubicBezTo>
                    <a:lnTo>
                      <a:pt x="0" y="574"/>
                    </a:lnTo>
                    <a:cubicBezTo>
                      <a:pt x="0" y="252"/>
                      <a:pt x="252" y="0"/>
                      <a:pt x="5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 name="Google Shape;1579;p58">
                <a:extLst>
                  <a:ext uri="{FF2B5EF4-FFF2-40B4-BE49-F238E27FC236}">
                    <a16:creationId xmlns:a16="http://schemas.microsoft.com/office/drawing/2014/main" id="{52C3BA98-0E3C-C102-C7B4-F5177EC4334A}"/>
                  </a:ext>
                </a:extLst>
              </p:cNvPr>
              <p:cNvSpPr/>
              <p:nvPr/>
            </p:nvSpPr>
            <p:spPr>
              <a:xfrm>
                <a:off x="5885614" y="1950755"/>
                <a:ext cx="169794" cy="197724"/>
              </a:xfrm>
              <a:custGeom>
                <a:avLst/>
                <a:gdLst/>
                <a:ahLst/>
                <a:cxnLst/>
                <a:rect l="l" t="t" r="r" b="b"/>
                <a:pathLst>
                  <a:path w="1149" h="1338" extrusionOk="0">
                    <a:moveTo>
                      <a:pt x="574" y="0"/>
                    </a:moveTo>
                    <a:lnTo>
                      <a:pt x="574" y="0"/>
                    </a:lnTo>
                    <a:cubicBezTo>
                      <a:pt x="889" y="0"/>
                      <a:pt x="1141" y="252"/>
                      <a:pt x="1148" y="574"/>
                    </a:cubicBezTo>
                    <a:lnTo>
                      <a:pt x="1148" y="1133"/>
                    </a:lnTo>
                    <a:cubicBezTo>
                      <a:pt x="960" y="1266"/>
                      <a:pt x="732" y="1337"/>
                      <a:pt x="504" y="1337"/>
                    </a:cubicBezTo>
                    <a:lnTo>
                      <a:pt x="504" y="1337"/>
                    </a:lnTo>
                    <a:cubicBezTo>
                      <a:pt x="330" y="1337"/>
                      <a:pt x="157" y="1298"/>
                      <a:pt x="0" y="1211"/>
                    </a:cubicBezTo>
                    <a:lnTo>
                      <a:pt x="0" y="574"/>
                    </a:lnTo>
                    <a:cubicBezTo>
                      <a:pt x="0" y="252"/>
                      <a:pt x="252" y="0"/>
                      <a:pt x="5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 name="Google Shape;1580;p58">
                <a:extLst>
                  <a:ext uri="{FF2B5EF4-FFF2-40B4-BE49-F238E27FC236}">
                    <a16:creationId xmlns:a16="http://schemas.microsoft.com/office/drawing/2014/main" id="{E979E3F7-692F-45C6-2D1C-14153793594A}"/>
                  </a:ext>
                </a:extLst>
              </p:cNvPr>
              <p:cNvSpPr/>
              <p:nvPr/>
            </p:nvSpPr>
            <p:spPr>
              <a:xfrm>
                <a:off x="5822809" y="1640425"/>
                <a:ext cx="323185" cy="469630"/>
              </a:xfrm>
              <a:custGeom>
                <a:avLst/>
                <a:gdLst/>
                <a:ahLst/>
                <a:cxnLst/>
                <a:rect l="l" t="t" r="r" b="b"/>
                <a:pathLst>
                  <a:path w="2187" h="3178" extrusionOk="0">
                    <a:moveTo>
                      <a:pt x="1094" y="0"/>
                    </a:moveTo>
                    <a:lnTo>
                      <a:pt x="1094" y="0"/>
                    </a:lnTo>
                    <a:cubicBezTo>
                      <a:pt x="1699" y="8"/>
                      <a:pt x="2187" y="496"/>
                      <a:pt x="2187" y="1093"/>
                    </a:cubicBezTo>
                    <a:lnTo>
                      <a:pt x="2187" y="2092"/>
                    </a:lnTo>
                    <a:cubicBezTo>
                      <a:pt x="2179" y="2690"/>
                      <a:pt x="1699" y="3178"/>
                      <a:pt x="1094" y="3178"/>
                    </a:cubicBezTo>
                    <a:lnTo>
                      <a:pt x="1094" y="3178"/>
                    </a:lnTo>
                    <a:cubicBezTo>
                      <a:pt x="488" y="3178"/>
                      <a:pt x="0" y="2690"/>
                      <a:pt x="0" y="2084"/>
                    </a:cubicBezTo>
                    <a:lnTo>
                      <a:pt x="0" y="1093"/>
                    </a:lnTo>
                    <a:cubicBezTo>
                      <a:pt x="0" y="496"/>
                      <a:pt x="488" y="8"/>
                      <a:pt x="10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 name="Google Shape;1581;p58">
                <a:extLst>
                  <a:ext uri="{FF2B5EF4-FFF2-40B4-BE49-F238E27FC236}">
                    <a16:creationId xmlns:a16="http://schemas.microsoft.com/office/drawing/2014/main" id="{F284E84B-43D1-2442-B277-90A92B217A9D}"/>
                  </a:ext>
                </a:extLst>
              </p:cNvPr>
              <p:cNvSpPr/>
              <p:nvPr/>
            </p:nvSpPr>
            <p:spPr>
              <a:xfrm>
                <a:off x="5878520" y="1950755"/>
                <a:ext cx="50244" cy="51278"/>
              </a:xfrm>
              <a:custGeom>
                <a:avLst/>
                <a:gdLst/>
                <a:ahLst/>
                <a:cxnLst/>
                <a:rect l="l" t="t" r="r" b="b"/>
                <a:pathLst>
                  <a:path w="340" h="347" extrusionOk="0">
                    <a:moveTo>
                      <a:pt x="150" y="0"/>
                    </a:moveTo>
                    <a:cubicBezTo>
                      <a:pt x="276" y="8"/>
                      <a:pt x="339" y="165"/>
                      <a:pt x="245" y="252"/>
                    </a:cubicBezTo>
                    <a:cubicBezTo>
                      <a:pt x="158" y="346"/>
                      <a:pt x="1" y="275"/>
                      <a:pt x="1" y="150"/>
                    </a:cubicBezTo>
                    <a:cubicBezTo>
                      <a:pt x="1" y="71"/>
                      <a:pt x="64" y="0"/>
                      <a:pt x="1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 name="Google Shape;1582;p58">
                <a:extLst>
                  <a:ext uri="{FF2B5EF4-FFF2-40B4-BE49-F238E27FC236}">
                    <a16:creationId xmlns:a16="http://schemas.microsoft.com/office/drawing/2014/main" id="{CEAD7518-1F8D-73CC-61CC-3BE8D2FAD93B}"/>
                  </a:ext>
                </a:extLst>
              </p:cNvPr>
              <p:cNvSpPr/>
              <p:nvPr/>
            </p:nvSpPr>
            <p:spPr>
              <a:xfrm>
                <a:off x="6045951" y="1954153"/>
                <a:ext cx="52460" cy="51278"/>
              </a:xfrm>
              <a:custGeom>
                <a:avLst/>
                <a:gdLst/>
                <a:ahLst/>
                <a:cxnLst/>
                <a:rect l="l" t="t" r="r" b="b"/>
                <a:pathLst>
                  <a:path w="355" h="347" extrusionOk="0">
                    <a:moveTo>
                      <a:pt x="158" y="1"/>
                    </a:moveTo>
                    <a:cubicBezTo>
                      <a:pt x="284" y="1"/>
                      <a:pt x="354" y="166"/>
                      <a:pt x="260" y="252"/>
                    </a:cubicBezTo>
                    <a:cubicBezTo>
                      <a:pt x="166" y="347"/>
                      <a:pt x="1" y="276"/>
                      <a:pt x="8" y="150"/>
                    </a:cubicBezTo>
                    <a:cubicBezTo>
                      <a:pt x="8" y="64"/>
                      <a:pt x="71" y="1"/>
                      <a:pt x="1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 name="Google Shape;1583;p58">
                <a:extLst>
                  <a:ext uri="{FF2B5EF4-FFF2-40B4-BE49-F238E27FC236}">
                    <a16:creationId xmlns:a16="http://schemas.microsoft.com/office/drawing/2014/main" id="{831F831F-D12C-BB1A-D410-B83B33BE276E}"/>
                  </a:ext>
                </a:extLst>
              </p:cNvPr>
              <p:cNvSpPr/>
              <p:nvPr/>
            </p:nvSpPr>
            <p:spPr>
              <a:xfrm>
                <a:off x="6032060" y="1831056"/>
                <a:ext cx="62805" cy="26747"/>
              </a:xfrm>
              <a:custGeom>
                <a:avLst/>
                <a:gdLst/>
                <a:ahLst/>
                <a:cxnLst/>
                <a:rect l="l" t="t" r="r" b="b"/>
                <a:pathLst>
                  <a:path w="425" h="181" extrusionOk="0">
                    <a:moveTo>
                      <a:pt x="32" y="47"/>
                    </a:moveTo>
                    <a:cubicBezTo>
                      <a:pt x="8" y="55"/>
                      <a:pt x="0" y="79"/>
                      <a:pt x="8" y="102"/>
                    </a:cubicBezTo>
                    <a:cubicBezTo>
                      <a:pt x="16" y="126"/>
                      <a:pt x="47" y="134"/>
                      <a:pt x="63" y="126"/>
                    </a:cubicBezTo>
                    <a:cubicBezTo>
                      <a:pt x="150" y="87"/>
                      <a:pt x="244" y="94"/>
                      <a:pt x="331" y="142"/>
                    </a:cubicBezTo>
                    <a:cubicBezTo>
                      <a:pt x="378" y="181"/>
                      <a:pt x="425" y="94"/>
                      <a:pt x="378" y="71"/>
                    </a:cubicBezTo>
                    <a:cubicBezTo>
                      <a:pt x="268" y="8"/>
                      <a:pt x="142" y="0"/>
                      <a:pt x="32" y="4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 name="Google Shape;1584;p58">
                <a:extLst>
                  <a:ext uri="{FF2B5EF4-FFF2-40B4-BE49-F238E27FC236}">
                    <a16:creationId xmlns:a16="http://schemas.microsoft.com/office/drawing/2014/main" id="{4073C06B-DE86-CC42-FC92-9B1AC742DBC6}"/>
                  </a:ext>
                </a:extLst>
              </p:cNvPr>
              <p:cNvSpPr/>
              <p:nvPr/>
            </p:nvSpPr>
            <p:spPr>
              <a:xfrm>
                <a:off x="5873939" y="1832091"/>
                <a:ext cx="62952" cy="24678"/>
              </a:xfrm>
              <a:custGeom>
                <a:avLst/>
                <a:gdLst/>
                <a:ahLst/>
                <a:cxnLst/>
                <a:rect l="l" t="t" r="r" b="b"/>
                <a:pathLst>
                  <a:path w="426" h="167" extrusionOk="0">
                    <a:moveTo>
                      <a:pt x="56" y="56"/>
                    </a:moveTo>
                    <a:cubicBezTo>
                      <a:pt x="1" y="87"/>
                      <a:pt x="40" y="166"/>
                      <a:pt x="95" y="135"/>
                    </a:cubicBezTo>
                    <a:cubicBezTo>
                      <a:pt x="181" y="95"/>
                      <a:pt x="276" y="95"/>
                      <a:pt x="354" y="135"/>
                    </a:cubicBezTo>
                    <a:cubicBezTo>
                      <a:pt x="378" y="142"/>
                      <a:pt x="409" y="135"/>
                      <a:pt x="417" y="119"/>
                    </a:cubicBezTo>
                    <a:cubicBezTo>
                      <a:pt x="425" y="95"/>
                      <a:pt x="417" y="64"/>
                      <a:pt x="402" y="56"/>
                    </a:cubicBezTo>
                    <a:cubicBezTo>
                      <a:pt x="292" y="1"/>
                      <a:pt x="158" y="1"/>
                      <a:pt x="56" y="56"/>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 name="Google Shape;1585;p58">
                <a:extLst>
                  <a:ext uri="{FF2B5EF4-FFF2-40B4-BE49-F238E27FC236}">
                    <a16:creationId xmlns:a16="http://schemas.microsoft.com/office/drawing/2014/main" id="{4DDB97C2-5459-51A5-D844-967914CE262D}"/>
                  </a:ext>
                </a:extLst>
              </p:cNvPr>
              <p:cNvSpPr/>
              <p:nvPr/>
            </p:nvSpPr>
            <p:spPr>
              <a:xfrm>
                <a:off x="5972801" y="1920461"/>
                <a:ext cx="26747" cy="41968"/>
              </a:xfrm>
              <a:custGeom>
                <a:avLst/>
                <a:gdLst/>
                <a:ahLst/>
                <a:cxnLst/>
                <a:rect l="l" t="t" r="r" b="b"/>
                <a:pathLst>
                  <a:path w="181" h="284" extrusionOk="0">
                    <a:moveTo>
                      <a:pt x="47" y="71"/>
                    </a:moveTo>
                    <a:cubicBezTo>
                      <a:pt x="32" y="126"/>
                      <a:pt x="8" y="182"/>
                      <a:pt x="0" y="237"/>
                    </a:cubicBezTo>
                    <a:cubicBezTo>
                      <a:pt x="0" y="260"/>
                      <a:pt x="118" y="284"/>
                      <a:pt x="149" y="252"/>
                    </a:cubicBezTo>
                    <a:cubicBezTo>
                      <a:pt x="181" y="221"/>
                      <a:pt x="149" y="142"/>
                      <a:pt x="126" y="87"/>
                    </a:cubicBezTo>
                    <a:cubicBezTo>
                      <a:pt x="94" y="9"/>
                      <a:pt x="79" y="1"/>
                      <a:pt x="47" y="7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 name="Google Shape;1586;p58">
                <a:extLst>
                  <a:ext uri="{FF2B5EF4-FFF2-40B4-BE49-F238E27FC236}">
                    <a16:creationId xmlns:a16="http://schemas.microsoft.com/office/drawing/2014/main" id="{81BF68F2-50A7-7B3D-C2E5-A5F70ABE61D6}"/>
                  </a:ext>
                </a:extLst>
              </p:cNvPr>
              <p:cNvSpPr/>
              <p:nvPr/>
            </p:nvSpPr>
            <p:spPr>
              <a:xfrm>
                <a:off x="5951817" y="1983265"/>
                <a:ext cx="65169" cy="47731"/>
              </a:xfrm>
              <a:custGeom>
                <a:avLst/>
                <a:gdLst/>
                <a:ahLst/>
                <a:cxnLst/>
                <a:rect l="l" t="t" r="r" b="b"/>
                <a:pathLst>
                  <a:path w="441" h="323" extrusionOk="0">
                    <a:moveTo>
                      <a:pt x="0" y="48"/>
                    </a:moveTo>
                    <a:cubicBezTo>
                      <a:pt x="16" y="323"/>
                      <a:pt x="425" y="323"/>
                      <a:pt x="441" y="48"/>
                    </a:cubicBezTo>
                    <a:cubicBezTo>
                      <a:pt x="441" y="24"/>
                      <a:pt x="425" y="8"/>
                      <a:pt x="402" y="8"/>
                    </a:cubicBezTo>
                    <a:lnTo>
                      <a:pt x="40" y="8"/>
                    </a:lnTo>
                    <a:cubicBezTo>
                      <a:pt x="16" y="0"/>
                      <a:pt x="0" y="24"/>
                      <a:pt x="0" y="4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 name="Google Shape;1587;p58">
                <a:extLst>
                  <a:ext uri="{FF2B5EF4-FFF2-40B4-BE49-F238E27FC236}">
                    <a16:creationId xmlns:a16="http://schemas.microsoft.com/office/drawing/2014/main" id="{6C00275C-5661-DD70-252F-E8C62E733B33}"/>
                  </a:ext>
                </a:extLst>
              </p:cNvPr>
              <p:cNvSpPr/>
              <p:nvPr/>
            </p:nvSpPr>
            <p:spPr>
              <a:xfrm>
                <a:off x="5961127" y="1984447"/>
                <a:ext cx="46549" cy="10640"/>
              </a:xfrm>
              <a:custGeom>
                <a:avLst/>
                <a:gdLst/>
                <a:ahLst/>
                <a:cxnLst/>
                <a:rect l="l" t="t" r="r" b="b"/>
                <a:pathLst>
                  <a:path w="315" h="72" extrusionOk="0">
                    <a:moveTo>
                      <a:pt x="315" y="0"/>
                    </a:moveTo>
                    <a:lnTo>
                      <a:pt x="0" y="0"/>
                    </a:lnTo>
                    <a:lnTo>
                      <a:pt x="0" y="32"/>
                    </a:lnTo>
                    <a:cubicBezTo>
                      <a:pt x="0" y="55"/>
                      <a:pt x="16" y="71"/>
                      <a:pt x="40" y="71"/>
                    </a:cubicBezTo>
                    <a:lnTo>
                      <a:pt x="284" y="71"/>
                    </a:lnTo>
                    <a:cubicBezTo>
                      <a:pt x="299" y="71"/>
                      <a:pt x="315" y="55"/>
                      <a:pt x="315" y="3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 name="Google Shape;1588;p58">
                <a:extLst>
                  <a:ext uri="{FF2B5EF4-FFF2-40B4-BE49-F238E27FC236}">
                    <a16:creationId xmlns:a16="http://schemas.microsoft.com/office/drawing/2014/main" id="{AC758BB4-5200-ABB2-1D74-D9625DDBBA95}"/>
                  </a:ext>
                </a:extLst>
              </p:cNvPr>
              <p:cNvSpPr/>
              <p:nvPr/>
            </p:nvSpPr>
            <p:spPr>
              <a:xfrm>
                <a:off x="5961127" y="1999521"/>
                <a:ext cx="47731" cy="26895"/>
              </a:xfrm>
              <a:custGeom>
                <a:avLst/>
                <a:gdLst/>
                <a:ahLst/>
                <a:cxnLst/>
                <a:rect l="l" t="t" r="r" b="b"/>
                <a:pathLst>
                  <a:path w="323" h="182" extrusionOk="0">
                    <a:moveTo>
                      <a:pt x="0" y="87"/>
                    </a:moveTo>
                    <a:cubicBezTo>
                      <a:pt x="87" y="181"/>
                      <a:pt x="236" y="181"/>
                      <a:pt x="323" y="87"/>
                    </a:cubicBezTo>
                    <a:cubicBezTo>
                      <a:pt x="236" y="0"/>
                      <a:pt x="87" y="0"/>
                      <a:pt x="0" y="8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 name="Google Shape;1589;p58">
                <a:extLst>
                  <a:ext uri="{FF2B5EF4-FFF2-40B4-BE49-F238E27FC236}">
                    <a16:creationId xmlns:a16="http://schemas.microsoft.com/office/drawing/2014/main" id="{5BD1567B-E959-A47F-7868-53584114B722}"/>
                  </a:ext>
                </a:extLst>
              </p:cNvPr>
              <p:cNvSpPr/>
              <p:nvPr/>
            </p:nvSpPr>
            <p:spPr>
              <a:xfrm>
                <a:off x="6042404" y="1881004"/>
                <a:ext cx="44333" cy="44333"/>
              </a:xfrm>
              <a:custGeom>
                <a:avLst/>
                <a:gdLst/>
                <a:ahLst/>
                <a:cxnLst/>
                <a:rect l="l" t="t" r="r" b="b"/>
                <a:pathLst>
                  <a:path w="300" h="300" extrusionOk="0">
                    <a:moveTo>
                      <a:pt x="127" y="299"/>
                    </a:moveTo>
                    <a:cubicBezTo>
                      <a:pt x="237" y="299"/>
                      <a:pt x="300" y="165"/>
                      <a:pt x="213" y="79"/>
                    </a:cubicBezTo>
                    <a:cubicBezTo>
                      <a:pt x="135" y="0"/>
                      <a:pt x="1" y="55"/>
                      <a:pt x="1" y="173"/>
                    </a:cubicBezTo>
                    <a:cubicBezTo>
                      <a:pt x="1" y="244"/>
                      <a:pt x="56" y="299"/>
                      <a:pt x="127" y="29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 name="Google Shape;1590;p58">
                <a:extLst>
                  <a:ext uri="{FF2B5EF4-FFF2-40B4-BE49-F238E27FC236}">
                    <a16:creationId xmlns:a16="http://schemas.microsoft.com/office/drawing/2014/main" id="{A33A55C2-169B-B54D-F96F-81995A1CC8E1}"/>
                  </a:ext>
                </a:extLst>
              </p:cNvPr>
              <p:cNvSpPr/>
              <p:nvPr/>
            </p:nvSpPr>
            <p:spPr>
              <a:xfrm>
                <a:off x="5889012" y="1881004"/>
                <a:ext cx="44333" cy="44333"/>
              </a:xfrm>
              <a:custGeom>
                <a:avLst/>
                <a:gdLst/>
                <a:ahLst/>
                <a:cxnLst/>
                <a:rect l="l" t="t" r="r" b="b"/>
                <a:pathLst>
                  <a:path w="300" h="300" extrusionOk="0">
                    <a:moveTo>
                      <a:pt x="127" y="299"/>
                    </a:moveTo>
                    <a:cubicBezTo>
                      <a:pt x="245" y="299"/>
                      <a:pt x="300" y="165"/>
                      <a:pt x="221" y="79"/>
                    </a:cubicBezTo>
                    <a:cubicBezTo>
                      <a:pt x="134" y="0"/>
                      <a:pt x="1" y="55"/>
                      <a:pt x="1" y="173"/>
                    </a:cubicBezTo>
                    <a:cubicBezTo>
                      <a:pt x="1" y="244"/>
                      <a:pt x="56" y="299"/>
                      <a:pt x="127" y="29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 name="Google Shape;1591;p58">
                <a:extLst>
                  <a:ext uri="{FF2B5EF4-FFF2-40B4-BE49-F238E27FC236}">
                    <a16:creationId xmlns:a16="http://schemas.microsoft.com/office/drawing/2014/main" id="{0A918661-0C3E-38E5-3623-007DD8BB20FE}"/>
                  </a:ext>
                </a:extLst>
              </p:cNvPr>
              <p:cNvSpPr/>
              <p:nvPr/>
            </p:nvSpPr>
            <p:spPr>
              <a:xfrm>
                <a:off x="5793697" y="1731012"/>
                <a:ext cx="69898" cy="185015"/>
              </a:xfrm>
              <a:custGeom>
                <a:avLst/>
                <a:gdLst/>
                <a:ahLst/>
                <a:cxnLst/>
                <a:rect l="l" t="t" r="r" b="b"/>
                <a:pathLst>
                  <a:path w="473" h="1252" extrusionOk="0">
                    <a:moveTo>
                      <a:pt x="197" y="1251"/>
                    </a:moveTo>
                    <a:cubicBezTo>
                      <a:pt x="197" y="1251"/>
                      <a:pt x="323" y="1125"/>
                      <a:pt x="300" y="819"/>
                    </a:cubicBezTo>
                    <a:cubicBezTo>
                      <a:pt x="363" y="724"/>
                      <a:pt x="418" y="614"/>
                      <a:pt x="449" y="504"/>
                    </a:cubicBezTo>
                    <a:cubicBezTo>
                      <a:pt x="473" y="347"/>
                      <a:pt x="370" y="1"/>
                      <a:pt x="370" y="1"/>
                    </a:cubicBezTo>
                    <a:lnTo>
                      <a:pt x="158" y="1"/>
                    </a:lnTo>
                    <a:cubicBezTo>
                      <a:pt x="87" y="1"/>
                      <a:pt x="40" y="205"/>
                      <a:pt x="17" y="300"/>
                    </a:cubicBezTo>
                    <a:cubicBezTo>
                      <a:pt x="1" y="402"/>
                      <a:pt x="87" y="1015"/>
                      <a:pt x="87" y="1015"/>
                    </a:cubicBezTo>
                    <a:cubicBezTo>
                      <a:pt x="135" y="992"/>
                      <a:pt x="197" y="1094"/>
                      <a:pt x="197" y="125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 name="Google Shape;1592;p58">
                <a:extLst>
                  <a:ext uri="{FF2B5EF4-FFF2-40B4-BE49-F238E27FC236}">
                    <a16:creationId xmlns:a16="http://schemas.microsoft.com/office/drawing/2014/main" id="{2CA41BBA-88B2-F1E8-069A-E5FB03988F89}"/>
                  </a:ext>
                </a:extLst>
              </p:cNvPr>
              <p:cNvSpPr/>
              <p:nvPr/>
            </p:nvSpPr>
            <p:spPr>
              <a:xfrm>
                <a:off x="5758822" y="1506688"/>
                <a:ext cx="469778" cy="365153"/>
              </a:xfrm>
              <a:custGeom>
                <a:avLst/>
                <a:gdLst/>
                <a:ahLst/>
                <a:cxnLst/>
                <a:rect l="l" t="t" r="r" b="b"/>
                <a:pathLst>
                  <a:path w="3179" h="2471" extrusionOk="0">
                    <a:moveTo>
                      <a:pt x="205" y="1652"/>
                    </a:moveTo>
                    <a:cubicBezTo>
                      <a:pt x="142" y="1613"/>
                      <a:pt x="87" y="1558"/>
                      <a:pt x="64" y="1495"/>
                    </a:cubicBezTo>
                    <a:cubicBezTo>
                      <a:pt x="1" y="1346"/>
                      <a:pt x="103" y="1251"/>
                      <a:pt x="221" y="1283"/>
                    </a:cubicBezTo>
                    <a:cubicBezTo>
                      <a:pt x="245" y="1259"/>
                      <a:pt x="268" y="1243"/>
                      <a:pt x="292" y="1228"/>
                    </a:cubicBezTo>
                    <a:cubicBezTo>
                      <a:pt x="339" y="944"/>
                      <a:pt x="528" y="709"/>
                      <a:pt x="795" y="591"/>
                    </a:cubicBezTo>
                    <a:lnTo>
                      <a:pt x="827" y="575"/>
                    </a:lnTo>
                    <a:lnTo>
                      <a:pt x="842" y="543"/>
                    </a:lnTo>
                    <a:cubicBezTo>
                      <a:pt x="937" y="331"/>
                      <a:pt x="1236" y="465"/>
                      <a:pt x="1236" y="465"/>
                    </a:cubicBezTo>
                    <a:cubicBezTo>
                      <a:pt x="1362" y="1"/>
                      <a:pt x="1841" y="24"/>
                      <a:pt x="2211" y="252"/>
                    </a:cubicBezTo>
                    <a:lnTo>
                      <a:pt x="2258" y="276"/>
                    </a:lnTo>
                    <a:cubicBezTo>
                      <a:pt x="2360" y="197"/>
                      <a:pt x="2494" y="158"/>
                      <a:pt x="2620" y="182"/>
                    </a:cubicBezTo>
                    <a:cubicBezTo>
                      <a:pt x="3076" y="237"/>
                      <a:pt x="3178" y="1558"/>
                      <a:pt x="2612" y="1739"/>
                    </a:cubicBezTo>
                    <a:cubicBezTo>
                      <a:pt x="2054" y="1928"/>
                      <a:pt x="1078" y="1762"/>
                      <a:pt x="1078" y="1762"/>
                    </a:cubicBezTo>
                    <a:cubicBezTo>
                      <a:pt x="1063" y="1778"/>
                      <a:pt x="1039" y="1802"/>
                      <a:pt x="1015" y="1825"/>
                    </a:cubicBezTo>
                    <a:cubicBezTo>
                      <a:pt x="953" y="1943"/>
                      <a:pt x="850" y="2030"/>
                      <a:pt x="732" y="2077"/>
                    </a:cubicBezTo>
                    <a:cubicBezTo>
                      <a:pt x="724" y="2226"/>
                      <a:pt x="654" y="2368"/>
                      <a:pt x="536" y="2470"/>
                    </a:cubicBezTo>
                    <a:cubicBezTo>
                      <a:pt x="551" y="2344"/>
                      <a:pt x="441" y="2250"/>
                      <a:pt x="323" y="2282"/>
                    </a:cubicBezTo>
                    <a:cubicBezTo>
                      <a:pt x="323" y="2282"/>
                      <a:pt x="72" y="1991"/>
                      <a:pt x="64" y="1888"/>
                    </a:cubicBezTo>
                    <a:cubicBezTo>
                      <a:pt x="56" y="1786"/>
                      <a:pt x="213" y="1684"/>
                      <a:pt x="213" y="1684"/>
                    </a:cubicBezTo>
                    <a:cubicBezTo>
                      <a:pt x="213" y="1684"/>
                      <a:pt x="205" y="1660"/>
                      <a:pt x="205" y="165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 name="Google Shape;1593;p58">
                <a:extLst>
                  <a:ext uri="{FF2B5EF4-FFF2-40B4-BE49-F238E27FC236}">
                    <a16:creationId xmlns:a16="http://schemas.microsoft.com/office/drawing/2014/main" id="{47B43568-EE65-F208-4069-969B2D8B1A9A}"/>
                  </a:ext>
                </a:extLst>
              </p:cNvPr>
              <p:cNvSpPr/>
              <p:nvPr/>
            </p:nvSpPr>
            <p:spPr>
              <a:xfrm>
                <a:off x="6105209" y="1731012"/>
                <a:ext cx="69898" cy="185015"/>
              </a:xfrm>
              <a:custGeom>
                <a:avLst/>
                <a:gdLst/>
                <a:ahLst/>
                <a:cxnLst/>
                <a:rect l="l" t="t" r="r" b="b"/>
                <a:pathLst>
                  <a:path w="473" h="1252" extrusionOk="0">
                    <a:moveTo>
                      <a:pt x="276" y="1251"/>
                    </a:moveTo>
                    <a:cubicBezTo>
                      <a:pt x="276" y="1251"/>
                      <a:pt x="150" y="1125"/>
                      <a:pt x="174" y="819"/>
                    </a:cubicBezTo>
                    <a:cubicBezTo>
                      <a:pt x="111" y="724"/>
                      <a:pt x="56" y="614"/>
                      <a:pt x="24" y="504"/>
                    </a:cubicBezTo>
                    <a:cubicBezTo>
                      <a:pt x="1" y="347"/>
                      <a:pt x="103" y="1"/>
                      <a:pt x="103" y="1"/>
                    </a:cubicBezTo>
                    <a:lnTo>
                      <a:pt x="307" y="1"/>
                    </a:lnTo>
                    <a:cubicBezTo>
                      <a:pt x="386" y="1"/>
                      <a:pt x="433" y="205"/>
                      <a:pt x="449" y="300"/>
                    </a:cubicBezTo>
                    <a:cubicBezTo>
                      <a:pt x="473" y="402"/>
                      <a:pt x="386" y="1015"/>
                      <a:pt x="386" y="1015"/>
                    </a:cubicBezTo>
                    <a:cubicBezTo>
                      <a:pt x="339" y="992"/>
                      <a:pt x="276" y="1094"/>
                      <a:pt x="276" y="125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 name="Google Shape;1594;p58">
                <a:extLst>
                  <a:ext uri="{FF2B5EF4-FFF2-40B4-BE49-F238E27FC236}">
                    <a16:creationId xmlns:a16="http://schemas.microsoft.com/office/drawing/2014/main" id="{2364967C-AFB9-36DF-B6EE-1D7D1D70FE1F}"/>
                  </a:ext>
                </a:extLst>
              </p:cNvPr>
              <p:cNvSpPr/>
              <p:nvPr/>
            </p:nvSpPr>
            <p:spPr>
              <a:xfrm>
                <a:off x="5696165" y="2155276"/>
                <a:ext cx="538198" cy="554601"/>
              </a:xfrm>
              <a:custGeom>
                <a:avLst/>
                <a:gdLst/>
                <a:ahLst/>
                <a:cxnLst/>
                <a:rect l="l" t="t" r="r" b="b"/>
                <a:pathLst>
                  <a:path w="3642" h="3753" extrusionOk="0">
                    <a:moveTo>
                      <a:pt x="1282" y="0"/>
                    </a:moveTo>
                    <a:lnTo>
                      <a:pt x="157" y="189"/>
                    </a:lnTo>
                    <a:cubicBezTo>
                      <a:pt x="157" y="189"/>
                      <a:pt x="315" y="1495"/>
                      <a:pt x="0" y="2572"/>
                    </a:cubicBezTo>
                    <a:cubicBezTo>
                      <a:pt x="0" y="2572"/>
                      <a:pt x="102" y="3335"/>
                      <a:pt x="142" y="3752"/>
                    </a:cubicBezTo>
                    <a:lnTo>
                      <a:pt x="3414" y="3752"/>
                    </a:lnTo>
                    <a:cubicBezTo>
                      <a:pt x="3414" y="3296"/>
                      <a:pt x="3642" y="2446"/>
                      <a:pt x="3642" y="2234"/>
                    </a:cubicBezTo>
                    <a:cubicBezTo>
                      <a:pt x="3642" y="1644"/>
                      <a:pt x="3532" y="331"/>
                      <a:pt x="3351" y="276"/>
                    </a:cubicBezTo>
                    <a:cubicBezTo>
                      <a:pt x="3115" y="166"/>
                      <a:pt x="2871" y="87"/>
                      <a:pt x="2611" y="48"/>
                    </a:cubicBezTo>
                    <a:cubicBezTo>
                      <a:pt x="2548" y="40"/>
                      <a:pt x="2486" y="32"/>
                      <a:pt x="2430" y="24"/>
                    </a:cubicBezTo>
                    <a:cubicBezTo>
                      <a:pt x="2195" y="480"/>
                      <a:pt x="1424" y="252"/>
                      <a:pt x="12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 name="Google Shape;1595;p58">
                <a:extLst>
                  <a:ext uri="{FF2B5EF4-FFF2-40B4-BE49-F238E27FC236}">
                    <a16:creationId xmlns:a16="http://schemas.microsoft.com/office/drawing/2014/main" id="{65E62F7C-3FF0-3F87-66A6-35A9065584DA}"/>
                  </a:ext>
                </a:extLst>
              </p:cNvPr>
              <p:cNvSpPr/>
              <p:nvPr/>
            </p:nvSpPr>
            <p:spPr>
              <a:xfrm>
                <a:off x="5908814" y="2158675"/>
                <a:ext cx="154721" cy="108319"/>
              </a:xfrm>
              <a:custGeom>
                <a:avLst/>
                <a:gdLst/>
                <a:ahLst/>
                <a:cxnLst/>
                <a:rect l="l" t="t" r="r" b="b"/>
                <a:pathLst>
                  <a:path w="1047" h="733" extrusionOk="0">
                    <a:moveTo>
                      <a:pt x="991" y="1"/>
                    </a:moveTo>
                    <a:cubicBezTo>
                      <a:pt x="818" y="339"/>
                      <a:pt x="347" y="245"/>
                      <a:pt x="56" y="95"/>
                    </a:cubicBezTo>
                    <a:lnTo>
                      <a:pt x="0" y="174"/>
                    </a:lnTo>
                    <a:cubicBezTo>
                      <a:pt x="0" y="174"/>
                      <a:pt x="307" y="591"/>
                      <a:pt x="496" y="654"/>
                    </a:cubicBezTo>
                    <a:cubicBezTo>
                      <a:pt x="677" y="725"/>
                      <a:pt x="866" y="732"/>
                      <a:pt x="929" y="575"/>
                    </a:cubicBezTo>
                    <a:cubicBezTo>
                      <a:pt x="984" y="402"/>
                      <a:pt x="1023" y="229"/>
                      <a:pt x="1047" y="4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 name="Google Shape;1596;p58">
                <a:extLst>
                  <a:ext uri="{FF2B5EF4-FFF2-40B4-BE49-F238E27FC236}">
                    <a16:creationId xmlns:a16="http://schemas.microsoft.com/office/drawing/2014/main" id="{6929905B-BE2B-64B8-237F-7977B344C07A}"/>
                  </a:ext>
                </a:extLst>
              </p:cNvPr>
              <p:cNvSpPr/>
              <p:nvPr/>
            </p:nvSpPr>
            <p:spPr>
              <a:xfrm>
                <a:off x="5662472" y="2677073"/>
                <a:ext cx="574255" cy="350080"/>
              </a:xfrm>
              <a:custGeom>
                <a:avLst/>
                <a:gdLst/>
                <a:ahLst/>
                <a:cxnLst/>
                <a:rect l="l" t="t" r="r" b="b"/>
                <a:pathLst>
                  <a:path w="3886" h="2369" extrusionOk="0">
                    <a:moveTo>
                      <a:pt x="3807" y="1983"/>
                    </a:moveTo>
                    <a:cubicBezTo>
                      <a:pt x="3862" y="1865"/>
                      <a:pt x="3885" y="1739"/>
                      <a:pt x="3885" y="1605"/>
                    </a:cubicBezTo>
                    <a:cubicBezTo>
                      <a:pt x="3870" y="1432"/>
                      <a:pt x="3807" y="1259"/>
                      <a:pt x="3712" y="1118"/>
                    </a:cubicBezTo>
                    <a:cubicBezTo>
                      <a:pt x="3712" y="1118"/>
                      <a:pt x="3838" y="850"/>
                      <a:pt x="3681" y="724"/>
                    </a:cubicBezTo>
                    <a:lnTo>
                      <a:pt x="3878" y="1"/>
                    </a:lnTo>
                    <a:lnTo>
                      <a:pt x="519" y="87"/>
                    </a:lnTo>
                    <a:cubicBezTo>
                      <a:pt x="519" y="87"/>
                      <a:pt x="134" y="1118"/>
                      <a:pt x="55" y="1464"/>
                    </a:cubicBezTo>
                    <a:cubicBezTo>
                      <a:pt x="0" y="1778"/>
                      <a:pt x="63" y="2093"/>
                      <a:pt x="228" y="2368"/>
                    </a:cubicBezTo>
                    <a:cubicBezTo>
                      <a:pt x="228" y="2368"/>
                      <a:pt x="1707" y="1786"/>
                      <a:pt x="3807" y="198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 name="Google Shape;1597;p58">
                <a:extLst>
                  <a:ext uri="{FF2B5EF4-FFF2-40B4-BE49-F238E27FC236}">
                    <a16:creationId xmlns:a16="http://schemas.microsoft.com/office/drawing/2014/main" id="{94470079-6562-41A7-576D-20D10324CF6B}"/>
                  </a:ext>
                </a:extLst>
              </p:cNvPr>
              <p:cNvSpPr/>
              <p:nvPr/>
            </p:nvSpPr>
            <p:spPr>
              <a:xfrm>
                <a:off x="5676363" y="2689929"/>
                <a:ext cx="546474" cy="183833"/>
              </a:xfrm>
              <a:custGeom>
                <a:avLst/>
                <a:gdLst/>
                <a:ahLst/>
                <a:cxnLst/>
                <a:rect l="l" t="t" r="r" b="b"/>
                <a:pathLst>
                  <a:path w="3698" h="1244" extrusionOk="0">
                    <a:moveTo>
                      <a:pt x="3587" y="630"/>
                    </a:moveTo>
                    <a:lnTo>
                      <a:pt x="3697" y="244"/>
                    </a:lnTo>
                    <a:lnTo>
                      <a:pt x="480" y="0"/>
                    </a:lnTo>
                    <a:lnTo>
                      <a:pt x="425" y="0"/>
                    </a:lnTo>
                    <a:cubicBezTo>
                      <a:pt x="425" y="0"/>
                      <a:pt x="111" y="818"/>
                      <a:pt x="0" y="1243"/>
                    </a:cubicBezTo>
                    <a:cubicBezTo>
                      <a:pt x="284" y="897"/>
                      <a:pt x="614" y="866"/>
                      <a:pt x="1015" y="83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 name="Google Shape;1598;p58">
                <a:extLst>
                  <a:ext uri="{FF2B5EF4-FFF2-40B4-BE49-F238E27FC236}">
                    <a16:creationId xmlns:a16="http://schemas.microsoft.com/office/drawing/2014/main" id="{3F6DE6E6-353B-C671-9496-7332D5E06114}"/>
                  </a:ext>
                </a:extLst>
              </p:cNvPr>
              <p:cNvSpPr/>
              <p:nvPr/>
            </p:nvSpPr>
            <p:spPr>
              <a:xfrm>
                <a:off x="5691436" y="2900214"/>
                <a:ext cx="537164" cy="179252"/>
              </a:xfrm>
              <a:custGeom>
                <a:avLst/>
                <a:gdLst/>
                <a:ahLst/>
                <a:cxnLst/>
                <a:rect l="l" t="t" r="r" b="b"/>
                <a:pathLst>
                  <a:path w="3635" h="1213" extrusionOk="0">
                    <a:moveTo>
                      <a:pt x="3611" y="473"/>
                    </a:moveTo>
                    <a:cubicBezTo>
                      <a:pt x="3611" y="473"/>
                      <a:pt x="3634" y="669"/>
                      <a:pt x="3280" y="638"/>
                    </a:cubicBezTo>
                    <a:cubicBezTo>
                      <a:pt x="2919" y="607"/>
                      <a:pt x="1487" y="441"/>
                      <a:pt x="48" y="1212"/>
                    </a:cubicBezTo>
                    <a:cubicBezTo>
                      <a:pt x="24" y="1181"/>
                      <a:pt x="9" y="1141"/>
                      <a:pt x="1" y="1102"/>
                    </a:cubicBezTo>
                    <a:cubicBezTo>
                      <a:pt x="1" y="1016"/>
                      <a:pt x="16" y="937"/>
                      <a:pt x="32" y="850"/>
                    </a:cubicBezTo>
                    <a:cubicBezTo>
                      <a:pt x="32" y="850"/>
                      <a:pt x="1715" y="1"/>
                      <a:pt x="3611" y="47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 name="Google Shape;1599;p58">
                <a:extLst>
                  <a:ext uri="{FF2B5EF4-FFF2-40B4-BE49-F238E27FC236}">
                    <a16:creationId xmlns:a16="http://schemas.microsoft.com/office/drawing/2014/main" id="{483E6E24-B79E-A282-2E72-33A301EC9B5D}"/>
                  </a:ext>
                </a:extLst>
              </p:cNvPr>
              <p:cNvSpPr/>
              <p:nvPr/>
            </p:nvSpPr>
            <p:spPr>
              <a:xfrm>
                <a:off x="5542625" y="2184388"/>
                <a:ext cx="264075" cy="465049"/>
              </a:xfrm>
              <a:custGeom>
                <a:avLst/>
                <a:gdLst/>
                <a:ahLst/>
                <a:cxnLst/>
                <a:rect l="l" t="t" r="r" b="b"/>
                <a:pathLst>
                  <a:path w="1787" h="3147" extrusionOk="0">
                    <a:moveTo>
                      <a:pt x="1196" y="0"/>
                    </a:moveTo>
                    <a:cubicBezTo>
                      <a:pt x="1039" y="55"/>
                      <a:pt x="913" y="189"/>
                      <a:pt x="866" y="354"/>
                    </a:cubicBezTo>
                    <a:cubicBezTo>
                      <a:pt x="787" y="590"/>
                      <a:pt x="386" y="1770"/>
                      <a:pt x="229" y="2305"/>
                    </a:cubicBezTo>
                    <a:cubicBezTo>
                      <a:pt x="150" y="2596"/>
                      <a:pt x="1" y="3146"/>
                      <a:pt x="520" y="3146"/>
                    </a:cubicBezTo>
                    <a:cubicBezTo>
                      <a:pt x="1771" y="3146"/>
                      <a:pt x="1786" y="912"/>
                      <a:pt x="11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 name="Google Shape;1600;p58">
                <a:extLst>
                  <a:ext uri="{FF2B5EF4-FFF2-40B4-BE49-F238E27FC236}">
                    <a16:creationId xmlns:a16="http://schemas.microsoft.com/office/drawing/2014/main" id="{08BCD387-B8DC-F2DA-C645-E60AF2337CAE}"/>
                  </a:ext>
                </a:extLst>
              </p:cNvPr>
              <p:cNvSpPr/>
              <p:nvPr/>
            </p:nvSpPr>
            <p:spPr>
              <a:xfrm>
                <a:off x="5822809" y="2118037"/>
                <a:ext cx="272055" cy="195507"/>
              </a:xfrm>
              <a:custGeom>
                <a:avLst/>
                <a:gdLst/>
                <a:ahLst/>
                <a:cxnLst/>
                <a:rect l="l" t="t" r="r" b="b"/>
                <a:pathLst>
                  <a:path w="1841" h="1323" extrusionOk="0">
                    <a:moveTo>
                      <a:pt x="425" y="9"/>
                    </a:moveTo>
                    <a:cubicBezTo>
                      <a:pt x="244" y="64"/>
                      <a:pt x="95" y="174"/>
                      <a:pt x="0" y="331"/>
                    </a:cubicBezTo>
                    <a:cubicBezTo>
                      <a:pt x="126" y="355"/>
                      <a:pt x="244" y="425"/>
                      <a:pt x="323" y="528"/>
                    </a:cubicBezTo>
                    <a:cubicBezTo>
                      <a:pt x="551" y="803"/>
                      <a:pt x="1267" y="1322"/>
                      <a:pt x="1558" y="913"/>
                    </a:cubicBezTo>
                    <a:cubicBezTo>
                      <a:pt x="1644" y="779"/>
                      <a:pt x="1841" y="355"/>
                      <a:pt x="1817" y="221"/>
                    </a:cubicBezTo>
                    <a:cubicBezTo>
                      <a:pt x="1794" y="87"/>
                      <a:pt x="1573" y="1"/>
                      <a:pt x="1573" y="1"/>
                    </a:cubicBezTo>
                    <a:lnTo>
                      <a:pt x="1573" y="284"/>
                    </a:lnTo>
                    <a:cubicBezTo>
                      <a:pt x="1573" y="528"/>
                      <a:pt x="1503" y="1133"/>
                      <a:pt x="1117" y="874"/>
                    </a:cubicBezTo>
                    <a:cubicBezTo>
                      <a:pt x="803" y="654"/>
                      <a:pt x="763" y="174"/>
                      <a:pt x="425" y="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 name="Google Shape;1601;p58">
                <a:extLst>
                  <a:ext uri="{FF2B5EF4-FFF2-40B4-BE49-F238E27FC236}">
                    <a16:creationId xmlns:a16="http://schemas.microsoft.com/office/drawing/2014/main" id="{A0529403-99F7-4F7B-B145-A0FEDD7026C2}"/>
                  </a:ext>
                </a:extLst>
              </p:cNvPr>
              <p:cNvSpPr/>
              <p:nvPr/>
            </p:nvSpPr>
            <p:spPr>
              <a:xfrm>
                <a:off x="6247074" y="2256355"/>
                <a:ext cx="246489" cy="403427"/>
              </a:xfrm>
              <a:custGeom>
                <a:avLst/>
                <a:gdLst/>
                <a:ahLst/>
                <a:cxnLst/>
                <a:rect l="l" t="t" r="r" b="b"/>
                <a:pathLst>
                  <a:path w="1668" h="2730" extrusionOk="0">
                    <a:moveTo>
                      <a:pt x="527" y="2659"/>
                    </a:moveTo>
                    <a:lnTo>
                      <a:pt x="291" y="2659"/>
                    </a:lnTo>
                    <a:cubicBezTo>
                      <a:pt x="134" y="2659"/>
                      <a:pt x="0" y="2352"/>
                      <a:pt x="95" y="1935"/>
                    </a:cubicBezTo>
                    <a:cubicBezTo>
                      <a:pt x="197" y="1519"/>
                      <a:pt x="480" y="1094"/>
                      <a:pt x="527" y="795"/>
                    </a:cubicBezTo>
                    <a:cubicBezTo>
                      <a:pt x="582" y="488"/>
                      <a:pt x="590" y="252"/>
                      <a:pt x="779" y="166"/>
                    </a:cubicBezTo>
                    <a:cubicBezTo>
                      <a:pt x="779" y="166"/>
                      <a:pt x="842" y="16"/>
                      <a:pt x="865" y="1"/>
                    </a:cubicBezTo>
                    <a:cubicBezTo>
                      <a:pt x="1086" y="64"/>
                      <a:pt x="1306" y="95"/>
                      <a:pt x="1526" y="103"/>
                    </a:cubicBezTo>
                    <a:cubicBezTo>
                      <a:pt x="1526" y="103"/>
                      <a:pt x="1565" y="134"/>
                      <a:pt x="1558" y="244"/>
                    </a:cubicBezTo>
                    <a:cubicBezTo>
                      <a:pt x="1636" y="339"/>
                      <a:pt x="1668" y="465"/>
                      <a:pt x="1636" y="583"/>
                    </a:cubicBezTo>
                    <a:cubicBezTo>
                      <a:pt x="1597" y="803"/>
                      <a:pt x="1416" y="1118"/>
                      <a:pt x="1385" y="1471"/>
                    </a:cubicBezTo>
                    <a:cubicBezTo>
                      <a:pt x="1345" y="1818"/>
                      <a:pt x="1259" y="2730"/>
                      <a:pt x="527" y="265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 name="Google Shape;1602;p58">
                <a:extLst>
                  <a:ext uri="{FF2B5EF4-FFF2-40B4-BE49-F238E27FC236}">
                    <a16:creationId xmlns:a16="http://schemas.microsoft.com/office/drawing/2014/main" id="{2464158B-BDAB-1F8E-A2BE-1218837006CB}"/>
                  </a:ext>
                </a:extLst>
              </p:cNvPr>
              <p:cNvSpPr/>
              <p:nvPr/>
            </p:nvSpPr>
            <p:spPr>
              <a:xfrm>
                <a:off x="5485731" y="2256355"/>
                <a:ext cx="248854" cy="403427"/>
              </a:xfrm>
              <a:custGeom>
                <a:avLst/>
                <a:gdLst/>
                <a:ahLst/>
                <a:cxnLst/>
                <a:rect l="l" t="t" r="r" b="b"/>
                <a:pathLst>
                  <a:path w="1684" h="2730" extrusionOk="0">
                    <a:moveTo>
                      <a:pt x="921" y="2659"/>
                    </a:moveTo>
                    <a:lnTo>
                      <a:pt x="685" y="2659"/>
                    </a:lnTo>
                    <a:cubicBezTo>
                      <a:pt x="528" y="2659"/>
                      <a:pt x="268" y="2352"/>
                      <a:pt x="197" y="1935"/>
                    </a:cubicBezTo>
                    <a:cubicBezTo>
                      <a:pt x="126" y="1519"/>
                      <a:pt x="236" y="1094"/>
                      <a:pt x="166" y="795"/>
                    </a:cubicBezTo>
                    <a:cubicBezTo>
                      <a:pt x="95" y="488"/>
                      <a:pt x="1" y="252"/>
                      <a:pt x="158" y="166"/>
                    </a:cubicBezTo>
                    <a:cubicBezTo>
                      <a:pt x="158" y="166"/>
                      <a:pt x="158" y="16"/>
                      <a:pt x="181" y="1"/>
                    </a:cubicBezTo>
                    <a:cubicBezTo>
                      <a:pt x="410" y="64"/>
                      <a:pt x="638" y="95"/>
                      <a:pt x="866" y="103"/>
                    </a:cubicBezTo>
                    <a:cubicBezTo>
                      <a:pt x="913" y="134"/>
                      <a:pt x="944" y="189"/>
                      <a:pt x="960" y="244"/>
                    </a:cubicBezTo>
                    <a:cubicBezTo>
                      <a:pt x="1070" y="323"/>
                      <a:pt x="1149" y="449"/>
                      <a:pt x="1180" y="583"/>
                    </a:cubicBezTo>
                    <a:cubicBezTo>
                      <a:pt x="1228" y="803"/>
                      <a:pt x="1180" y="1118"/>
                      <a:pt x="1283" y="1471"/>
                    </a:cubicBezTo>
                    <a:cubicBezTo>
                      <a:pt x="1385" y="1818"/>
                      <a:pt x="1684" y="2730"/>
                      <a:pt x="921" y="265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 name="Google Shape;1603;p58">
                <a:extLst>
                  <a:ext uri="{FF2B5EF4-FFF2-40B4-BE49-F238E27FC236}">
                    <a16:creationId xmlns:a16="http://schemas.microsoft.com/office/drawing/2014/main" id="{357BCF28-DFE6-6088-D732-4232BB6B955D}"/>
                  </a:ext>
                </a:extLst>
              </p:cNvPr>
              <p:cNvSpPr/>
              <p:nvPr/>
            </p:nvSpPr>
            <p:spPr>
              <a:xfrm>
                <a:off x="5941325" y="2251774"/>
                <a:ext cx="159450" cy="248854"/>
              </a:xfrm>
              <a:custGeom>
                <a:avLst/>
                <a:gdLst/>
                <a:ahLst/>
                <a:cxnLst/>
                <a:rect l="l" t="t" r="r" b="b"/>
                <a:pathLst>
                  <a:path w="1079" h="1684" extrusionOk="0">
                    <a:moveTo>
                      <a:pt x="716" y="1487"/>
                    </a:moveTo>
                    <a:cubicBezTo>
                      <a:pt x="709" y="1463"/>
                      <a:pt x="716" y="1432"/>
                      <a:pt x="732" y="1416"/>
                    </a:cubicBezTo>
                    <a:cubicBezTo>
                      <a:pt x="716" y="1266"/>
                      <a:pt x="740" y="1117"/>
                      <a:pt x="803" y="983"/>
                    </a:cubicBezTo>
                    <a:cubicBezTo>
                      <a:pt x="1000" y="488"/>
                      <a:pt x="575" y="79"/>
                      <a:pt x="567" y="79"/>
                    </a:cubicBezTo>
                    <a:cubicBezTo>
                      <a:pt x="536" y="47"/>
                      <a:pt x="591" y="0"/>
                      <a:pt x="622" y="32"/>
                    </a:cubicBezTo>
                    <a:cubicBezTo>
                      <a:pt x="622" y="32"/>
                      <a:pt x="1078" y="472"/>
                      <a:pt x="866" y="1015"/>
                    </a:cubicBezTo>
                    <a:cubicBezTo>
                      <a:pt x="811" y="1133"/>
                      <a:pt x="787" y="1266"/>
                      <a:pt x="803" y="1400"/>
                    </a:cubicBezTo>
                    <a:cubicBezTo>
                      <a:pt x="827" y="1408"/>
                      <a:pt x="842" y="1424"/>
                      <a:pt x="850" y="1440"/>
                    </a:cubicBezTo>
                    <a:cubicBezTo>
                      <a:pt x="858" y="1455"/>
                      <a:pt x="858" y="1471"/>
                      <a:pt x="866" y="1487"/>
                    </a:cubicBezTo>
                    <a:cubicBezTo>
                      <a:pt x="874" y="1502"/>
                      <a:pt x="882" y="1510"/>
                      <a:pt x="889" y="1526"/>
                    </a:cubicBezTo>
                    <a:cubicBezTo>
                      <a:pt x="905" y="1542"/>
                      <a:pt x="913" y="1565"/>
                      <a:pt x="905" y="1589"/>
                    </a:cubicBezTo>
                    <a:cubicBezTo>
                      <a:pt x="921" y="1597"/>
                      <a:pt x="929" y="1605"/>
                      <a:pt x="945" y="1605"/>
                    </a:cubicBezTo>
                    <a:cubicBezTo>
                      <a:pt x="976" y="1628"/>
                      <a:pt x="952" y="1683"/>
                      <a:pt x="913" y="1668"/>
                    </a:cubicBezTo>
                    <a:cubicBezTo>
                      <a:pt x="889" y="1660"/>
                      <a:pt x="874" y="1652"/>
                      <a:pt x="858" y="1636"/>
                    </a:cubicBezTo>
                    <a:cubicBezTo>
                      <a:pt x="834" y="1644"/>
                      <a:pt x="803" y="1636"/>
                      <a:pt x="787" y="1613"/>
                    </a:cubicBezTo>
                    <a:cubicBezTo>
                      <a:pt x="771" y="1597"/>
                      <a:pt x="756" y="1573"/>
                      <a:pt x="748" y="1557"/>
                    </a:cubicBezTo>
                    <a:cubicBezTo>
                      <a:pt x="732" y="1534"/>
                      <a:pt x="724" y="1510"/>
                      <a:pt x="716" y="1487"/>
                    </a:cubicBezTo>
                    <a:close/>
                    <a:moveTo>
                      <a:pt x="355" y="24"/>
                    </a:moveTo>
                    <a:cubicBezTo>
                      <a:pt x="394" y="8"/>
                      <a:pt x="425" y="63"/>
                      <a:pt x="386" y="87"/>
                    </a:cubicBezTo>
                    <a:cubicBezTo>
                      <a:pt x="182" y="205"/>
                      <a:pt x="87" y="456"/>
                      <a:pt x="158" y="684"/>
                    </a:cubicBezTo>
                    <a:cubicBezTo>
                      <a:pt x="182" y="779"/>
                      <a:pt x="197" y="881"/>
                      <a:pt x="189" y="983"/>
                    </a:cubicBezTo>
                    <a:cubicBezTo>
                      <a:pt x="213" y="991"/>
                      <a:pt x="229" y="1023"/>
                      <a:pt x="221" y="1046"/>
                    </a:cubicBezTo>
                    <a:cubicBezTo>
                      <a:pt x="221" y="1078"/>
                      <a:pt x="213" y="1109"/>
                      <a:pt x="205" y="1141"/>
                    </a:cubicBezTo>
                    <a:cubicBezTo>
                      <a:pt x="197" y="1164"/>
                      <a:pt x="189" y="1188"/>
                      <a:pt x="174" y="1211"/>
                    </a:cubicBezTo>
                    <a:cubicBezTo>
                      <a:pt x="166" y="1235"/>
                      <a:pt x="134" y="1251"/>
                      <a:pt x="111" y="1251"/>
                    </a:cubicBezTo>
                    <a:cubicBezTo>
                      <a:pt x="95" y="1266"/>
                      <a:pt x="79" y="1282"/>
                      <a:pt x="64" y="1298"/>
                    </a:cubicBezTo>
                    <a:cubicBezTo>
                      <a:pt x="40" y="1306"/>
                      <a:pt x="24" y="1306"/>
                      <a:pt x="9" y="1290"/>
                    </a:cubicBezTo>
                    <a:cubicBezTo>
                      <a:pt x="1" y="1274"/>
                      <a:pt x="9" y="1251"/>
                      <a:pt x="24" y="1243"/>
                    </a:cubicBezTo>
                    <a:cubicBezTo>
                      <a:pt x="32" y="1235"/>
                      <a:pt x="40" y="1219"/>
                      <a:pt x="48" y="1211"/>
                    </a:cubicBezTo>
                    <a:cubicBezTo>
                      <a:pt x="40" y="1196"/>
                      <a:pt x="40" y="1164"/>
                      <a:pt x="48" y="1149"/>
                    </a:cubicBezTo>
                    <a:cubicBezTo>
                      <a:pt x="56" y="1133"/>
                      <a:pt x="64" y="1117"/>
                      <a:pt x="71" y="1101"/>
                    </a:cubicBezTo>
                    <a:cubicBezTo>
                      <a:pt x="71" y="1078"/>
                      <a:pt x="79" y="1054"/>
                      <a:pt x="87" y="1031"/>
                    </a:cubicBezTo>
                    <a:cubicBezTo>
                      <a:pt x="87" y="1007"/>
                      <a:pt x="103" y="983"/>
                      <a:pt x="127" y="975"/>
                    </a:cubicBezTo>
                    <a:cubicBezTo>
                      <a:pt x="127" y="881"/>
                      <a:pt x="111" y="795"/>
                      <a:pt x="95" y="700"/>
                    </a:cubicBezTo>
                    <a:cubicBezTo>
                      <a:pt x="9" y="441"/>
                      <a:pt x="119" y="165"/>
                      <a:pt x="355" y="2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 name="Google Shape;1604;p58">
                <a:extLst>
                  <a:ext uri="{FF2B5EF4-FFF2-40B4-BE49-F238E27FC236}">
                    <a16:creationId xmlns:a16="http://schemas.microsoft.com/office/drawing/2014/main" id="{7CDFBA20-99DC-16A5-7CAD-F10342D727B9}"/>
                  </a:ext>
                </a:extLst>
              </p:cNvPr>
              <p:cNvSpPr/>
              <p:nvPr/>
            </p:nvSpPr>
            <p:spPr>
              <a:xfrm>
                <a:off x="5578683" y="2094836"/>
                <a:ext cx="50096" cy="11822"/>
              </a:xfrm>
              <a:custGeom>
                <a:avLst/>
                <a:gdLst/>
                <a:ahLst/>
                <a:cxnLst/>
                <a:rect l="l" t="t" r="r" b="b"/>
                <a:pathLst>
                  <a:path w="339" h="80" extrusionOk="0">
                    <a:moveTo>
                      <a:pt x="24" y="79"/>
                    </a:moveTo>
                    <a:cubicBezTo>
                      <a:pt x="16" y="79"/>
                      <a:pt x="9" y="79"/>
                      <a:pt x="9" y="71"/>
                    </a:cubicBezTo>
                    <a:cubicBezTo>
                      <a:pt x="1" y="63"/>
                      <a:pt x="9" y="55"/>
                      <a:pt x="16" y="55"/>
                    </a:cubicBezTo>
                    <a:cubicBezTo>
                      <a:pt x="111" y="16"/>
                      <a:pt x="221" y="0"/>
                      <a:pt x="331" y="8"/>
                    </a:cubicBezTo>
                    <a:cubicBezTo>
                      <a:pt x="339" y="16"/>
                      <a:pt x="339" y="32"/>
                      <a:pt x="331" y="40"/>
                    </a:cubicBezTo>
                    <a:cubicBezTo>
                      <a:pt x="221" y="32"/>
                      <a:pt x="119" y="40"/>
                      <a:pt x="24" y="7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 name="Google Shape;1605;p58">
                <a:extLst>
                  <a:ext uri="{FF2B5EF4-FFF2-40B4-BE49-F238E27FC236}">
                    <a16:creationId xmlns:a16="http://schemas.microsoft.com/office/drawing/2014/main" id="{6EBAA217-F90A-B39B-C7BF-BA39A07F6C53}"/>
                  </a:ext>
                </a:extLst>
              </p:cNvPr>
              <p:cNvSpPr/>
              <p:nvPr/>
            </p:nvSpPr>
            <p:spPr>
              <a:xfrm>
                <a:off x="5590357" y="2115672"/>
                <a:ext cx="51278" cy="13004"/>
              </a:xfrm>
              <a:custGeom>
                <a:avLst/>
                <a:gdLst/>
                <a:ahLst/>
                <a:cxnLst/>
                <a:rect l="l" t="t" r="r" b="b"/>
                <a:pathLst>
                  <a:path w="347" h="88" extrusionOk="0">
                    <a:moveTo>
                      <a:pt x="24" y="80"/>
                    </a:moveTo>
                    <a:cubicBezTo>
                      <a:pt x="16" y="88"/>
                      <a:pt x="8" y="80"/>
                      <a:pt x="8" y="72"/>
                    </a:cubicBezTo>
                    <a:cubicBezTo>
                      <a:pt x="0" y="64"/>
                      <a:pt x="8" y="56"/>
                      <a:pt x="16" y="56"/>
                    </a:cubicBezTo>
                    <a:cubicBezTo>
                      <a:pt x="111" y="17"/>
                      <a:pt x="221" y="1"/>
                      <a:pt x="331" y="9"/>
                    </a:cubicBezTo>
                    <a:cubicBezTo>
                      <a:pt x="346" y="9"/>
                      <a:pt x="346" y="48"/>
                      <a:pt x="331" y="40"/>
                    </a:cubicBezTo>
                    <a:cubicBezTo>
                      <a:pt x="228" y="32"/>
                      <a:pt x="118" y="48"/>
                      <a:pt x="24" y="8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 name="Google Shape;1606;p58">
                <a:extLst>
                  <a:ext uri="{FF2B5EF4-FFF2-40B4-BE49-F238E27FC236}">
                    <a16:creationId xmlns:a16="http://schemas.microsoft.com/office/drawing/2014/main" id="{9A194C42-12F2-7D4D-7EA0-58BDEB905561}"/>
                  </a:ext>
                </a:extLst>
              </p:cNvPr>
              <p:cNvSpPr/>
              <p:nvPr/>
            </p:nvSpPr>
            <p:spPr>
              <a:xfrm>
                <a:off x="5600849" y="2139021"/>
                <a:ext cx="51278" cy="12856"/>
              </a:xfrm>
              <a:custGeom>
                <a:avLst/>
                <a:gdLst/>
                <a:ahLst/>
                <a:cxnLst/>
                <a:rect l="l" t="t" r="r" b="b"/>
                <a:pathLst>
                  <a:path w="347" h="87" extrusionOk="0">
                    <a:moveTo>
                      <a:pt x="32" y="79"/>
                    </a:moveTo>
                    <a:cubicBezTo>
                      <a:pt x="16" y="87"/>
                      <a:pt x="0" y="63"/>
                      <a:pt x="16" y="55"/>
                    </a:cubicBezTo>
                    <a:cubicBezTo>
                      <a:pt x="118" y="16"/>
                      <a:pt x="228" y="0"/>
                      <a:pt x="331" y="16"/>
                    </a:cubicBezTo>
                    <a:cubicBezTo>
                      <a:pt x="338" y="16"/>
                      <a:pt x="346" y="24"/>
                      <a:pt x="346" y="32"/>
                    </a:cubicBezTo>
                    <a:cubicBezTo>
                      <a:pt x="346" y="40"/>
                      <a:pt x="338" y="40"/>
                      <a:pt x="331" y="40"/>
                    </a:cubicBezTo>
                    <a:cubicBezTo>
                      <a:pt x="228" y="32"/>
                      <a:pt x="126" y="47"/>
                      <a:pt x="32" y="7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 name="Google Shape;1607;p58">
                <a:extLst>
                  <a:ext uri="{FF2B5EF4-FFF2-40B4-BE49-F238E27FC236}">
                    <a16:creationId xmlns:a16="http://schemas.microsoft.com/office/drawing/2014/main" id="{652457B1-5360-3B93-F995-CD16CBA4C930}"/>
                  </a:ext>
                </a:extLst>
              </p:cNvPr>
              <p:cNvSpPr/>
              <p:nvPr/>
            </p:nvSpPr>
            <p:spPr>
              <a:xfrm>
                <a:off x="7748774" y="1982083"/>
                <a:ext cx="324367" cy="529036"/>
              </a:xfrm>
              <a:custGeom>
                <a:avLst/>
                <a:gdLst/>
                <a:ahLst/>
                <a:cxnLst/>
                <a:rect l="l" t="t" r="r" b="b"/>
                <a:pathLst>
                  <a:path w="2195" h="3580" extrusionOk="0">
                    <a:moveTo>
                      <a:pt x="747" y="284"/>
                    </a:moveTo>
                    <a:cubicBezTo>
                      <a:pt x="94" y="0"/>
                      <a:pt x="0" y="732"/>
                      <a:pt x="283" y="1314"/>
                    </a:cubicBezTo>
                    <a:cubicBezTo>
                      <a:pt x="480" y="1707"/>
                      <a:pt x="1180" y="2714"/>
                      <a:pt x="1652" y="3579"/>
                    </a:cubicBezTo>
                    <a:lnTo>
                      <a:pt x="2194" y="3579"/>
                    </a:lnTo>
                    <a:cubicBezTo>
                      <a:pt x="2006" y="2274"/>
                      <a:pt x="1416" y="575"/>
                      <a:pt x="747" y="28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 name="Google Shape;1608;p58">
                <a:extLst>
                  <a:ext uri="{FF2B5EF4-FFF2-40B4-BE49-F238E27FC236}">
                    <a16:creationId xmlns:a16="http://schemas.microsoft.com/office/drawing/2014/main" id="{DD2762EA-67C2-5823-2CFB-1331F75AA5EA}"/>
                  </a:ext>
                </a:extLst>
              </p:cNvPr>
              <p:cNvSpPr/>
              <p:nvPr/>
            </p:nvSpPr>
            <p:spPr>
              <a:xfrm>
                <a:off x="7810249" y="2056414"/>
                <a:ext cx="233781" cy="454705"/>
              </a:xfrm>
              <a:custGeom>
                <a:avLst/>
                <a:gdLst/>
                <a:ahLst/>
                <a:cxnLst/>
                <a:rect l="l" t="t" r="r" b="b"/>
                <a:pathLst>
                  <a:path w="1582" h="3077" extrusionOk="0">
                    <a:moveTo>
                      <a:pt x="1582" y="3076"/>
                    </a:moveTo>
                    <a:cubicBezTo>
                      <a:pt x="1126" y="1503"/>
                      <a:pt x="64" y="24"/>
                      <a:pt x="56" y="17"/>
                    </a:cubicBezTo>
                    <a:cubicBezTo>
                      <a:pt x="48" y="9"/>
                      <a:pt x="32" y="1"/>
                      <a:pt x="17" y="9"/>
                    </a:cubicBezTo>
                    <a:cubicBezTo>
                      <a:pt x="9" y="17"/>
                      <a:pt x="1" y="40"/>
                      <a:pt x="9" y="48"/>
                    </a:cubicBezTo>
                    <a:cubicBezTo>
                      <a:pt x="9" y="56"/>
                      <a:pt x="1063" y="1527"/>
                      <a:pt x="1527" y="3076"/>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 name="Google Shape;1609;p58">
                <a:extLst>
                  <a:ext uri="{FF2B5EF4-FFF2-40B4-BE49-F238E27FC236}">
                    <a16:creationId xmlns:a16="http://schemas.microsoft.com/office/drawing/2014/main" id="{F59EABBB-112E-E25D-A9D1-1D5BDDA6EAEA}"/>
                  </a:ext>
                </a:extLst>
              </p:cNvPr>
              <p:cNvSpPr/>
              <p:nvPr/>
            </p:nvSpPr>
            <p:spPr>
              <a:xfrm>
                <a:off x="7937041" y="1583384"/>
                <a:ext cx="287128" cy="927734"/>
              </a:xfrm>
              <a:custGeom>
                <a:avLst/>
                <a:gdLst/>
                <a:ahLst/>
                <a:cxnLst/>
                <a:rect l="l" t="t" r="r" b="b"/>
                <a:pathLst>
                  <a:path w="1943" h="6278" extrusionOk="0">
                    <a:moveTo>
                      <a:pt x="842" y="654"/>
                    </a:moveTo>
                    <a:cubicBezTo>
                      <a:pt x="1495" y="1"/>
                      <a:pt x="1943" y="827"/>
                      <a:pt x="1849" y="1660"/>
                    </a:cubicBezTo>
                    <a:cubicBezTo>
                      <a:pt x="1762" y="2447"/>
                      <a:pt x="1007" y="5145"/>
                      <a:pt x="1101" y="6277"/>
                    </a:cubicBezTo>
                    <a:lnTo>
                      <a:pt x="842" y="6277"/>
                    </a:lnTo>
                    <a:cubicBezTo>
                      <a:pt x="252" y="4822"/>
                      <a:pt x="0" y="1487"/>
                      <a:pt x="842" y="65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 name="Google Shape;1610;p58">
                <a:extLst>
                  <a:ext uri="{FF2B5EF4-FFF2-40B4-BE49-F238E27FC236}">
                    <a16:creationId xmlns:a16="http://schemas.microsoft.com/office/drawing/2014/main" id="{1B6B1714-C389-45A6-D9EE-E59C0A911999}"/>
                  </a:ext>
                </a:extLst>
              </p:cNvPr>
              <p:cNvSpPr/>
              <p:nvPr/>
            </p:nvSpPr>
            <p:spPr>
              <a:xfrm>
                <a:off x="7995117" y="1697319"/>
                <a:ext cx="140830" cy="813799"/>
              </a:xfrm>
              <a:custGeom>
                <a:avLst/>
                <a:gdLst/>
                <a:ahLst/>
                <a:cxnLst/>
                <a:rect l="l" t="t" r="r" b="b"/>
                <a:pathLst>
                  <a:path w="953" h="5507" extrusionOk="0">
                    <a:moveTo>
                      <a:pt x="543" y="5506"/>
                    </a:moveTo>
                    <a:cubicBezTo>
                      <a:pt x="0" y="3217"/>
                      <a:pt x="874" y="40"/>
                      <a:pt x="874" y="32"/>
                    </a:cubicBezTo>
                    <a:cubicBezTo>
                      <a:pt x="881" y="8"/>
                      <a:pt x="897" y="1"/>
                      <a:pt x="921" y="1"/>
                    </a:cubicBezTo>
                    <a:cubicBezTo>
                      <a:pt x="936" y="8"/>
                      <a:pt x="952" y="24"/>
                      <a:pt x="944" y="48"/>
                    </a:cubicBezTo>
                    <a:cubicBezTo>
                      <a:pt x="944" y="56"/>
                      <a:pt x="71" y="3233"/>
                      <a:pt x="614" y="5506"/>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 name="Google Shape;1611;p58">
                <a:extLst>
                  <a:ext uri="{FF2B5EF4-FFF2-40B4-BE49-F238E27FC236}">
                    <a16:creationId xmlns:a16="http://schemas.microsoft.com/office/drawing/2014/main" id="{4F30D62D-1C2B-23BC-BB96-22D4B5716067}"/>
                  </a:ext>
                </a:extLst>
              </p:cNvPr>
              <p:cNvSpPr/>
              <p:nvPr/>
            </p:nvSpPr>
            <p:spPr>
              <a:xfrm>
                <a:off x="8077576" y="1843765"/>
                <a:ext cx="341952" cy="662625"/>
              </a:xfrm>
              <a:custGeom>
                <a:avLst/>
                <a:gdLst/>
                <a:ahLst/>
                <a:cxnLst/>
                <a:rect l="l" t="t" r="r" b="b"/>
                <a:pathLst>
                  <a:path w="2314" h="4484" extrusionOk="0">
                    <a:moveTo>
                      <a:pt x="1495" y="331"/>
                    </a:moveTo>
                    <a:cubicBezTo>
                      <a:pt x="2187" y="1"/>
                      <a:pt x="2313" y="779"/>
                      <a:pt x="2022" y="1416"/>
                    </a:cubicBezTo>
                    <a:cubicBezTo>
                      <a:pt x="1786" y="1935"/>
                      <a:pt x="756" y="3477"/>
                      <a:pt x="347" y="4484"/>
                    </a:cubicBezTo>
                    <a:lnTo>
                      <a:pt x="1" y="4468"/>
                    </a:lnTo>
                    <a:cubicBezTo>
                      <a:pt x="40" y="3068"/>
                      <a:pt x="693" y="724"/>
                      <a:pt x="1495" y="33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 name="Google Shape;1612;p58">
                <a:extLst>
                  <a:ext uri="{FF2B5EF4-FFF2-40B4-BE49-F238E27FC236}">
                    <a16:creationId xmlns:a16="http://schemas.microsoft.com/office/drawing/2014/main" id="{64A81521-A399-DA9A-99E8-3D3FCBE236D3}"/>
                  </a:ext>
                </a:extLst>
              </p:cNvPr>
              <p:cNvSpPr/>
              <p:nvPr/>
            </p:nvSpPr>
            <p:spPr>
              <a:xfrm>
                <a:off x="8097378" y="1925189"/>
                <a:ext cx="254765" cy="580019"/>
              </a:xfrm>
              <a:custGeom>
                <a:avLst/>
                <a:gdLst/>
                <a:ahLst/>
                <a:cxnLst/>
                <a:rect l="l" t="t" r="r" b="b"/>
                <a:pathLst>
                  <a:path w="1724" h="3925" extrusionOk="0">
                    <a:moveTo>
                      <a:pt x="1" y="3925"/>
                    </a:moveTo>
                    <a:cubicBezTo>
                      <a:pt x="307" y="2037"/>
                      <a:pt x="1660" y="24"/>
                      <a:pt x="1660" y="16"/>
                    </a:cubicBezTo>
                    <a:cubicBezTo>
                      <a:pt x="1676" y="8"/>
                      <a:pt x="1692" y="0"/>
                      <a:pt x="1707" y="8"/>
                    </a:cubicBezTo>
                    <a:cubicBezTo>
                      <a:pt x="1723" y="16"/>
                      <a:pt x="1723" y="39"/>
                      <a:pt x="1715" y="55"/>
                    </a:cubicBezTo>
                    <a:cubicBezTo>
                      <a:pt x="1707" y="63"/>
                      <a:pt x="370" y="2061"/>
                      <a:pt x="56" y="3925"/>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 name="Google Shape;1613;p58">
                <a:extLst>
                  <a:ext uri="{FF2B5EF4-FFF2-40B4-BE49-F238E27FC236}">
                    <a16:creationId xmlns:a16="http://schemas.microsoft.com/office/drawing/2014/main" id="{ABF45E2C-7607-2F11-5412-F26D58F34972}"/>
                  </a:ext>
                </a:extLst>
              </p:cNvPr>
              <p:cNvSpPr/>
              <p:nvPr/>
            </p:nvSpPr>
            <p:spPr>
              <a:xfrm>
                <a:off x="7969552" y="2522499"/>
                <a:ext cx="183833" cy="126939"/>
              </a:xfrm>
              <a:custGeom>
                <a:avLst/>
                <a:gdLst/>
                <a:ahLst/>
                <a:cxnLst/>
                <a:rect l="l" t="t" r="r" b="b"/>
                <a:pathLst>
                  <a:path w="1244" h="859" extrusionOk="0">
                    <a:moveTo>
                      <a:pt x="1031" y="1"/>
                    </a:moveTo>
                    <a:lnTo>
                      <a:pt x="213" y="1"/>
                    </a:lnTo>
                    <a:lnTo>
                      <a:pt x="0" y="190"/>
                    </a:lnTo>
                    <a:lnTo>
                      <a:pt x="173" y="858"/>
                    </a:lnTo>
                    <a:lnTo>
                      <a:pt x="622" y="858"/>
                    </a:lnTo>
                    <a:lnTo>
                      <a:pt x="1070" y="858"/>
                    </a:lnTo>
                    <a:lnTo>
                      <a:pt x="1243" y="19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 name="Google Shape;1614;p58">
                <a:extLst>
                  <a:ext uri="{FF2B5EF4-FFF2-40B4-BE49-F238E27FC236}">
                    <a16:creationId xmlns:a16="http://schemas.microsoft.com/office/drawing/2014/main" id="{FEA43C61-8095-37DF-F265-1A4BDF7A3585}"/>
                  </a:ext>
                </a:extLst>
              </p:cNvPr>
              <p:cNvSpPr/>
              <p:nvPr/>
            </p:nvSpPr>
            <p:spPr>
              <a:xfrm>
                <a:off x="7969552" y="2522499"/>
                <a:ext cx="183833" cy="65317"/>
              </a:xfrm>
              <a:custGeom>
                <a:avLst/>
                <a:gdLst/>
                <a:ahLst/>
                <a:cxnLst/>
                <a:rect l="l" t="t" r="r" b="b"/>
                <a:pathLst>
                  <a:path w="1244" h="442" extrusionOk="0">
                    <a:moveTo>
                      <a:pt x="968" y="1"/>
                    </a:moveTo>
                    <a:lnTo>
                      <a:pt x="213" y="1"/>
                    </a:lnTo>
                    <a:lnTo>
                      <a:pt x="0" y="190"/>
                    </a:lnTo>
                    <a:lnTo>
                      <a:pt x="71" y="441"/>
                    </a:lnTo>
                    <a:lnTo>
                      <a:pt x="1227" y="245"/>
                    </a:lnTo>
                    <a:lnTo>
                      <a:pt x="1243" y="190"/>
                    </a:lnTo>
                    <a:lnTo>
                      <a:pt x="1039" y="9"/>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 name="Google Shape;1615;p58">
                <a:extLst>
                  <a:ext uri="{FF2B5EF4-FFF2-40B4-BE49-F238E27FC236}">
                    <a16:creationId xmlns:a16="http://schemas.microsoft.com/office/drawing/2014/main" id="{739EE3F6-8682-0886-8C36-7021E07DDFE1}"/>
                  </a:ext>
                </a:extLst>
              </p:cNvPr>
              <p:cNvSpPr/>
              <p:nvPr/>
            </p:nvSpPr>
            <p:spPr>
              <a:xfrm>
                <a:off x="7960242" y="2485407"/>
                <a:ext cx="202452" cy="65169"/>
              </a:xfrm>
              <a:custGeom>
                <a:avLst/>
                <a:gdLst/>
                <a:ahLst/>
                <a:cxnLst/>
                <a:rect l="l" t="t" r="r" b="b"/>
                <a:pathLst>
                  <a:path w="1370" h="441" extrusionOk="0">
                    <a:moveTo>
                      <a:pt x="63" y="0"/>
                    </a:moveTo>
                    <a:cubicBezTo>
                      <a:pt x="32" y="0"/>
                      <a:pt x="1" y="32"/>
                      <a:pt x="1" y="63"/>
                    </a:cubicBezTo>
                    <a:lnTo>
                      <a:pt x="1" y="370"/>
                    </a:lnTo>
                    <a:cubicBezTo>
                      <a:pt x="1" y="409"/>
                      <a:pt x="32" y="441"/>
                      <a:pt x="63" y="441"/>
                    </a:cubicBezTo>
                    <a:lnTo>
                      <a:pt x="1306" y="441"/>
                    </a:lnTo>
                    <a:cubicBezTo>
                      <a:pt x="1338" y="441"/>
                      <a:pt x="1369" y="409"/>
                      <a:pt x="1369" y="370"/>
                    </a:cubicBezTo>
                    <a:lnTo>
                      <a:pt x="1369" y="63"/>
                    </a:lnTo>
                    <a:cubicBezTo>
                      <a:pt x="1369" y="32"/>
                      <a:pt x="1338" y="0"/>
                      <a:pt x="13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 name="Google Shape;1616;p58">
                <a:extLst>
                  <a:ext uri="{FF2B5EF4-FFF2-40B4-BE49-F238E27FC236}">
                    <a16:creationId xmlns:a16="http://schemas.microsoft.com/office/drawing/2014/main" id="{97428026-6720-C559-AB60-22F43C4E16B9}"/>
                  </a:ext>
                </a:extLst>
              </p:cNvPr>
              <p:cNvSpPr/>
              <p:nvPr/>
            </p:nvSpPr>
            <p:spPr>
              <a:xfrm>
                <a:off x="7745228" y="3353590"/>
                <a:ext cx="580166" cy="985662"/>
              </a:xfrm>
              <a:custGeom>
                <a:avLst/>
                <a:gdLst/>
                <a:ahLst/>
                <a:cxnLst/>
                <a:rect l="l" t="t" r="r" b="b"/>
                <a:pathLst>
                  <a:path w="3926" h="6670" extrusionOk="0">
                    <a:moveTo>
                      <a:pt x="3736" y="6670"/>
                    </a:moveTo>
                    <a:lnTo>
                      <a:pt x="189" y="6670"/>
                    </a:lnTo>
                    <a:cubicBezTo>
                      <a:pt x="79" y="6654"/>
                      <a:pt x="0" y="6552"/>
                      <a:pt x="16" y="6442"/>
                    </a:cubicBezTo>
                    <a:lnTo>
                      <a:pt x="16" y="221"/>
                    </a:lnTo>
                    <a:cubicBezTo>
                      <a:pt x="0" y="110"/>
                      <a:pt x="79" y="8"/>
                      <a:pt x="189" y="0"/>
                    </a:cubicBezTo>
                    <a:lnTo>
                      <a:pt x="3736" y="0"/>
                    </a:lnTo>
                    <a:cubicBezTo>
                      <a:pt x="3847" y="8"/>
                      <a:pt x="3925" y="110"/>
                      <a:pt x="3909" y="221"/>
                    </a:cubicBezTo>
                    <a:lnTo>
                      <a:pt x="3909" y="6442"/>
                    </a:lnTo>
                    <a:cubicBezTo>
                      <a:pt x="3925" y="6552"/>
                      <a:pt x="3847" y="6654"/>
                      <a:pt x="3736" y="667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 name="Google Shape;1617;p58">
                <a:extLst>
                  <a:ext uri="{FF2B5EF4-FFF2-40B4-BE49-F238E27FC236}">
                    <a16:creationId xmlns:a16="http://schemas.microsoft.com/office/drawing/2014/main" id="{94300C37-7B3B-F25F-186A-02422E1E2BD4}"/>
                  </a:ext>
                </a:extLst>
              </p:cNvPr>
              <p:cNvSpPr/>
              <p:nvPr/>
            </p:nvSpPr>
            <p:spPr>
              <a:xfrm>
                <a:off x="7444208" y="3353590"/>
                <a:ext cx="580166" cy="985662"/>
              </a:xfrm>
              <a:custGeom>
                <a:avLst/>
                <a:gdLst/>
                <a:ahLst/>
                <a:cxnLst/>
                <a:rect l="l" t="t" r="r" b="b"/>
                <a:pathLst>
                  <a:path w="3926" h="6670" extrusionOk="0">
                    <a:moveTo>
                      <a:pt x="3744" y="6670"/>
                    </a:moveTo>
                    <a:lnTo>
                      <a:pt x="189" y="6670"/>
                    </a:lnTo>
                    <a:cubicBezTo>
                      <a:pt x="79" y="6654"/>
                      <a:pt x="8" y="6552"/>
                      <a:pt x="16" y="6442"/>
                    </a:cubicBezTo>
                    <a:lnTo>
                      <a:pt x="16" y="221"/>
                    </a:lnTo>
                    <a:cubicBezTo>
                      <a:pt x="0" y="110"/>
                      <a:pt x="79" y="8"/>
                      <a:pt x="189" y="0"/>
                    </a:cubicBezTo>
                    <a:lnTo>
                      <a:pt x="3744" y="0"/>
                    </a:lnTo>
                    <a:cubicBezTo>
                      <a:pt x="3846" y="8"/>
                      <a:pt x="3925" y="110"/>
                      <a:pt x="3917" y="221"/>
                    </a:cubicBezTo>
                    <a:lnTo>
                      <a:pt x="3917" y="6442"/>
                    </a:lnTo>
                    <a:cubicBezTo>
                      <a:pt x="3925" y="6552"/>
                      <a:pt x="3854" y="6646"/>
                      <a:pt x="3744" y="667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 name="Google Shape;1618;p58">
                <a:extLst>
                  <a:ext uri="{FF2B5EF4-FFF2-40B4-BE49-F238E27FC236}">
                    <a16:creationId xmlns:a16="http://schemas.microsoft.com/office/drawing/2014/main" id="{309A2C40-5B84-80C6-9FCF-17F2029F2DAA}"/>
                  </a:ext>
                </a:extLst>
              </p:cNvPr>
              <p:cNvSpPr/>
              <p:nvPr/>
            </p:nvSpPr>
            <p:spPr>
              <a:xfrm>
                <a:off x="7511594" y="3453487"/>
                <a:ext cx="353479" cy="454557"/>
              </a:xfrm>
              <a:custGeom>
                <a:avLst/>
                <a:gdLst/>
                <a:ahLst/>
                <a:cxnLst/>
                <a:rect l="l" t="t" r="r" b="b"/>
                <a:pathLst>
                  <a:path w="2392" h="3076" extrusionOk="0">
                    <a:moveTo>
                      <a:pt x="1770" y="1"/>
                    </a:moveTo>
                    <a:lnTo>
                      <a:pt x="622" y="1"/>
                    </a:lnTo>
                    <a:cubicBezTo>
                      <a:pt x="276" y="1"/>
                      <a:pt x="1" y="355"/>
                      <a:pt x="1" y="795"/>
                    </a:cubicBezTo>
                    <a:lnTo>
                      <a:pt x="1" y="2282"/>
                    </a:lnTo>
                    <a:cubicBezTo>
                      <a:pt x="1" y="2722"/>
                      <a:pt x="276" y="3076"/>
                      <a:pt x="622" y="3076"/>
                    </a:cubicBezTo>
                    <a:lnTo>
                      <a:pt x="1770" y="3076"/>
                    </a:lnTo>
                    <a:cubicBezTo>
                      <a:pt x="2116" y="3076"/>
                      <a:pt x="2392" y="2722"/>
                      <a:pt x="2392" y="2282"/>
                    </a:cubicBezTo>
                    <a:lnTo>
                      <a:pt x="2392" y="795"/>
                    </a:lnTo>
                    <a:cubicBezTo>
                      <a:pt x="2392" y="355"/>
                      <a:pt x="2108" y="1"/>
                      <a:pt x="17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 name="Google Shape;1619;p58">
                <a:extLst>
                  <a:ext uri="{FF2B5EF4-FFF2-40B4-BE49-F238E27FC236}">
                    <a16:creationId xmlns:a16="http://schemas.microsoft.com/office/drawing/2014/main" id="{067B0883-B116-C9D4-CE61-8FC6A21BB2DE}"/>
                  </a:ext>
                </a:extLst>
              </p:cNvPr>
              <p:cNvSpPr/>
              <p:nvPr/>
            </p:nvSpPr>
            <p:spPr>
              <a:xfrm>
                <a:off x="7523268" y="3469742"/>
                <a:ext cx="330130" cy="423229"/>
              </a:xfrm>
              <a:custGeom>
                <a:avLst/>
                <a:gdLst/>
                <a:ahLst/>
                <a:cxnLst/>
                <a:rect l="l" t="t" r="r" b="b"/>
                <a:pathLst>
                  <a:path w="2234" h="2864" extrusionOk="0">
                    <a:moveTo>
                      <a:pt x="1652" y="1"/>
                    </a:moveTo>
                    <a:lnTo>
                      <a:pt x="574" y="1"/>
                    </a:lnTo>
                    <a:cubicBezTo>
                      <a:pt x="260" y="1"/>
                      <a:pt x="0" y="331"/>
                      <a:pt x="0" y="740"/>
                    </a:cubicBezTo>
                    <a:lnTo>
                      <a:pt x="0" y="2124"/>
                    </a:lnTo>
                    <a:cubicBezTo>
                      <a:pt x="0" y="2533"/>
                      <a:pt x="260" y="2864"/>
                      <a:pt x="574" y="2864"/>
                    </a:cubicBezTo>
                    <a:lnTo>
                      <a:pt x="1652" y="2864"/>
                    </a:lnTo>
                    <a:cubicBezTo>
                      <a:pt x="1974" y="2864"/>
                      <a:pt x="2234" y="2533"/>
                      <a:pt x="2234" y="2124"/>
                    </a:cubicBezTo>
                    <a:lnTo>
                      <a:pt x="2234" y="732"/>
                    </a:lnTo>
                    <a:cubicBezTo>
                      <a:pt x="2234" y="323"/>
                      <a:pt x="1974" y="1"/>
                      <a:pt x="16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 name="Google Shape;1620;p58">
                <a:extLst>
                  <a:ext uri="{FF2B5EF4-FFF2-40B4-BE49-F238E27FC236}">
                    <a16:creationId xmlns:a16="http://schemas.microsoft.com/office/drawing/2014/main" id="{6DA86F15-E84E-28A4-0B6A-301090D241B0}"/>
                  </a:ext>
                </a:extLst>
              </p:cNvPr>
              <p:cNvSpPr/>
              <p:nvPr/>
            </p:nvSpPr>
            <p:spPr>
              <a:xfrm>
                <a:off x="7550016" y="3505799"/>
                <a:ext cx="303383" cy="387172"/>
              </a:xfrm>
              <a:custGeom>
                <a:avLst/>
                <a:gdLst/>
                <a:ahLst/>
                <a:cxnLst/>
                <a:rect l="l" t="t" r="r" b="b"/>
                <a:pathLst>
                  <a:path w="2053" h="2620" extrusionOk="0">
                    <a:moveTo>
                      <a:pt x="0" y="2423"/>
                    </a:moveTo>
                    <a:cubicBezTo>
                      <a:pt x="94" y="2541"/>
                      <a:pt x="244" y="2612"/>
                      <a:pt x="393" y="2620"/>
                    </a:cubicBezTo>
                    <a:lnTo>
                      <a:pt x="1471" y="2620"/>
                    </a:lnTo>
                    <a:cubicBezTo>
                      <a:pt x="1786" y="2620"/>
                      <a:pt x="2053" y="2282"/>
                      <a:pt x="2053" y="1880"/>
                    </a:cubicBezTo>
                    <a:lnTo>
                      <a:pt x="2053" y="779"/>
                    </a:lnTo>
                    <a:lnTo>
                      <a:pt x="1550" y="779"/>
                    </a:lnTo>
                    <a:lnTo>
                      <a:pt x="1550" y="1"/>
                    </a:lnTo>
                    <a:lnTo>
                      <a:pt x="370" y="1"/>
                    </a:lnTo>
                    <a:lnTo>
                      <a:pt x="370" y="1652"/>
                    </a:lnTo>
                    <a:lnTo>
                      <a:pt x="0" y="1652"/>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 name="Google Shape;1621;p58">
                <a:extLst>
                  <a:ext uri="{FF2B5EF4-FFF2-40B4-BE49-F238E27FC236}">
                    <a16:creationId xmlns:a16="http://schemas.microsoft.com/office/drawing/2014/main" id="{5692A351-4694-0CB6-4C4B-BA6C15CF3A9A}"/>
                  </a:ext>
                </a:extLst>
              </p:cNvPr>
              <p:cNvSpPr/>
              <p:nvPr/>
            </p:nvSpPr>
            <p:spPr>
              <a:xfrm>
                <a:off x="7777738" y="3989322"/>
                <a:ext cx="215161" cy="275601"/>
              </a:xfrm>
              <a:custGeom>
                <a:avLst/>
                <a:gdLst/>
                <a:ahLst/>
                <a:cxnLst/>
                <a:rect l="l" t="t" r="r" b="b"/>
                <a:pathLst>
                  <a:path w="1456" h="1865" extrusionOk="0">
                    <a:moveTo>
                      <a:pt x="1078" y="1"/>
                    </a:moveTo>
                    <a:lnTo>
                      <a:pt x="1007" y="1"/>
                    </a:lnTo>
                    <a:cubicBezTo>
                      <a:pt x="1015" y="24"/>
                      <a:pt x="1039" y="48"/>
                      <a:pt x="1062" y="48"/>
                    </a:cubicBezTo>
                    <a:cubicBezTo>
                      <a:pt x="1094" y="48"/>
                      <a:pt x="1118" y="32"/>
                      <a:pt x="1125" y="8"/>
                    </a:cubicBezTo>
                    <a:cubicBezTo>
                      <a:pt x="1110" y="1"/>
                      <a:pt x="1094" y="1"/>
                      <a:pt x="1078" y="8"/>
                    </a:cubicBezTo>
                    <a:close/>
                    <a:moveTo>
                      <a:pt x="952" y="1"/>
                    </a:moveTo>
                    <a:lnTo>
                      <a:pt x="842" y="1"/>
                    </a:lnTo>
                    <a:cubicBezTo>
                      <a:pt x="850" y="63"/>
                      <a:pt x="945" y="63"/>
                      <a:pt x="952" y="1"/>
                    </a:cubicBezTo>
                    <a:close/>
                    <a:moveTo>
                      <a:pt x="787" y="1"/>
                    </a:moveTo>
                    <a:lnTo>
                      <a:pt x="669" y="1"/>
                    </a:lnTo>
                    <a:cubicBezTo>
                      <a:pt x="677" y="24"/>
                      <a:pt x="701" y="48"/>
                      <a:pt x="732" y="48"/>
                    </a:cubicBezTo>
                    <a:cubicBezTo>
                      <a:pt x="756" y="48"/>
                      <a:pt x="779" y="24"/>
                      <a:pt x="787" y="1"/>
                    </a:cubicBezTo>
                    <a:close/>
                    <a:moveTo>
                      <a:pt x="622" y="1"/>
                    </a:moveTo>
                    <a:lnTo>
                      <a:pt x="504" y="1"/>
                    </a:lnTo>
                    <a:cubicBezTo>
                      <a:pt x="512" y="24"/>
                      <a:pt x="536" y="48"/>
                      <a:pt x="559" y="48"/>
                    </a:cubicBezTo>
                    <a:cubicBezTo>
                      <a:pt x="591" y="48"/>
                      <a:pt x="614" y="24"/>
                      <a:pt x="622" y="1"/>
                    </a:cubicBezTo>
                    <a:close/>
                    <a:moveTo>
                      <a:pt x="449" y="1"/>
                    </a:moveTo>
                    <a:lnTo>
                      <a:pt x="378" y="1"/>
                    </a:lnTo>
                    <a:cubicBezTo>
                      <a:pt x="362" y="1"/>
                      <a:pt x="347" y="1"/>
                      <a:pt x="331" y="1"/>
                    </a:cubicBezTo>
                    <a:cubicBezTo>
                      <a:pt x="347" y="24"/>
                      <a:pt x="362" y="48"/>
                      <a:pt x="394" y="48"/>
                    </a:cubicBezTo>
                    <a:cubicBezTo>
                      <a:pt x="418" y="40"/>
                      <a:pt x="441" y="24"/>
                      <a:pt x="449" y="1"/>
                    </a:cubicBezTo>
                    <a:close/>
                    <a:moveTo>
                      <a:pt x="268" y="24"/>
                    </a:moveTo>
                    <a:cubicBezTo>
                      <a:pt x="252" y="32"/>
                      <a:pt x="237" y="40"/>
                      <a:pt x="221" y="48"/>
                    </a:cubicBezTo>
                    <a:lnTo>
                      <a:pt x="221" y="48"/>
                    </a:lnTo>
                    <a:cubicBezTo>
                      <a:pt x="237" y="48"/>
                      <a:pt x="252" y="40"/>
                      <a:pt x="268" y="24"/>
                    </a:cubicBezTo>
                    <a:close/>
                    <a:moveTo>
                      <a:pt x="111" y="142"/>
                    </a:moveTo>
                    <a:cubicBezTo>
                      <a:pt x="87" y="181"/>
                      <a:pt x="64" y="221"/>
                      <a:pt x="40" y="260"/>
                    </a:cubicBezTo>
                    <a:lnTo>
                      <a:pt x="56" y="260"/>
                    </a:lnTo>
                    <a:cubicBezTo>
                      <a:pt x="95" y="260"/>
                      <a:pt x="127" y="221"/>
                      <a:pt x="119" y="181"/>
                    </a:cubicBezTo>
                    <a:cubicBezTo>
                      <a:pt x="119" y="166"/>
                      <a:pt x="119" y="158"/>
                      <a:pt x="111" y="142"/>
                    </a:cubicBezTo>
                    <a:close/>
                    <a:moveTo>
                      <a:pt x="24" y="323"/>
                    </a:moveTo>
                    <a:cubicBezTo>
                      <a:pt x="9" y="362"/>
                      <a:pt x="9" y="402"/>
                      <a:pt x="1" y="449"/>
                    </a:cubicBezTo>
                    <a:cubicBezTo>
                      <a:pt x="16" y="465"/>
                      <a:pt x="32" y="480"/>
                      <a:pt x="56" y="480"/>
                    </a:cubicBezTo>
                    <a:cubicBezTo>
                      <a:pt x="142" y="457"/>
                      <a:pt x="142" y="339"/>
                      <a:pt x="56" y="315"/>
                    </a:cubicBezTo>
                    <a:cubicBezTo>
                      <a:pt x="40" y="315"/>
                      <a:pt x="32" y="315"/>
                      <a:pt x="24" y="323"/>
                    </a:cubicBezTo>
                    <a:close/>
                    <a:moveTo>
                      <a:pt x="1" y="567"/>
                    </a:moveTo>
                    <a:lnTo>
                      <a:pt x="1" y="661"/>
                    </a:lnTo>
                    <a:cubicBezTo>
                      <a:pt x="16" y="685"/>
                      <a:pt x="32" y="693"/>
                      <a:pt x="56" y="693"/>
                    </a:cubicBezTo>
                    <a:cubicBezTo>
                      <a:pt x="142" y="669"/>
                      <a:pt x="142" y="551"/>
                      <a:pt x="56" y="527"/>
                    </a:cubicBezTo>
                    <a:cubicBezTo>
                      <a:pt x="32" y="527"/>
                      <a:pt x="16" y="543"/>
                      <a:pt x="1" y="567"/>
                    </a:cubicBezTo>
                    <a:close/>
                    <a:moveTo>
                      <a:pt x="1" y="779"/>
                    </a:moveTo>
                    <a:lnTo>
                      <a:pt x="1" y="874"/>
                    </a:lnTo>
                    <a:cubicBezTo>
                      <a:pt x="16" y="897"/>
                      <a:pt x="32" y="905"/>
                      <a:pt x="56" y="913"/>
                    </a:cubicBezTo>
                    <a:cubicBezTo>
                      <a:pt x="142" y="889"/>
                      <a:pt x="142" y="771"/>
                      <a:pt x="56" y="748"/>
                    </a:cubicBezTo>
                    <a:cubicBezTo>
                      <a:pt x="32" y="748"/>
                      <a:pt x="16" y="756"/>
                      <a:pt x="1" y="779"/>
                    </a:cubicBezTo>
                    <a:close/>
                    <a:moveTo>
                      <a:pt x="1" y="992"/>
                    </a:moveTo>
                    <a:lnTo>
                      <a:pt x="1" y="1094"/>
                    </a:lnTo>
                    <a:cubicBezTo>
                      <a:pt x="16" y="1110"/>
                      <a:pt x="32" y="1125"/>
                      <a:pt x="56" y="1125"/>
                    </a:cubicBezTo>
                    <a:cubicBezTo>
                      <a:pt x="142" y="1102"/>
                      <a:pt x="142" y="984"/>
                      <a:pt x="56" y="960"/>
                    </a:cubicBezTo>
                    <a:cubicBezTo>
                      <a:pt x="32" y="960"/>
                      <a:pt x="16" y="976"/>
                      <a:pt x="1" y="999"/>
                    </a:cubicBezTo>
                    <a:close/>
                    <a:moveTo>
                      <a:pt x="1" y="1212"/>
                    </a:moveTo>
                    <a:lnTo>
                      <a:pt x="1" y="1306"/>
                    </a:lnTo>
                    <a:cubicBezTo>
                      <a:pt x="16" y="1330"/>
                      <a:pt x="32" y="1338"/>
                      <a:pt x="56" y="1345"/>
                    </a:cubicBezTo>
                    <a:cubicBezTo>
                      <a:pt x="142" y="1322"/>
                      <a:pt x="142" y="1196"/>
                      <a:pt x="56" y="1180"/>
                    </a:cubicBezTo>
                    <a:cubicBezTo>
                      <a:pt x="32" y="1180"/>
                      <a:pt x="16" y="1188"/>
                      <a:pt x="1" y="1212"/>
                    </a:cubicBezTo>
                    <a:close/>
                    <a:moveTo>
                      <a:pt x="1" y="1424"/>
                    </a:moveTo>
                    <a:cubicBezTo>
                      <a:pt x="1" y="1463"/>
                      <a:pt x="9" y="1503"/>
                      <a:pt x="24" y="1542"/>
                    </a:cubicBezTo>
                    <a:cubicBezTo>
                      <a:pt x="32" y="1550"/>
                      <a:pt x="40" y="1558"/>
                      <a:pt x="56" y="1558"/>
                    </a:cubicBezTo>
                    <a:cubicBezTo>
                      <a:pt x="134" y="1534"/>
                      <a:pt x="134" y="1416"/>
                      <a:pt x="56" y="1393"/>
                    </a:cubicBezTo>
                    <a:cubicBezTo>
                      <a:pt x="32" y="1393"/>
                      <a:pt x="16" y="1401"/>
                      <a:pt x="1" y="1424"/>
                    </a:cubicBezTo>
                    <a:close/>
                    <a:moveTo>
                      <a:pt x="40" y="1605"/>
                    </a:moveTo>
                    <a:cubicBezTo>
                      <a:pt x="64" y="1652"/>
                      <a:pt x="87" y="1692"/>
                      <a:pt x="111" y="1723"/>
                    </a:cubicBezTo>
                    <a:cubicBezTo>
                      <a:pt x="119" y="1715"/>
                      <a:pt x="119" y="1699"/>
                      <a:pt x="119" y="1692"/>
                    </a:cubicBezTo>
                    <a:cubicBezTo>
                      <a:pt x="119" y="1644"/>
                      <a:pt x="95" y="1613"/>
                      <a:pt x="56" y="1605"/>
                    </a:cubicBezTo>
                    <a:close/>
                    <a:moveTo>
                      <a:pt x="213" y="1817"/>
                    </a:moveTo>
                    <a:cubicBezTo>
                      <a:pt x="237" y="1833"/>
                      <a:pt x="252" y="1841"/>
                      <a:pt x="268" y="1849"/>
                    </a:cubicBezTo>
                    <a:cubicBezTo>
                      <a:pt x="260" y="1833"/>
                      <a:pt x="245" y="1817"/>
                      <a:pt x="221" y="1817"/>
                    </a:cubicBezTo>
                    <a:close/>
                    <a:moveTo>
                      <a:pt x="331" y="1865"/>
                    </a:moveTo>
                    <a:cubicBezTo>
                      <a:pt x="347" y="1865"/>
                      <a:pt x="362" y="1865"/>
                      <a:pt x="378" y="1865"/>
                    </a:cubicBezTo>
                    <a:lnTo>
                      <a:pt x="449" y="1865"/>
                    </a:lnTo>
                    <a:cubicBezTo>
                      <a:pt x="433" y="1802"/>
                      <a:pt x="347" y="1802"/>
                      <a:pt x="331" y="1865"/>
                    </a:cubicBezTo>
                    <a:close/>
                    <a:moveTo>
                      <a:pt x="504" y="1865"/>
                    </a:moveTo>
                    <a:lnTo>
                      <a:pt x="614" y="1865"/>
                    </a:lnTo>
                    <a:cubicBezTo>
                      <a:pt x="606" y="1841"/>
                      <a:pt x="583" y="1817"/>
                      <a:pt x="559" y="1817"/>
                    </a:cubicBezTo>
                    <a:cubicBezTo>
                      <a:pt x="536" y="1817"/>
                      <a:pt x="512" y="1841"/>
                      <a:pt x="504" y="1865"/>
                    </a:cubicBezTo>
                    <a:close/>
                    <a:moveTo>
                      <a:pt x="669" y="1865"/>
                    </a:moveTo>
                    <a:lnTo>
                      <a:pt x="787" y="1865"/>
                    </a:lnTo>
                    <a:cubicBezTo>
                      <a:pt x="779" y="1841"/>
                      <a:pt x="756" y="1817"/>
                      <a:pt x="724" y="1817"/>
                    </a:cubicBezTo>
                    <a:cubicBezTo>
                      <a:pt x="701" y="1817"/>
                      <a:pt x="677" y="1841"/>
                      <a:pt x="669" y="1865"/>
                    </a:cubicBezTo>
                    <a:close/>
                    <a:moveTo>
                      <a:pt x="834" y="1865"/>
                    </a:moveTo>
                    <a:lnTo>
                      <a:pt x="952" y="1865"/>
                    </a:lnTo>
                    <a:cubicBezTo>
                      <a:pt x="937" y="1802"/>
                      <a:pt x="850" y="1802"/>
                      <a:pt x="834" y="1865"/>
                    </a:cubicBezTo>
                    <a:close/>
                    <a:moveTo>
                      <a:pt x="1007" y="1865"/>
                    </a:moveTo>
                    <a:lnTo>
                      <a:pt x="1078" y="1865"/>
                    </a:lnTo>
                    <a:cubicBezTo>
                      <a:pt x="1094" y="1865"/>
                      <a:pt x="1110" y="1865"/>
                      <a:pt x="1125" y="1865"/>
                    </a:cubicBezTo>
                    <a:cubicBezTo>
                      <a:pt x="1110" y="1802"/>
                      <a:pt x="1023" y="1802"/>
                      <a:pt x="1007" y="1865"/>
                    </a:cubicBezTo>
                    <a:close/>
                    <a:moveTo>
                      <a:pt x="1188" y="1841"/>
                    </a:moveTo>
                    <a:cubicBezTo>
                      <a:pt x="1204" y="1833"/>
                      <a:pt x="1220" y="1825"/>
                      <a:pt x="1236" y="1817"/>
                    </a:cubicBezTo>
                    <a:lnTo>
                      <a:pt x="1236" y="1817"/>
                    </a:lnTo>
                    <a:cubicBezTo>
                      <a:pt x="1212" y="1817"/>
                      <a:pt x="1196" y="1825"/>
                      <a:pt x="1188" y="1841"/>
                    </a:cubicBezTo>
                    <a:close/>
                    <a:moveTo>
                      <a:pt x="1346" y="1723"/>
                    </a:moveTo>
                    <a:cubicBezTo>
                      <a:pt x="1369" y="1684"/>
                      <a:pt x="1393" y="1644"/>
                      <a:pt x="1409" y="1605"/>
                    </a:cubicBezTo>
                    <a:lnTo>
                      <a:pt x="1401" y="1605"/>
                    </a:lnTo>
                    <a:cubicBezTo>
                      <a:pt x="1361" y="1605"/>
                      <a:pt x="1330" y="1644"/>
                      <a:pt x="1338" y="1684"/>
                    </a:cubicBezTo>
                    <a:cubicBezTo>
                      <a:pt x="1338" y="1699"/>
                      <a:pt x="1338" y="1707"/>
                      <a:pt x="1346" y="1723"/>
                    </a:cubicBezTo>
                    <a:close/>
                    <a:moveTo>
                      <a:pt x="1432" y="1542"/>
                    </a:moveTo>
                    <a:cubicBezTo>
                      <a:pt x="1440" y="1503"/>
                      <a:pt x="1448" y="1463"/>
                      <a:pt x="1456" y="1416"/>
                    </a:cubicBezTo>
                    <a:cubicBezTo>
                      <a:pt x="1440" y="1401"/>
                      <a:pt x="1424" y="1385"/>
                      <a:pt x="1401" y="1385"/>
                    </a:cubicBezTo>
                    <a:cubicBezTo>
                      <a:pt x="1314" y="1408"/>
                      <a:pt x="1314" y="1534"/>
                      <a:pt x="1401" y="1550"/>
                    </a:cubicBezTo>
                    <a:cubicBezTo>
                      <a:pt x="1416" y="1550"/>
                      <a:pt x="1424" y="1550"/>
                      <a:pt x="1432" y="1542"/>
                    </a:cubicBezTo>
                    <a:close/>
                    <a:moveTo>
                      <a:pt x="1456" y="1306"/>
                    </a:moveTo>
                    <a:lnTo>
                      <a:pt x="1456" y="1204"/>
                    </a:lnTo>
                    <a:cubicBezTo>
                      <a:pt x="1440" y="1180"/>
                      <a:pt x="1424" y="1172"/>
                      <a:pt x="1401" y="1172"/>
                    </a:cubicBezTo>
                    <a:cubicBezTo>
                      <a:pt x="1314" y="1188"/>
                      <a:pt x="1314" y="1314"/>
                      <a:pt x="1401" y="1338"/>
                    </a:cubicBezTo>
                    <a:cubicBezTo>
                      <a:pt x="1424" y="1330"/>
                      <a:pt x="1440" y="1322"/>
                      <a:pt x="1456" y="1298"/>
                    </a:cubicBezTo>
                    <a:close/>
                    <a:moveTo>
                      <a:pt x="1456" y="1086"/>
                    </a:moveTo>
                    <a:lnTo>
                      <a:pt x="1456" y="992"/>
                    </a:lnTo>
                    <a:cubicBezTo>
                      <a:pt x="1440" y="968"/>
                      <a:pt x="1424" y="952"/>
                      <a:pt x="1401" y="952"/>
                    </a:cubicBezTo>
                    <a:cubicBezTo>
                      <a:pt x="1314" y="976"/>
                      <a:pt x="1314" y="1102"/>
                      <a:pt x="1401" y="1117"/>
                    </a:cubicBezTo>
                    <a:cubicBezTo>
                      <a:pt x="1424" y="1117"/>
                      <a:pt x="1440" y="1102"/>
                      <a:pt x="1456" y="1086"/>
                    </a:cubicBezTo>
                    <a:close/>
                    <a:moveTo>
                      <a:pt x="1456" y="874"/>
                    </a:moveTo>
                    <a:lnTo>
                      <a:pt x="1456" y="771"/>
                    </a:lnTo>
                    <a:cubicBezTo>
                      <a:pt x="1440" y="756"/>
                      <a:pt x="1424" y="740"/>
                      <a:pt x="1401" y="740"/>
                    </a:cubicBezTo>
                    <a:cubicBezTo>
                      <a:pt x="1314" y="756"/>
                      <a:pt x="1314" y="889"/>
                      <a:pt x="1401" y="905"/>
                    </a:cubicBezTo>
                    <a:cubicBezTo>
                      <a:pt x="1424" y="905"/>
                      <a:pt x="1440" y="889"/>
                      <a:pt x="1456" y="874"/>
                    </a:cubicBezTo>
                    <a:close/>
                    <a:moveTo>
                      <a:pt x="1456" y="661"/>
                    </a:moveTo>
                    <a:lnTo>
                      <a:pt x="1456" y="559"/>
                    </a:lnTo>
                    <a:cubicBezTo>
                      <a:pt x="1440" y="535"/>
                      <a:pt x="1424" y="527"/>
                      <a:pt x="1401" y="527"/>
                    </a:cubicBezTo>
                    <a:cubicBezTo>
                      <a:pt x="1314" y="543"/>
                      <a:pt x="1314" y="669"/>
                      <a:pt x="1401" y="693"/>
                    </a:cubicBezTo>
                    <a:cubicBezTo>
                      <a:pt x="1424" y="685"/>
                      <a:pt x="1440" y="677"/>
                      <a:pt x="1456" y="653"/>
                    </a:cubicBezTo>
                    <a:close/>
                    <a:moveTo>
                      <a:pt x="1456" y="441"/>
                    </a:moveTo>
                    <a:cubicBezTo>
                      <a:pt x="1448" y="402"/>
                      <a:pt x="1448" y="362"/>
                      <a:pt x="1432" y="323"/>
                    </a:cubicBezTo>
                    <a:cubicBezTo>
                      <a:pt x="1424" y="315"/>
                      <a:pt x="1416" y="307"/>
                      <a:pt x="1401" y="315"/>
                    </a:cubicBezTo>
                    <a:cubicBezTo>
                      <a:pt x="1314" y="331"/>
                      <a:pt x="1314" y="457"/>
                      <a:pt x="1401" y="472"/>
                    </a:cubicBezTo>
                    <a:cubicBezTo>
                      <a:pt x="1424" y="472"/>
                      <a:pt x="1440" y="465"/>
                      <a:pt x="1456" y="441"/>
                    </a:cubicBezTo>
                    <a:close/>
                    <a:moveTo>
                      <a:pt x="1416" y="260"/>
                    </a:moveTo>
                    <a:cubicBezTo>
                      <a:pt x="1393" y="221"/>
                      <a:pt x="1369" y="174"/>
                      <a:pt x="1346" y="142"/>
                    </a:cubicBezTo>
                    <a:cubicBezTo>
                      <a:pt x="1338" y="150"/>
                      <a:pt x="1338" y="166"/>
                      <a:pt x="1338" y="181"/>
                    </a:cubicBezTo>
                    <a:cubicBezTo>
                      <a:pt x="1330" y="221"/>
                      <a:pt x="1361" y="252"/>
                      <a:pt x="1401" y="260"/>
                    </a:cubicBezTo>
                    <a:close/>
                    <a:moveTo>
                      <a:pt x="1236" y="48"/>
                    </a:moveTo>
                    <a:cubicBezTo>
                      <a:pt x="1220" y="32"/>
                      <a:pt x="1204" y="24"/>
                      <a:pt x="1188" y="16"/>
                    </a:cubicBezTo>
                    <a:cubicBezTo>
                      <a:pt x="1196" y="32"/>
                      <a:pt x="1212" y="48"/>
                      <a:pt x="1236" y="48"/>
                    </a:cubicBezTo>
                    <a:close/>
                    <a:moveTo>
                      <a:pt x="221" y="1770"/>
                    </a:moveTo>
                    <a:cubicBezTo>
                      <a:pt x="142" y="1786"/>
                      <a:pt x="87" y="1699"/>
                      <a:pt x="134" y="1636"/>
                    </a:cubicBezTo>
                    <a:cubicBezTo>
                      <a:pt x="182" y="1574"/>
                      <a:pt x="284" y="1605"/>
                      <a:pt x="284" y="1692"/>
                    </a:cubicBezTo>
                    <a:cubicBezTo>
                      <a:pt x="292" y="1731"/>
                      <a:pt x="260" y="1762"/>
                      <a:pt x="221" y="1770"/>
                    </a:cubicBezTo>
                    <a:close/>
                    <a:moveTo>
                      <a:pt x="386" y="1770"/>
                    </a:moveTo>
                    <a:cubicBezTo>
                      <a:pt x="307" y="1794"/>
                      <a:pt x="252" y="1699"/>
                      <a:pt x="300" y="1636"/>
                    </a:cubicBezTo>
                    <a:cubicBezTo>
                      <a:pt x="347" y="1574"/>
                      <a:pt x="457" y="1605"/>
                      <a:pt x="457" y="1692"/>
                    </a:cubicBezTo>
                    <a:cubicBezTo>
                      <a:pt x="457" y="1731"/>
                      <a:pt x="425" y="1762"/>
                      <a:pt x="386" y="1770"/>
                    </a:cubicBezTo>
                    <a:close/>
                    <a:moveTo>
                      <a:pt x="559" y="1770"/>
                    </a:moveTo>
                    <a:cubicBezTo>
                      <a:pt x="480" y="1786"/>
                      <a:pt x="425" y="1699"/>
                      <a:pt x="473" y="1636"/>
                    </a:cubicBezTo>
                    <a:cubicBezTo>
                      <a:pt x="520" y="1574"/>
                      <a:pt x="622" y="1605"/>
                      <a:pt x="622" y="1692"/>
                    </a:cubicBezTo>
                    <a:cubicBezTo>
                      <a:pt x="630" y="1731"/>
                      <a:pt x="598" y="1762"/>
                      <a:pt x="559" y="1770"/>
                    </a:cubicBezTo>
                    <a:close/>
                    <a:moveTo>
                      <a:pt x="724" y="1770"/>
                    </a:moveTo>
                    <a:cubicBezTo>
                      <a:pt x="646" y="1786"/>
                      <a:pt x="591" y="1699"/>
                      <a:pt x="638" y="1636"/>
                    </a:cubicBezTo>
                    <a:cubicBezTo>
                      <a:pt x="685" y="1574"/>
                      <a:pt x="787" y="1605"/>
                      <a:pt x="787" y="1692"/>
                    </a:cubicBezTo>
                    <a:cubicBezTo>
                      <a:pt x="795" y="1731"/>
                      <a:pt x="764" y="1762"/>
                      <a:pt x="724" y="1770"/>
                    </a:cubicBezTo>
                    <a:close/>
                    <a:moveTo>
                      <a:pt x="897" y="1770"/>
                    </a:moveTo>
                    <a:cubicBezTo>
                      <a:pt x="819" y="1786"/>
                      <a:pt x="756" y="1699"/>
                      <a:pt x="811" y="1636"/>
                    </a:cubicBezTo>
                    <a:cubicBezTo>
                      <a:pt x="858" y="1574"/>
                      <a:pt x="960" y="1605"/>
                      <a:pt x="960" y="1692"/>
                    </a:cubicBezTo>
                    <a:cubicBezTo>
                      <a:pt x="960" y="1731"/>
                      <a:pt x="937" y="1762"/>
                      <a:pt x="897" y="1770"/>
                    </a:cubicBezTo>
                    <a:close/>
                    <a:moveTo>
                      <a:pt x="1062" y="1770"/>
                    </a:moveTo>
                    <a:cubicBezTo>
                      <a:pt x="984" y="1794"/>
                      <a:pt x="921" y="1699"/>
                      <a:pt x="976" y="1636"/>
                    </a:cubicBezTo>
                    <a:cubicBezTo>
                      <a:pt x="1023" y="1574"/>
                      <a:pt x="1125" y="1605"/>
                      <a:pt x="1125" y="1692"/>
                    </a:cubicBezTo>
                    <a:cubicBezTo>
                      <a:pt x="1133" y="1731"/>
                      <a:pt x="1102" y="1762"/>
                      <a:pt x="1062" y="1770"/>
                    </a:cubicBezTo>
                    <a:close/>
                    <a:moveTo>
                      <a:pt x="1228" y="1770"/>
                    </a:moveTo>
                    <a:cubicBezTo>
                      <a:pt x="1149" y="1786"/>
                      <a:pt x="1094" y="1699"/>
                      <a:pt x="1141" y="1636"/>
                    </a:cubicBezTo>
                    <a:cubicBezTo>
                      <a:pt x="1196" y="1574"/>
                      <a:pt x="1298" y="1605"/>
                      <a:pt x="1298" y="1692"/>
                    </a:cubicBezTo>
                    <a:cubicBezTo>
                      <a:pt x="1298" y="1731"/>
                      <a:pt x="1275" y="1762"/>
                      <a:pt x="1228" y="1770"/>
                    </a:cubicBezTo>
                    <a:close/>
                    <a:moveTo>
                      <a:pt x="221" y="1393"/>
                    </a:moveTo>
                    <a:cubicBezTo>
                      <a:pt x="142" y="1369"/>
                      <a:pt x="87" y="1463"/>
                      <a:pt x="134" y="1526"/>
                    </a:cubicBezTo>
                    <a:cubicBezTo>
                      <a:pt x="182" y="1589"/>
                      <a:pt x="284" y="1550"/>
                      <a:pt x="284" y="1471"/>
                    </a:cubicBezTo>
                    <a:cubicBezTo>
                      <a:pt x="292" y="1432"/>
                      <a:pt x="260" y="1393"/>
                      <a:pt x="221" y="1393"/>
                    </a:cubicBezTo>
                    <a:close/>
                    <a:moveTo>
                      <a:pt x="386" y="1393"/>
                    </a:moveTo>
                    <a:cubicBezTo>
                      <a:pt x="307" y="1369"/>
                      <a:pt x="252" y="1463"/>
                      <a:pt x="300" y="1526"/>
                    </a:cubicBezTo>
                    <a:cubicBezTo>
                      <a:pt x="347" y="1589"/>
                      <a:pt x="457" y="1558"/>
                      <a:pt x="457" y="1471"/>
                    </a:cubicBezTo>
                    <a:cubicBezTo>
                      <a:pt x="457" y="1432"/>
                      <a:pt x="425" y="1393"/>
                      <a:pt x="386" y="1393"/>
                    </a:cubicBezTo>
                    <a:close/>
                    <a:moveTo>
                      <a:pt x="559" y="1393"/>
                    </a:moveTo>
                    <a:cubicBezTo>
                      <a:pt x="480" y="1369"/>
                      <a:pt x="425" y="1463"/>
                      <a:pt x="473" y="1526"/>
                    </a:cubicBezTo>
                    <a:cubicBezTo>
                      <a:pt x="520" y="1589"/>
                      <a:pt x="622" y="1550"/>
                      <a:pt x="622" y="1471"/>
                    </a:cubicBezTo>
                    <a:cubicBezTo>
                      <a:pt x="630" y="1432"/>
                      <a:pt x="598" y="1393"/>
                      <a:pt x="559" y="1393"/>
                    </a:cubicBezTo>
                    <a:close/>
                    <a:moveTo>
                      <a:pt x="724" y="1393"/>
                    </a:moveTo>
                    <a:cubicBezTo>
                      <a:pt x="646" y="1369"/>
                      <a:pt x="591" y="1463"/>
                      <a:pt x="638" y="1526"/>
                    </a:cubicBezTo>
                    <a:cubicBezTo>
                      <a:pt x="685" y="1589"/>
                      <a:pt x="787" y="1550"/>
                      <a:pt x="787" y="1471"/>
                    </a:cubicBezTo>
                    <a:cubicBezTo>
                      <a:pt x="795" y="1432"/>
                      <a:pt x="764" y="1393"/>
                      <a:pt x="724" y="1393"/>
                    </a:cubicBezTo>
                    <a:close/>
                    <a:moveTo>
                      <a:pt x="897" y="1393"/>
                    </a:moveTo>
                    <a:cubicBezTo>
                      <a:pt x="819" y="1369"/>
                      <a:pt x="756" y="1463"/>
                      <a:pt x="811" y="1526"/>
                    </a:cubicBezTo>
                    <a:cubicBezTo>
                      <a:pt x="858" y="1589"/>
                      <a:pt x="960" y="1550"/>
                      <a:pt x="960" y="1471"/>
                    </a:cubicBezTo>
                    <a:cubicBezTo>
                      <a:pt x="960" y="1432"/>
                      <a:pt x="937" y="1393"/>
                      <a:pt x="897" y="1393"/>
                    </a:cubicBezTo>
                    <a:close/>
                    <a:moveTo>
                      <a:pt x="1062" y="1393"/>
                    </a:moveTo>
                    <a:cubicBezTo>
                      <a:pt x="984" y="1369"/>
                      <a:pt x="921" y="1463"/>
                      <a:pt x="976" y="1526"/>
                    </a:cubicBezTo>
                    <a:cubicBezTo>
                      <a:pt x="1023" y="1589"/>
                      <a:pt x="1125" y="1558"/>
                      <a:pt x="1125" y="1471"/>
                    </a:cubicBezTo>
                    <a:cubicBezTo>
                      <a:pt x="1133" y="1432"/>
                      <a:pt x="1102" y="1393"/>
                      <a:pt x="1062" y="1393"/>
                    </a:cubicBezTo>
                    <a:close/>
                    <a:moveTo>
                      <a:pt x="1228" y="1393"/>
                    </a:moveTo>
                    <a:cubicBezTo>
                      <a:pt x="1149" y="1369"/>
                      <a:pt x="1094" y="1463"/>
                      <a:pt x="1141" y="1526"/>
                    </a:cubicBezTo>
                    <a:cubicBezTo>
                      <a:pt x="1196" y="1589"/>
                      <a:pt x="1298" y="1550"/>
                      <a:pt x="1298" y="1471"/>
                    </a:cubicBezTo>
                    <a:cubicBezTo>
                      <a:pt x="1298" y="1432"/>
                      <a:pt x="1275" y="1393"/>
                      <a:pt x="1228" y="1393"/>
                    </a:cubicBezTo>
                    <a:close/>
                    <a:moveTo>
                      <a:pt x="221" y="1338"/>
                    </a:moveTo>
                    <a:cubicBezTo>
                      <a:pt x="142" y="1361"/>
                      <a:pt x="87" y="1267"/>
                      <a:pt x="134" y="1204"/>
                    </a:cubicBezTo>
                    <a:cubicBezTo>
                      <a:pt x="182" y="1141"/>
                      <a:pt x="284" y="1180"/>
                      <a:pt x="284" y="1259"/>
                    </a:cubicBezTo>
                    <a:cubicBezTo>
                      <a:pt x="292" y="1298"/>
                      <a:pt x="260" y="1338"/>
                      <a:pt x="221" y="1338"/>
                    </a:cubicBezTo>
                    <a:close/>
                    <a:moveTo>
                      <a:pt x="386" y="1338"/>
                    </a:moveTo>
                    <a:cubicBezTo>
                      <a:pt x="307" y="1361"/>
                      <a:pt x="252" y="1267"/>
                      <a:pt x="300" y="1204"/>
                    </a:cubicBezTo>
                    <a:cubicBezTo>
                      <a:pt x="347" y="1141"/>
                      <a:pt x="457" y="1172"/>
                      <a:pt x="457" y="1259"/>
                    </a:cubicBezTo>
                    <a:cubicBezTo>
                      <a:pt x="457" y="1298"/>
                      <a:pt x="425" y="1330"/>
                      <a:pt x="386" y="1338"/>
                    </a:cubicBezTo>
                    <a:close/>
                    <a:moveTo>
                      <a:pt x="559" y="1338"/>
                    </a:moveTo>
                    <a:cubicBezTo>
                      <a:pt x="480" y="1361"/>
                      <a:pt x="425" y="1267"/>
                      <a:pt x="473" y="1204"/>
                    </a:cubicBezTo>
                    <a:cubicBezTo>
                      <a:pt x="520" y="1141"/>
                      <a:pt x="622" y="1180"/>
                      <a:pt x="622" y="1259"/>
                    </a:cubicBezTo>
                    <a:cubicBezTo>
                      <a:pt x="630" y="1298"/>
                      <a:pt x="598" y="1338"/>
                      <a:pt x="559" y="1338"/>
                    </a:cubicBezTo>
                    <a:close/>
                    <a:moveTo>
                      <a:pt x="724" y="1338"/>
                    </a:moveTo>
                    <a:cubicBezTo>
                      <a:pt x="646" y="1361"/>
                      <a:pt x="591" y="1267"/>
                      <a:pt x="638" y="1204"/>
                    </a:cubicBezTo>
                    <a:cubicBezTo>
                      <a:pt x="685" y="1141"/>
                      <a:pt x="787" y="1180"/>
                      <a:pt x="787" y="1259"/>
                    </a:cubicBezTo>
                    <a:cubicBezTo>
                      <a:pt x="795" y="1298"/>
                      <a:pt x="764" y="1338"/>
                      <a:pt x="724" y="1338"/>
                    </a:cubicBezTo>
                    <a:close/>
                    <a:moveTo>
                      <a:pt x="897" y="1338"/>
                    </a:moveTo>
                    <a:cubicBezTo>
                      <a:pt x="819" y="1361"/>
                      <a:pt x="756" y="1267"/>
                      <a:pt x="811" y="1204"/>
                    </a:cubicBezTo>
                    <a:cubicBezTo>
                      <a:pt x="858" y="1141"/>
                      <a:pt x="960" y="1180"/>
                      <a:pt x="960" y="1259"/>
                    </a:cubicBezTo>
                    <a:cubicBezTo>
                      <a:pt x="960" y="1298"/>
                      <a:pt x="937" y="1338"/>
                      <a:pt x="897" y="1338"/>
                    </a:cubicBezTo>
                    <a:close/>
                    <a:moveTo>
                      <a:pt x="1062" y="1338"/>
                    </a:moveTo>
                    <a:cubicBezTo>
                      <a:pt x="984" y="1361"/>
                      <a:pt x="921" y="1267"/>
                      <a:pt x="976" y="1204"/>
                    </a:cubicBezTo>
                    <a:cubicBezTo>
                      <a:pt x="1023" y="1141"/>
                      <a:pt x="1125" y="1172"/>
                      <a:pt x="1125" y="1259"/>
                    </a:cubicBezTo>
                    <a:cubicBezTo>
                      <a:pt x="1133" y="1298"/>
                      <a:pt x="1102" y="1330"/>
                      <a:pt x="1062" y="1338"/>
                    </a:cubicBezTo>
                    <a:close/>
                    <a:moveTo>
                      <a:pt x="1228" y="1338"/>
                    </a:moveTo>
                    <a:cubicBezTo>
                      <a:pt x="1149" y="1361"/>
                      <a:pt x="1094" y="1267"/>
                      <a:pt x="1141" y="1204"/>
                    </a:cubicBezTo>
                    <a:cubicBezTo>
                      <a:pt x="1196" y="1141"/>
                      <a:pt x="1298" y="1180"/>
                      <a:pt x="1298" y="1259"/>
                    </a:cubicBezTo>
                    <a:cubicBezTo>
                      <a:pt x="1298" y="1298"/>
                      <a:pt x="1275" y="1338"/>
                      <a:pt x="1228" y="1338"/>
                    </a:cubicBezTo>
                    <a:close/>
                    <a:moveTo>
                      <a:pt x="221" y="960"/>
                    </a:moveTo>
                    <a:cubicBezTo>
                      <a:pt x="142" y="944"/>
                      <a:pt x="87" y="1031"/>
                      <a:pt x="134" y="1094"/>
                    </a:cubicBezTo>
                    <a:cubicBezTo>
                      <a:pt x="182" y="1157"/>
                      <a:pt x="284" y="1125"/>
                      <a:pt x="284" y="1039"/>
                    </a:cubicBezTo>
                    <a:cubicBezTo>
                      <a:pt x="292" y="999"/>
                      <a:pt x="260" y="968"/>
                      <a:pt x="221" y="960"/>
                    </a:cubicBezTo>
                    <a:close/>
                    <a:moveTo>
                      <a:pt x="386" y="960"/>
                    </a:moveTo>
                    <a:cubicBezTo>
                      <a:pt x="307" y="936"/>
                      <a:pt x="252" y="1031"/>
                      <a:pt x="300" y="1094"/>
                    </a:cubicBezTo>
                    <a:cubicBezTo>
                      <a:pt x="347" y="1157"/>
                      <a:pt x="457" y="1125"/>
                      <a:pt x="457" y="1039"/>
                    </a:cubicBezTo>
                    <a:cubicBezTo>
                      <a:pt x="457" y="999"/>
                      <a:pt x="425" y="968"/>
                      <a:pt x="386" y="960"/>
                    </a:cubicBezTo>
                    <a:close/>
                    <a:moveTo>
                      <a:pt x="559" y="960"/>
                    </a:moveTo>
                    <a:cubicBezTo>
                      <a:pt x="480" y="944"/>
                      <a:pt x="425" y="1031"/>
                      <a:pt x="473" y="1094"/>
                    </a:cubicBezTo>
                    <a:cubicBezTo>
                      <a:pt x="520" y="1157"/>
                      <a:pt x="622" y="1125"/>
                      <a:pt x="622" y="1039"/>
                    </a:cubicBezTo>
                    <a:cubicBezTo>
                      <a:pt x="630" y="999"/>
                      <a:pt x="598" y="968"/>
                      <a:pt x="559" y="960"/>
                    </a:cubicBezTo>
                    <a:close/>
                    <a:moveTo>
                      <a:pt x="724" y="960"/>
                    </a:moveTo>
                    <a:cubicBezTo>
                      <a:pt x="646" y="944"/>
                      <a:pt x="591" y="1031"/>
                      <a:pt x="638" y="1094"/>
                    </a:cubicBezTo>
                    <a:cubicBezTo>
                      <a:pt x="685" y="1157"/>
                      <a:pt x="787" y="1125"/>
                      <a:pt x="787" y="1039"/>
                    </a:cubicBezTo>
                    <a:cubicBezTo>
                      <a:pt x="795" y="999"/>
                      <a:pt x="764" y="968"/>
                      <a:pt x="724" y="960"/>
                    </a:cubicBezTo>
                    <a:close/>
                    <a:moveTo>
                      <a:pt x="897" y="960"/>
                    </a:moveTo>
                    <a:cubicBezTo>
                      <a:pt x="819" y="944"/>
                      <a:pt x="756" y="1031"/>
                      <a:pt x="811" y="1094"/>
                    </a:cubicBezTo>
                    <a:cubicBezTo>
                      <a:pt x="858" y="1157"/>
                      <a:pt x="960" y="1125"/>
                      <a:pt x="960" y="1039"/>
                    </a:cubicBezTo>
                    <a:cubicBezTo>
                      <a:pt x="960" y="999"/>
                      <a:pt x="937" y="968"/>
                      <a:pt x="897" y="960"/>
                    </a:cubicBezTo>
                    <a:close/>
                    <a:moveTo>
                      <a:pt x="1062" y="960"/>
                    </a:moveTo>
                    <a:cubicBezTo>
                      <a:pt x="984" y="936"/>
                      <a:pt x="921" y="1031"/>
                      <a:pt x="976" y="1094"/>
                    </a:cubicBezTo>
                    <a:cubicBezTo>
                      <a:pt x="1023" y="1157"/>
                      <a:pt x="1125" y="1125"/>
                      <a:pt x="1125" y="1039"/>
                    </a:cubicBezTo>
                    <a:cubicBezTo>
                      <a:pt x="1133" y="999"/>
                      <a:pt x="1102" y="968"/>
                      <a:pt x="1062" y="960"/>
                    </a:cubicBezTo>
                    <a:close/>
                    <a:moveTo>
                      <a:pt x="1228" y="960"/>
                    </a:moveTo>
                    <a:cubicBezTo>
                      <a:pt x="1149" y="944"/>
                      <a:pt x="1094" y="1031"/>
                      <a:pt x="1141" y="1094"/>
                    </a:cubicBezTo>
                    <a:cubicBezTo>
                      <a:pt x="1196" y="1157"/>
                      <a:pt x="1298" y="1125"/>
                      <a:pt x="1298" y="1039"/>
                    </a:cubicBezTo>
                    <a:cubicBezTo>
                      <a:pt x="1298" y="999"/>
                      <a:pt x="1275" y="968"/>
                      <a:pt x="1228" y="960"/>
                    </a:cubicBezTo>
                    <a:close/>
                    <a:moveTo>
                      <a:pt x="221" y="905"/>
                    </a:moveTo>
                    <a:cubicBezTo>
                      <a:pt x="134" y="881"/>
                      <a:pt x="134" y="763"/>
                      <a:pt x="221" y="740"/>
                    </a:cubicBezTo>
                    <a:cubicBezTo>
                      <a:pt x="307" y="756"/>
                      <a:pt x="307" y="889"/>
                      <a:pt x="221" y="905"/>
                    </a:cubicBezTo>
                    <a:close/>
                    <a:moveTo>
                      <a:pt x="386" y="905"/>
                    </a:moveTo>
                    <a:cubicBezTo>
                      <a:pt x="307" y="929"/>
                      <a:pt x="252" y="834"/>
                      <a:pt x="300" y="771"/>
                    </a:cubicBezTo>
                    <a:cubicBezTo>
                      <a:pt x="347" y="708"/>
                      <a:pt x="457" y="740"/>
                      <a:pt x="457" y="826"/>
                    </a:cubicBezTo>
                    <a:cubicBezTo>
                      <a:pt x="457" y="866"/>
                      <a:pt x="425" y="897"/>
                      <a:pt x="386" y="905"/>
                    </a:cubicBezTo>
                    <a:close/>
                    <a:moveTo>
                      <a:pt x="559" y="905"/>
                    </a:moveTo>
                    <a:cubicBezTo>
                      <a:pt x="480" y="921"/>
                      <a:pt x="425" y="834"/>
                      <a:pt x="473" y="771"/>
                    </a:cubicBezTo>
                    <a:cubicBezTo>
                      <a:pt x="520" y="708"/>
                      <a:pt x="622" y="740"/>
                      <a:pt x="622" y="826"/>
                    </a:cubicBezTo>
                    <a:cubicBezTo>
                      <a:pt x="630" y="866"/>
                      <a:pt x="598" y="897"/>
                      <a:pt x="559" y="905"/>
                    </a:cubicBezTo>
                    <a:close/>
                    <a:moveTo>
                      <a:pt x="724" y="905"/>
                    </a:moveTo>
                    <a:cubicBezTo>
                      <a:pt x="646" y="921"/>
                      <a:pt x="591" y="834"/>
                      <a:pt x="638" y="771"/>
                    </a:cubicBezTo>
                    <a:cubicBezTo>
                      <a:pt x="685" y="708"/>
                      <a:pt x="787" y="740"/>
                      <a:pt x="787" y="826"/>
                    </a:cubicBezTo>
                    <a:cubicBezTo>
                      <a:pt x="795" y="866"/>
                      <a:pt x="764" y="897"/>
                      <a:pt x="724" y="905"/>
                    </a:cubicBezTo>
                    <a:close/>
                    <a:moveTo>
                      <a:pt x="897" y="905"/>
                    </a:moveTo>
                    <a:cubicBezTo>
                      <a:pt x="819" y="921"/>
                      <a:pt x="756" y="834"/>
                      <a:pt x="811" y="771"/>
                    </a:cubicBezTo>
                    <a:cubicBezTo>
                      <a:pt x="858" y="708"/>
                      <a:pt x="960" y="740"/>
                      <a:pt x="960" y="826"/>
                    </a:cubicBezTo>
                    <a:cubicBezTo>
                      <a:pt x="960" y="866"/>
                      <a:pt x="937" y="897"/>
                      <a:pt x="897" y="905"/>
                    </a:cubicBezTo>
                    <a:close/>
                    <a:moveTo>
                      <a:pt x="1062" y="905"/>
                    </a:moveTo>
                    <a:cubicBezTo>
                      <a:pt x="984" y="929"/>
                      <a:pt x="921" y="834"/>
                      <a:pt x="976" y="771"/>
                    </a:cubicBezTo>
                    <a:cubicBezTo>
                      <a:pt x="1023" y="708"/>
                      <a:pt x="1125" y="740"/>
                      <a:pt x="1125" y="826"/>
                    </a:cubicBezTo>
                    <a:cubicBezTo>
                      <a:pt x="1133" y="866"/>
                      <a:pt x="1102" y="897"/>
                      <a:pt x="1062" y="905"/>
                    </a:cubicBezTo>
                    <a:close/>
                    <a:moveTo>
                      <a:pt x="1228" y="905"/>
                    </a:moveTo>
                    <a:cubicBezTo>
                      <a:pt x="1149" y="881"/>
                      <a:pt x="1149" y="763"/>
                      <a:pt x="1228" y="740"/>
                    </a:cubicBezTo>
                    <a:cubicBezTo>
                      <a:pt x="1322" y="756"/>
                      <a:pt x="1322" y="889"/>
                      <a:pt x="1228" y="905"/>
                    </a:cubicBezTo>
                    <a:close/>
                    <a:moveTo>
                      <a:pt x="221" y="527"/>
                    </a:moveTo>
                    <a:cubicBezTo>
                      <a:pt x="142" y="504"/>
                      <a:pt x="87" y="598"/>
                      <a:pt x="134" y="661"/>
                    </a:cubicBezTo>
                    <a:cubicBezTo>
                      <a:pt x="182" y="724"/>
                      <a:pt x="284" y="685"/>
                      <a:pt x="284" y="606"/>
                    </a:cubicBezTo>
                    <a:cubicBezTo>
                      <a:pt x="292" y="567"/>
                      <a:pt x="260" y="527"/>
                      <a:pt x="221" y="527"/>
                    </a:cubicBezTo>
                    <a:close/>
                    <a:moveTo>
                      <a:pt x="386" y="527"/>
                    </a:moveTo>
                    <a:cubicBezTo>
                      <a:pt x="307" y="504"/>
                      <a:pt x="252" y="598"/>
                      <a:pt x="300" y="661"/>
                    </a:cubicBezTo>
                    <a:cubicBezTo>
                      <a:pt x="347" y="724"/>
                      <a:pt x="457" y="693"/>
                      <a:pt x="457" y="606"/>
                    </a:cubicBezTo>
                    <a:cubicBezTo>
                      <a:pt x="457" y="567"/>
                      <a:pt x="425" y="527"/>
                      <a:pt x="386" y="527"/>
                    </a:cubicBezTo>
                    <a:close/>
                    <a:moveTo>
                      <a:pt x="559" y="527"/>
                    </a:moveTo>
                    <a:cubicBezTo>
                      <a:pt x="480" y="504"/>
                      <a:pt x="425" y="598"/>
                      <a:pt x="473" y="661"/>
                    </a:cubicBezTo>
                    <a:cubicBezTo>
                      <a:pt x="520" y="724"/>
                      <a:pt x="622" y="685"/>
                      <a:pt x="622" y="606"/>
                    </a:cubicBezTo>
                    <a:cubicBezTo>
                      <a:pt x="630" y="567"/>
                      <a:pt x="598" y="527"/>
                      <a:pt x="559" y="527"/>
                    </a:cubicBezTo>
                    <a:close/>
                    <a:moveTo>
                      <a:pt x="724" y="527"/>
                    </a:moveTo>
                    <a:cubicBezTo>
                      <a:pt x="646" y="504"/>
                      <a:pt x="591" y="598"/>
                      <a:pt x="638" y="661"/>
                    </a:cubicBezTo>
                    <a:cubicBezTo>
                      <a:pt x="685" y="724"/>
                      <a:pt x="787" y="685"/>
                      <a:pt x="787" y="606"/>
                    </a:cubicBezTo>
                    <a:cubicBezTo>
                      <a:pt x="795" y="567"/>
                      <a:pt x="764" y="527"/>
                      <a:pt x="724" y="527"/>
                    </a:cubicBezTo>
                    <a:close/>
                    <a:moveTo>
                      <a:pt x="897" y="527"/>
                    </a:moveTo>
                    <a:cubicBezTo>
                      <a:pt x="819" y="504"/>
                      <a:pt x="756" y="598"/>
                      <a:pt x="811" y="661"/>
                    </a:cubicBezTo>
                    <a:cubicBezTo>
                      <a:pt x="858" y="724"/>
                      <a:pt x="960" y="685"/>
                      <a:pt x="960" y="606"/>
                    </a:cubicBezTo>
                    <a:cubicBezTo>
                      <a:pt x="960" y="567"/>
                      <a:pt x="937" y="527"/>
                      <a:pt x="897" y="527"/>
                    </a:cubicBezTo>
                    <a:close/>
                    <a:moveTo>
                      <a:pt x="1062" y="527"/>
                    </a:moveTo>
                    <a:cubicBezTo>
                      <a:pt x="976" y="543"/>
                      <a:pt x="976" y="669"/>
                      <a:pt x="1062" y="693"/>
                    </a:cubicBezTo>
                    <a:cubicBezTo>
                      <a:pt x="1149" y="669"/>
                      <a:pt x="1149" y="551"/>
                      <a:pt x="1062" y="527"/>
                    </a:cubicBezTo>
                    <a:close/>
                    <a:moveTo>
                      <a:pt x="1228" y="527"/>
                    </a:moveTo>
                    <a:cubicBezTo>
                      <a:pt x="1149" y="504"/>
                      <a:pt x="1094" y="598"/>
                      <a:pt x="1141" y="661"/>
                    </a:cubicBezTo>
                    <a:cubicBezTo>
                      <a:pt x="1196" y="724"/>
                      <a:pt x="1298" y="685"/>
                      <a:pt x="1298" y="606"/>
                    </a:cubicBezTo>
                    <a:cubicBezTo>
                      <a:pt x="1298" y="567"/>
                      <a:pt x="1275" y="527"/>
                      <a:pt x="1228" y="527"/>
                    </a:cubicBezTo>
                    <a:close/>
                    <a:moveTo>
                      <a:pt x="221" y="472"/>
                    </a:moveTo>
                    <a:cubicBezTo>
                      <a:pt x="142" y="496"/>
                      <a:pt x="87" y="402"/>
                      <a:pt x="134" y="339"/>
                    </a:cubicBezTo>
                    <a:cubicBezTo>
                      <a:pt x="182" y="276"/>
                      <a:pt x="284" y="315"/>
                      <a:pt x="284" y="394"/>
                    </a:cubicBezTo>
                    <a:cubicBezTo>
                      <a:pt x="292" y="433"/>
                      <a:pt x="260" y="472"/>
                      <a:pt x="221" y="472"/>
                    </a:cubicBezTo>
                    <a:close/>
                    <a:moveTo>
                      <a:pt x="386" y="472"/>
                    </a:moveTo>
                    <a:cubicBezTo>
                      <a:pt x="307" y="496"/>
                      <a:pt x="252" y="402"/>
                      <a:pt x="300" y="339"/>
                    </a:cubicBezTo>
                    <a:cubicBezTo>
                      <a:pt x="347" y="276"/>
                      <a:pt x="449" y="315"/>
                      <a:pt x="457" y="394"/>
                    </a:cubicBezTo>
                    <a:cubicBezTo>
                      <a:pt x="457" y="433"/>
                      <a:pt x="425" y="472"/>
                      <a:pt x="386" y="472"/>
                    </a:cubicBezTo>
                    <a:close/>
                    <a:moveTo>
                      <a:pt x="559" y="472"/>
                    </a:moveTo>
                    <a:cubicBezTo>
                      <a:pt x="480" y="496"/>
                      <a:pt x="425" y="402"/>
                      <a:pt x="473" y="339"/>
                    </a:cubicBezTo>
                    <a:cubicBezTo>
                      <a:pt x="520" y="276"/>
                      <a:pt x="622" y="315"/>
                      <a:pt x="622" y="394"/>
                    </a:cubicBezTo>
                    <a:cubicBezTo>
                      <a:pt x="630" y="433"/>
                      <a:pt x="598" y="472"/>
                      <a:pt x="559" y="472"/>
                    </a:cubicBezTo>
                    <a:close/>
                    <a:moveTo>
                      <a:pt x="724" y="472"/>
                    </a:moveTo>
                    <a:cubicBezTo>
                      <a:pt x="646" y="496"/>
                      <a:pt x="591" y="402"/>
                      <a:pt x="638" y="339"/>
                    </a:cubicBezTo>
                    <a:cubicBezTo>
                      <a:pt x="685" y="276"/>
                      <a:pt x="787" y="315"/>
                      <a:pt x="787" y="394"/>
                    </a:cubicBezTo>
                    <a:cubicBezTo>
                      <a:pt x="795" y="433"/>
                      <a:pt x="764" y="472"/>
                      <a:pt x="724" y="472"/>
                    </a:cubicBezTo>
                    <a:close/>
                    <a:moveTo>
                      <a:pt x="897" y="472"/>
                    </a:moveTo>
                    <a:cubicBezTo>
                      <a:pt x="819" y="496"/>
                      <a:pt x="756" y="402"/>
                      <a:pt x="811" y="339"/>
                    </a:cubicBezTo>
                    <a:cubicBezTo>
                      <a:pt x="858" y="276"/>
                      <a:pt x="960" y="315"/>
                      <a:pt x="960" y="394"/>
                    </a:cubicBezTo>
                    <a:cubicBezTo>
                      <a:pt x="960" y="433"/>
                      <a:pt x="937" y="472"/>
                      <a:pt x="897" y="472"/>
                    </a:cubicBezTo>
                    <a:close/>
                    <a:moveTo>
                      <a:pt x="1062" y="472"/>
                    </a:moveTo>
                    <a:cubicBezTo>
                      <a:pt x="976" y="457"/>
                      <a:pt x="976" y="331"/>
                      <a:pt x="1062" y="307"/>
                    </a:cubicBezTo>
                    <a:cubicBezTo>
                      <a:pt x="1149" y="331"/>
                      <a:pt x="1149" y="457"/>
                      <a:pt x="1062" y="472"/>
                    </a:cubicBezTo>
                    <a:close/>
                    <a:moveTo>
                      <a:pt x="1228" y="472"/>
                    </a:moveTo>
                    <a:cubicBezTo>
                      <a:pt x="1149" y="496"/>
                      <a:pt x="1094" y="402"/>
                      <a:pt x="1141" y="339"/>
                    </a:cubicBezTo>
                    <a:cubicBezTo>
                      <a:pt x="1196" y="276"/>
                      <a:pt x="1298" y="315"/>
                      <a:pt x="1298" y="394"/>
                    </a:cubicBezTo>
                    <a:cubicBezTo>
                      <a:pt x="1298" y="433"/>
                      <a:pt x="1275" y="472"/>
                      <a:pt x="1228" y="472"/>
                    </a:cubicBezTo>
                    <a:close/>
                    <a:moveTo>
                      <a:pt x="221" y="95"/>
                    </a:moveTo>
                    <a:cubicBezTo>
                      <a:pt x="134" y="119"/>
                      <a:pt x="134" y="236"/>
                      <a:pt x="221" y="260"/>
                    </a:cubicBezTo>
                    <a:cubicBezTo>
                      <a:pt x="307" y="236"/>
                      <a:pt x="307" y="119"/>
                      <a:pt x="221" y="95"/>
                    </a:cubicBezTo>
                    <a:close/>
                    <a:moveTo>
                      <a:pt x="386" y="95"/>
                    </a:moveTo>
                    <a:cubicBezTo>
                      <a:pt x="307" y="71"/>
                      <a:pt x="252" y="166"/>
                      <a:pt x="300" y="229"/>
                    </a:cubicBezTo>
                    <a:cubicBezTo>
                      <a:pt x="355" y="292"/>
                      <a:pt x="457" y="260"/>
                      <a:pt x="457" y="174"/>
                    </a:cubicBezTo>
                    <a:cubicBezTo>
                      <a:pt x="457" y="134"/>
                      <a:pt x="425" y="103"/>
                      <a:pt x="386" y="95"/>
                    </a:cubicBezTo>
                    <a:close/>
                    <a:moveTo>
                      <a:pt x="559" y="95"/>
                    </a:moveTo>
                    <a:cubicBezTo>
                      <a:pt x="480" y="79"/>
                      <a:pt x="418" y="166"/>
                      <a:pt x="473" y="229"/>
                    </a:cubicBezTo>
                    <a:cubicBezTo>
                      <a:pt x="520" y="292"/>
                      <a:pt x="622" y="260"/>
                      <a:pt x="622" y="174"/>
                    </a:cubicBezTo>
                    <a:cubicBezTo>
                      <a:pt x="630" y="134"/>
                      <a:pt x="598" y="103"/>
                      <a:pt x="559" y="95"/>
                    </a:cubicBezTo>
                    <a:close/>
                    <a:moveTo>
                      <a:pt x="724" y="95"/>
                    </a:moveTo>
                    <a:cubicBezTo>
                      <a:pt x="646" y="79"/>
                      <a:pt x="591" y="166"/>
                      <a:pt x="638" y="229"/>
                    </a:cubicBezTo>
                    <a:cubicBezTo>
                      <a:pt x="693" y="292"/>
                      <a:pt x="787" y="260"/>
                      <a:pt x="787" y="174"/>
                    </a:cubicBezTo>
                    <a:cubicBezTo>
                      <a:pt x="795" y="134"/>
                      <a:pt x="764" y="103"/>
                      <a:pt x="724" y="95"/>
                    </a:cubicBezTo>
                    <a:close/>
                    <a:moveTo>
                      <a:pt x="897" y="95"/>
                    </a:moveTo>
                    <a:cubicBezTo>
                      <a:pt x="819" y="79"/>
                      <a:pt x="756" y="166"/>
                      <a:pt x="811" y="229"/>
                    </a:cubicBezTo>
                    <a:cubicBezTo>
                      <a:pt x="858" y="292"/>
                      <a:pt x="960" y="260"/>
                      <a:pt x="960" y="174"/>
                    </a:cubicBezTo>
                    <a:cubicBezTo>
                      <a:pt x="960" y="134"/>
                      <a:pt x="937" y="103"/>
                      <a:pt x="897" y="95"/>
                    </a:cubicBezTo>
                    <a:close/>
                    <a:moveTo>
                      <a:pt x="1062" y="95"/>
                    </a:moveTo>
                    <a:cubicBezTo>
                      <a:pt x="984" y="71"/>
                      <a:pt x="929" y="166"/>
                      <a:pt x="976" y="229"/>
                    </a:cubicBezTo>
                    <a:cubicBezTo>
                      <a:pt x="1023" y="292"/>
                      <a:pt x="1125" y="260"/>
                      <a:pt x="1125" y="174"/>
                    </a:cubicBezTo>
                    <a:cubicBezTo>
                      <a:pt x="1133" y="134"/>
                      <a:pt x="1102" y="103"/>
                      <a:pt x="1062" y="95"/>
                    </a:cubicBezTo>
                    <a:close/>
                    <a:moveTo>
                      <a:pt x="1228" y="95"/>
                    </a:moveTo>
                    <a:cubicBezTo>
                      <a:pt x="1141" y="119"/>
                      <a:pt x="1141" y="236"/>
                      <a:pt x="1228" y="260"/>
                    </a:cubicBezTo>
                    <a:cubicBezTo>
                      <a:pt x="1314" y="236"/>
                      <a:pt x="1314" y="119"/>
                      <a:pt x="1228" y="95"/>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 name="Google Shape;1622;p58">
                <a:extLst>
                  <a:ext uri="{FF2B5EF4-FFF2-40B4-BE49-F238E27FC236}">
                    <a16:creationId xmlns:a16="http://schemas.microsoft.com/office/drawing/2014/main" id="{015AD8F0-9E7A-B0B7-F8BE-564CCB10C5A9}"/>
                  </a:ext>
                </a:extLst>
              </p:cNvPr>
              <p:cNvSpPr/>
              <p:nvPr/>
            </p:nvSpPr>
            <p:spPr>
              <a:xfrm>
                <a:off x="7484846" y="4247338"/>
                <a:ext cx="244273" cy="17585"/>
              </a:xfrm>
              <a:custGeom>
                <a:avLst/>
                <a:gdLst/>
                <a:ahLst/>
                <a:cxnLst/>
                <a:rect l="l" t="t" r="r" b="b"/>
                <a:pathLst>
                  <a:path w="1653" h="119" extrusionOk="0">
                    <a:moveTo>
                      <a:pt x="1597" y="1"/>
                    </a:moveTo>
                    <a:lnTo>
                      <a:pt x="48" y="1"/>
                    </a:lnTo>
                    <a:cubicBezTo>
                      <a:pt x="24" y="8"/>
                      <a:pt x="1" y="32"/>
                      <a:pt x="1" y="64"/>
                    </a:cubicBezTo>
                    <a:lnTo>
                      <a:pt x="1" y="64"/>
                    </a:lnTo>
                    <a:cubicBezTo>
                      <a:pt x="1" y="87"/>
                      <a:pt x="24" y="119"/>
                      <a:pt x="48" y="119"/>
                    </a:cubicBezTo>
                    <a:lnTo>
                      <a:pt x="1597" y="119"/>
                    </a:lnTo>
                    <a:cubicBezTo>
                      <a:pt x="1629" y="119"/>
                      <a:pt x="1652" y="87"/>
                      <a:pt x="1644" y="64"/>
                    </a:cubicBezTo>
                    <a:lnTo>
                      <a:pt x="1644" y="64"/>
                    </a:lnTo>
                    <a:cubicBezTo>
                      <a:pt x="1652" y="32"/>
                      <a:pt x="1629" y="8"/>
                      <a:pt x="15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 name="Google Shape;1623;p58">
                <a:extLst>
                  <a:ext uri="{FF2B5EF4-FFF2-40B4-BE49-F238E27FC236}">
                    <a16:creationId xmlns:a16="http://schemas.microsoft.com/office/drawing/2014/main" id="{407B2815-E1BD-D2D4-E2B3-5286075BCE09}"/>
                  </a:ext>
                </a:extLst>
              </p:cNvPr>
              <p:cNvSpPr/>
              <p:nvPr/>
            </p:nvSpPr>
            <p:spPr>
              <a:xfrm>
                <a:off x="7484846" y="4210099"/>
                <a:ext cx="244273" cy="17585"/>
              </a:xfrm>
              <a:custGeom>
                <a:avLst/>
                <a:gdLst/>
                <a:ahLst/>
                <a:cxnLst/>
                <a:rect l="l" t="t" r="r" b="b"/>
                <a:pathLst>
                  <a:path w="1653" h="119" extrusionOk="0">
                    <a:moveTo>
                      <a:pt x="1597" y="1"/>
                    </a:moveTo>
                    <a:lnTo>
                      <a:pt x="48" y="1"/>
                    </a:lnTo>
                    <a:cubicBezTo>
                      <a:pt x="24" y="9"/>
                      <a:pt x="1" y="32"/>
                      <a:pt x="1" y="64"/>
                    </a:cubicBezTo>
                    <a:lnTo>
                      <a:pt x="1" y="64"/>
                    </a:lnTo>
                    <a:cubicBezTo>
                      <a:pt x="1" y="87"/>
                      <a:pt x="24" y="119"/>
                      <a:pt x="48" y="119"/>
                    </a:cubicBezTo>
                    <a:lnTo>
                      <a:pt x="1597" y="119"/>
                    </a:lnTo>
                    <a:cubicBezTo>
                      <a:pt x="1629" y="119"/>
                      <a:pt x="1652" y="87"/>
                      <a:pt x="1644" y="64"/>
                    </a:cubicBezTo>
                    <a:lnTo>
                      <a:pt x="1644" y="64"/>
                    </a:lnTo>
                    <a:cubicBezTo>
                      <a:pt x="1652" y="32"/>
                      <a:pt x="1629" y="9"/>
                      <a:pt x="15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 name="Google Shape;1624;p58">
                <a:extLst>
                  <a:ext uri="{FF2B5EF4-FFF2-40B4-BE49-F238E27FC236}">
                    <a16:creationId xmlns:a16="http://schemas.microsoft.com/office/drawing/2014/main" id="{3A4B8A3F-749B-68D8-3D68-B175E580AEF7}"/>
                  </a:ext>
                </a:extLst>
              </p:cNvPr>
              <p:cNvSpPr/>
              <p:nvPr/>
            </p:nvSpPr>
            <p:spPr>
              <a:xfrm>
                <a:off x="7484846" y="4174189"/>
                <a:ext cx="244273" cy="17585"/>
              </a:xfrm>
              <a:custGeom>
                <a:avLst/>
                <a:gdLst/>
                <a:ahLst/>
                <a:cxnLst/>
                <a:rect l="l" t="t" r="r" b="b"/>
                <a:pathLst>
                  <a:path w="1653" h="119" extrusionOk="0">
                    <a:moveTo>
                      <a:pt x="1597" y="0"/>
                    </a:moveTo>
                    <a:lnTo>
                      <a:pt x="48" y="0"/>
                    </a:lnTo>
                    <a:cubicBezTo>
                      <a:pt x="24" y="0"/>
                      <a:pt x="1" y="32"/>
                      <a:pt x="1" y="55"/>
                    </a:cubicBezTo>
                    <a:lnTo>
                      <a:pt x="1" y="55"/>
                    </a:lnTo>
                    <a:cubicBezTo>
                      <a:pt x="1" y="87"/>
                      <a:pt x="24" y="110"/>
                      <a:pt x="48" y="118"/>
                    </a:cubicBezTo>
                    <a:lnTo>
                      <a:pt x="1597" y="118"/>
                    </a:lnTo>
                    <a:cubicBezTo>
                      <a:pt x="1629" y="110"/>
                      <a:pt x="1652" y="87"/>
                      <a:pt x="1644" y="55"/>
                    </a:cubicBezTo>
                    <a:lnTo>
                      <a:pt x="1644" y="55"/>
                    </a:lnTo>
                    <a:cubicBezTo>
                      <a:pt x="1652" y="32"/>
                      <a:pt x="1629" y="0"/>
                      <a:pt x="1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 name="Google Shape;1625;p58">
                <a:extLst>
                  <a:ext uri="{FF2B5EF4-FFF2-40B4-BE49-F238E27FC236}">
                    <a16:creationId xmlns:a16="http://schemas.microsoft.com/office/drawing/2014/main" id="{A41C3E4D-1D55-5E25-C3E3-D8C4CF4A7393}"/>
                  </a:ext>
                </a:extLst>
              </p:cNvPr>
              <p:cNvSpPr/>
              <p:nvPr/>
            </p:nvSpPr>
            <p:spPr>
              <a:xfrm>
                <a:off x="7523268" y="4138132"/>
                <a:ext cx="205851" cy="17585"/>
              </a:xfrm>
              <a:custGeom>
                <a:avLst/>
                <a:gdLst/>
                <a:ahLst/>
                <a:cxnLst/>
                <a:rect l="l" t="t" r="r" b="b"/>
                <a:pathLst>
                  <a:path w="1393" h="119" extrusionOk="0">
                    <a:moveTo>
                      <a:pt x="1337" y="0"/>
                    </a:moveTo>
                    <a:lnTo>
                      <a:pt x="55" y="0"/>
                    </a:lnTo>
                    <a:cubicBezTo>
                      <a:pt x="24" y="0"/>
                      <a:pt x="0" y="24"/>
                      <a:pt x="8" y="55"/>
                    </a:cubicBezTo>
                    <a:lnTo>
                      <a:pt x="8" y="55"/>
                    </a:lnTo>
                    <a:cubicBezTo>
                      <a:pt x="0" y="87"/>
                      <a:pt x="24" y="110"/>
                      <a:pt x="55" y="118"/>
                    </a:cubicBezTo>
                    <a:lnTo>
                      <a:pt x="1337" y="118"/>
                    </a:lnTo>
                    <a:cubicBezTo>
                      <a:pt x="1369" y="110"/>
                      <a:pt x="1392" y="87"/>
                      <a:pt x="1384" y="55"/>
                    </a:cubicBezTo>
                    <a:lnTo>
                      <a:pt x="1384" y="55"/>
                    </a:lnTo>
                    <a:cubicBezTo>
                      <a:pt x="1392" y="24"/>
                      <a:pt x="1369" y="0"/>
                      <a:pt x="13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 name="Google Shape;1626;p58">
                <a:extLst>
                  <a:ext uri="{FF2B5EF4-FFF2-40B4-BE49-F238E27FC236}">
                    <a16:creationId xmlns:a16="http://schemas.microsoft.com/office/drawing/2014/main" id="{B44E0E52-48B1-B0C9-7AEF-08234AB28610}"/>
                  </a:ext>
                </a:extLst>
              </p:cNvPr>
              <p:cNvSpPr/>
              <p:nvPr/>
            </p:nvSpPr>
            <p:spPr>
              <a:xfrm>
                <a:off x="7484846" y="4099710"/>
                <a:ext cx="244273" cy="17585"/>
              </a:xfrm>
              <a:custGeom>
                <a:avLst/>
                <a:gdLst/>
                <a:ahLst/>
                <a:cxnLst/>
                <a:rect l="l" t="t" r="r" b="b"/>
                <a:pathLst>
                  <a:path w="1653" h="119" extrusionOk="0">
                    <a:moveTo>
                      <a:pt x="1597" y="1"/>
                    </a:moveTo>
                    <a:lnTo>
                      <a:pt x="48" y="1"/>
                    </a:lnTo>
                    <a:cubicBezTo>
                      <a:pt x="24" y="9"/>
                      <a:pt x="1" y="32"/>
                      <a:pt x="1" y="64"/>
                    </a:cubicBezTo>
                    <a:lnTo>
                      <a:pt x="1" y="64"/>
                    </a:lnTo>
                    <a:cubicBezTo>
                      <a:pt x="1" y="95"/>
                      <a:pt x="24" y="119"/>
                      <a:pt x="48" y="119"/>
                    </a:cubicBezTo>
                    <a:lnTo>
                      <a:pt x="1597" y="119"/>
                    </a:lnTo>
                    <a:cubicBezTo>
                      <a:pt x="1629" y="119"/>
                      <a:pt x="1652" y="95"/>
                      <a:pt x="1644" y="64"/>
                    </a:cubicBezTo>
                    <a:lnTo>
                      <a:pt x="1644" y="64"/>
                    </a:lnTo>
                    <a:cubicBezTo>
                      <a:pt x="1652" y="32"/>
                      <a:pt x="1629" y="9"/>
                      <a:pt x="15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 name="Google Shape;1627;p58">
                <a:extLst>
                  <a:ext uri="{FF2B5EF4-FFF2-40B4-BE49-F238E27FC236}">
                    <a16:creationId xmlns:a16="http://schemas.microsoft.com/office/drawing/2014/main" id="{378DCA02-5560-3AB1-B066-69987BC5C798}"/>
                  </a:ext>
                </a:extLst>
              </p:cNvPr>
              <p:cNvSpPr/>
              <p:nvPr/>
            </p:nvSpPr>
            <p:spPr>
              <a:xfrm>
                <a:off x="7484846" y="4063653"/>
                <a:ext cx="244273" cy="17585"/>
              </a:xfrm>
              <a:custGeom>
                <a:avLst/>
                <a:gdLst/>
                <a:ahLst/>
                <a:cxnLst/>
                <a:rect l="l" t="t" r="r" b="b"/>
                <a:pathLst>
                  <a:path w="1653" h="119" extrusionOk="0">
                    <a:moveTo>
                      <a:pt x="1597" y="1"/>
                    </a:moveTo>
                    <a:lnTo>
                      <a:pt x="48" y="1"/>
                    </a:lnTo>
                    <a:cubicBezTo>
                      <a:pt x="24" y="1"/>
                      <a:pt x="1" y="24"/>
                      <a:pt x="1" y="56"/>
                    </a:cubicBezTo>
                    <a:lnTo>
                      <a:pt x="1" y="56"/>
                    </a:lnTo>
                    <a:cubicBezTo>
                      <a:pt x="1" y="87"/>
                      <a:pt x="24" y="111"/>
                      <a:pt x="48" y="119"/>
                    </a:cubicBezTo>
                    <a:lnTo>
                      <a:pt x="1597" y="119"/>
                    </a:lnTo>
                    <a:cubicBezTo>
                      <a:pt x="1629" y="111"/>
                      <a:pt x="1652" y="87"/>
                      <a:pt x="1644" y="56"/>
                    </a:cubicBezTo>
                    <a:lnTo>
                      <a:pt x="1644" y="56"/>
                    </a:lnTo>
                    <a:cubicBezTo>
                      <a:pt x="1652" y="24"/>
                      <a:pt x="1629" y="1"/>
                      <a:pt x="15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 name="Google Shape;1628;p58">
                <a:extLst>
                  <a:ext uri="{FF2B5EF4-FFF2-40B4-BE49-F238E27FC236}">
                    <a16:creationId xmlns:a16="http://schemas.microsoft.com/office/drawing/2014/main" id="{76D6FE31-68D4-08EC-2BFF-874DE707593F}"/>
                  </a:ext>
                </a:extLst>
              </p:cNvPr>
              <p:cNvSpPr/>
              <p:nvPr/>
            </p:nvSpPr>
            <p:spPr>
              <a:xfrm>
                <a:off x="7484846" y="4026561"/>
                <a:ext cx="201270" cy="17585"/>
              </a:xfrm>
              <a:custGeom>
                <a:avLst/>
                <a:gdLst/>
                <a:ahLst/>
                <a:cxnLst/>
                <a:rect l="l" t="t" r="r" b="b"/>
                <a:pathLst>
                  <a:path w="1362" h="119" extrusionOk="0">
                    <a:moveTo>
                      <a:pt x="1314" y="0"/>
                    </a:moveTo>
                    <a:lnTo>
                      <a:pt x="48" y="0"/>
                    </a:lnTo>
                    <a:cubicBezTo>
                      <a:pt x="24" y="0"/>
                      <a:pt x="1" y="32"/>
                      <a:pt x="1" y="55"/>
                    </a:cubicBezTo>
                    <a:lnTo>
                      <a:pt x="1" y="55"/>
                    </a:lnTo>
                    <a:cubicBezTo>
                      <a:pt x="1" y="87"/>
                      <a:pt x="24" y="110"/>
                      <a:pt x="48" y="118"/>
                    </a:cubicBezTo>
                    <a:lnTo>
                      <a:pt x="1314" y="118"/>
                    </a:lnTo>
                    <a:cubicBezTo>
                      <a:pt x="1338" y="110"/>
                      <a:pt x="1361" y="87"/>
                      <a:pt x="1361" y="55"/>
                    </a:cubicBezTo>
                    <a:lnTo>
                      <a:pt x="1361" y="55"/>
                    </a:lnTo>
                    <a:cubicBezTo>
                      <a:pt x="1361" y="32"/>
                      <a:pt x="1338" y="0"/>
                      <a:pt x="13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 name="Google Shape;1629;p58">
                <a:extLst>
                  <a:ext uri="{FF2B5EF4-FFF2-40B4-BE49-F238E27FC236}">
                    <a16:creationId xmlns:a16="http://schemas.microsoft.com/office/drawing/2014/main" id="{70529D60-AC17-C2A2-8D03-5ABD3A7E4B46}"/>
                  </a:ext>
                </a:extLst>
              </p:cNvPr>
              <p:cNvSpPr/>
              <p:nvPr/>
            </p:nvSpPr>
            <p:spPr>
              <a:xfrm>
                <a:off x="7484846" y="3989322"/>
                <a:ext cx="244273" cy="17585"/>
              </a:xfrm>
              <a:custGeom>
                <a:avLst/>
                <a:gdLst/>
                <a:ahLst/>
                <a:cxnLst/>
                <a:rect l="l" t="t" r="r" b="b"/>
                <a:pathLst>
                  <a:path w="1653" h="119" extrusionOk="0">
                    <a:moveTo>
                      <a:pt x="1597" y="1"/>
                    </a:moveTo>
                    <a:lnTo>
                      <a:pt x="48" y="1"/>
                    </a:lnTo>
                    <a:cubicBezTo>
                      <a:pt x="24" y="8"/>
                      <a:pt x="1" y="32"/>
                      <a:pt x="1" y="63"/>
                    </a:cubicBezTo>
                    <a:lnTo>
                      <a:pt x="1" y="63"/>
                    </a:lnTo>
                    <a:cubicBezTo>
                      <a:pt x="1" y="87"/>
                      <a:pt x="24" y="119"/>
                      <a:pt x="48" y="119"/>
                    </a:cubicBezTo>
                    <a:lnTo>
                      <a:pt x="1597" y="119"/>
                    </a:lnTo>
                    <a:cubicBezTo>
                      <a:pt x="1629" y="119"/>
                      <a:pt x="1652" y="87"/>
                      <a:pt x="1644" y="63"/>
                    </a:cubicBezTo>
                    <a:lnTo>
                      <a:pt x="1644" y="63"/>
                    </a:lnTo>
                    <a:cubicBezTo>
                      <a:pt x="1652" y="32"/>
                      <a:pt x="1629" y="8"/>
                      <a:pt x="15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 name="Google Shape;1630;p58">
                <a:extLst>
                  <a:ext uri="{FF2B5EF4-FFF2-40B4-BE49-F238E27FC236}">
                    <a16:creationId xmlns:a16="http://schemas.microsoft.com/office/drawing/2014/main" id="{3FB69DCC-4100-26AE-C62A-82BFBEA3D410}"/>
                  </a:ext>
                </a:extLst>
              </p:cNvPr>
              <p:cNvSpPr/>
              <p:nvPr/>
            </p:nvSpPr>
            <p:spPr>
              <a:xfrm>
                <a:off x="7484846" y="4138132"/>
                <a:ext cx="24531" cy="17585"/>
              </a:xfrm>
              <a:custGeom>
                <a:avLst/>
                <a:gdLst/>
                <a:ahLst/>
                <a:cxnLst/>
                <a:rect l="l" t="t" r="r" b="b"/>
                <a:pathLst>
                  <a:path w="166" h="119" extrusionOk="0">
                    <a:moveTo>
                      <a:pt x="119" y="0"/>
                    </a:moveTo>
                    <a:lnTo>
                      <a:pt x="48" y="0"/>
                    </a:lnTo>
                    <a:cubicBezTo>
                      <a:pt x="24" y="0"/>
                      <a:pt x="1" y="24"/>
                      <a:pt x="1" y="55"/>
                    </a:cubicBezTo>
                    <a:lnTo>
                      <a:pt x="1" y="55"/>
                    </a:lnTo>
                    <a:cubicBezTo>
                      <a:pt x="1" y="87"/>
                      <a:pt x="24" y="110"/>
                      <a:pt x="48" y="118"/>
                    </a:cubicBezTo>
                    <a:lnTo>
                      <a:pt x="119" y="118"/>
                    </a:lnTo>
                    <a:cubicBezTo>
                      <a:pt x="150" y="110"/>
                      <a:pt x="166" y="87"/>
                      <a:pt x="166" y="55"/>
                    </a:cubicBezTo>
                    <a:lnTo>
                      <a:pt x="166" y="55"/>
                    </a:lnTo>
                    <a:cubicBezTo>
                      <a:pt x="166" y="24"/>
                      <a:pt x="150" y="0"/>
                      <a:pt x="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 name="Google Shape;1631;p58">
                <a:extLst>
                  <a:ext uri="{FF2B5EF4-FFF2-40B4-BE49-F238E27FC236}">
                    <a16:creationId xmlns:a16="http://schemas.microsoft.com/office/drawing/2014/main" id="{F00B5CAA-37CA-467F-FCBF-3649C602F0D7}"/>
                  </a:ext>
                </a:extLst>
              </p:cNvPr>
              <p:cNvSpPr/>
              <p:nvPr/>
            </p:nvSpPr>
            <p:spPr>
              <a:xfrm>
                <a:off x="7697496" y="4026561"/>
                <a:ext cx="30442" cy="17585"/>
              </a:xfrm>
              <a:custGeom>
                <a:avLst/>
                <a:gdLst/>
                <a:ahLst/>
                <a:cxnLst/>
                <a:rect l="l" t="t" r="r" b="b"/>
                <a:pathLst>
                  <a:path w="206" h="119" extrusionOk="0">
                    <a:moveTo>
                      <a:pt x="158" y="0"/>
                    </a:moveTo>
                    <a:lnTo>
                      <a:pt x="48" y="0"/>
                    </a:lnTo>
                    <a:cubicBezTo>
                      <a:pt x="17" y="0"/>
                      <a:pt x="1" y="32"/>
                      <a:pt x="1" y="55"/>
                    </a:cubicBezTo>
                    <a:lnTo>
                      <a:pt x="1" y="55"/>
                    </a:lnTo>
                    <a:cubicBezTo>
                      <a:pt x="1" y="87"/>
                      <a:pt x="17" y="110"/>
                      <a:pt x="48" y="118"/>
                    </a:cubicBezTo>
                    <a:lnTo>
                      <a:pt x="158" y="118"/>
                    </a:lnTo>
                    <a:cubicBezTo>
                      <a:pt x="190" y="110"/>
                      <a:pt x="205" y="87"/>
                      <a:pt x="205" y="55"/>
                    </a:cubicBezTo>
                    <a:lnTo>
                      <a:pt x="205" y="55"/>
                    </a:lnTo>
                    <a:cubicBezTo>
                      <a:pt x="205" y="32"/>
                      <a:pt x="190" y="8"/>
                      <a:pt x="1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 name="Google Shape;1632;p58">
                <a:extLst>
                  <a:ext uri="{FF2B5EF4-FFF2-40B4-BE49-F238E27FC236}">
                    <a16:creationId xmlns:a16="http://schemas.microsoft.com/office/drawing/2014/main" id="{31A848A8-A943-283B-B9B9-A31D8CF67DCD}"/>
                  </a:ext>
                </a:extLst>
              </p:cNvPr>
              <p:cNvSpPr/>
              <p:nvPr/>
            </p:nvSpPr>
            <p:spPr>
              <a:xfrm>
                <a:off x="7523268" y="3469742"/>
                <a:ext cx="330130" cy="423229"/>
              </a:xfrm>
              <a:custGeom>
                <a:avLst/>
                <a:gdLst/>
                <a:ahLst/>
                <a:cxnLst/>
                <a:rect l="l" t="t" r="r" b="b"/>
                <a:pathLst>
                  <a:path w="2234" h="2864" extrusionOk="0">
                    <a:moveTo>
                      <a:pt x="779" y="1"/>
                    </a:moveTo>
                    <a:lnTo>
                      <a:pt x="574" y="1"/>
                    </a:lnTo>
                    <a:cubicBezTo>
                      <a:pt x="401" y="1"/>
                      <a:pt x="236" y="95"/>
                      <a:pt x="142" y="245"/>
                    </a:cubicBezTo>
                    <a:lnTo>
                      <a:pt x="2045" y="2675"/>
                    </a:lnTo>
                    <a:cubicBezTo>
                      <a:pt x="2171" y="2518"/>
                      <a:pt x="2234" y="2329"/>
                      <a:pt x="2234" y="2124"/>
                    </a:cubicBezTo>
                    <a:lnTo>
                      <a:pt x="2234" y="1849"/>
                    </a:lnTo>
                    <a:close/>
                    <a:moveTo>
                      <a:pt x="40" y="457"/>
                    </a:moveTo>
                    <a:lnTo>
                      <a:pt x="1880" y="2809"/>
                    </a:lnTo>
                    <a:cubicBezTo>
                      <a:pt x="1809" y="2848"/>
                      <a:pt x="1731" y="2864"/>
                      <a:pt x="1652" y="2864"/>
                    </a:cubicBezTo>
                    <a:lnTo>
                      <a:pt x="1589" y="2864"/>
                    </a:lnTo>
                    <a:lnTo>
                      <a:pt x="0" y="835"/>
                    </a:lnTo>
                    <a:lnTo>
                      <a:pt x="0" y="732"/>
                    </a:lnTo>
                    <a:cubicBezTo>
                      <a:pt x="0" y="638"/>
                      <a:pt x="8" y="544"/>
                      <a:pt x="40" y="45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 name="Google Shape;1633;p58">
                <a:extLst>
                  <a:ext uri="{FF2B5EF4-FFF2-40B4-BE49-F238E27FC236}">
                    <a16:creationId xmlns:a16="http://schemas.microsoft.com/office/drawing/2014/main" id="{2E910B26-F4CE-2087-F353-2F8775C7EA03}"/>
                  </a:ext>
                </a:extLst>
              </p:cNvPr>
              <p:cNvSpPr/>
              <p:nvPr/>
            </p:nvSpPr>
            <p:spPr>
              <a:xfrm>
                <a:off x="6881624" y="2281920"/>
                <a:ext cx="53642" cy="28077"/>
              </a:xfrm>
              <a:custGeom>
                <a:avLst/>
                <a:gdLst/>
                <a:ahLst/>
                <a:cxnLst/>
                <a:rect l="l" t="t" r="r" b="b"/>
                <a:pathLst>
                  <a:path w="363" h="190" extrusionOk="0">
                    <a:moveTo>
                      <a:pt x="362" y="174"/>
                    </a:moveTo>
                    <a:cubicBezTo>
                      <a:pt x="362" y="174"/>
                      <a:pt x="315" y="16"/>
                      <a:pt x="182" y="9"/>
                    </a:cubicBezTo>
                    <a:cubicBezTo>
                      <a:pt x="56" y="1"/>
                      <a:pt x="1" y="166"/>
                      <a:pt x="40" y="182"/>
                    </a:cubicBezTo>
                    <a:cubicBezTo>
                      <a:pt x="150" y="189"/>
                      <a:pt x="252" y="182"/>
                      <a:pt x="362" y="17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 name="Google Shape;1634;p58">
                <a:extLst>
                  <a:ext uri="{FF2B5EF4-FFF2-40B4-BE49-F238E27FC236}">
                    <a16:creationId xmlns:a16="http://schemas.microsoft.com/office/drawing/2014/main" id="{BEDC25B1-264F-DF60-AABF-8F6D6F547215}"/>
                  </a:ext>
                </a:extLst>
              </p:cNvPr>
              <p:cNvSpPr/>
              <p:nvPr/>
            </p:nvSpPr>
            <p:spPr>
              <a:xfrm>
                <a:off x="6859606" y="2342360"/>
                <a:ext cx="81424" cy="59406"/>
              </a:xfrm>
              <a:custGeom>
                <a:avLst/>
                <a:gdLst/>
                <a:ahLst/>
                <a:cxnLst/>
                <a:rect l="l" t="t" r="r" b="b"/>
                <a:pathLst>
                  <a:path w="551" h="402" extrusionOk="0">
                    <a:moveTo>
                      <a:pt x="393" y="40"/>
                    </a:moveTo>
                    <a:lnTo>
                      <a:pt x="433" y="32"/>
                    </a:lnTo>
                    <a:lnTo>
                      <a:pt x="433" y="32"/>
                    </a:lnTo>
                    <a:lnTo>
                      <a:pt x="551" y="9"/>
                    </a:lnTo>
                    <a:cubicBezTo>
                      <a:pt x="409" y="402"/>
                      <a:pt x="0" y="347"/>
                      <a:pt x="157" y="40"/>
                    </a:cubicBezTo>
                    <a:lnTo>
                      <a:pt x="354" y="1"/>
                    </a:lnTo>
                    <a:lnTo>
                      <a:pt x="354" y="16"/>
                    </a:lnTo>
                    <a:cubicBezTo>
                      <a:pt x="354" y="32"/>
                      <a:pt x="370" y="48"/>
                      <a:pt x="386" y="4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 name="Google Shape;1635;p58">
                <a:extLst>
                  <a:ext uri="{FF2B5EF4-FFF2-40B4-BE49-F238E27FC236}">
                    <a16:creationId xmlns:a16="http://schemas.microsoft.com/office/drawing/2014/main" id="{FC178F9F-EC77-9997-7A9E-235136624D3A}"/>
                  </a:ext>
                </a:extLst>
              </p:cNvPr>
              <p:cNvSpPr/>
              <p:nvPr/>
            </p:nvSpPr>
            <p:spPr>
              <a:xfrm>
                <a:off x="6824731" y="1785689"/>
                <a:ext cx="1054230" cy="654497"/>
              </a:xfrm>
              <a:custGeom>
                <a:avLst/>
                <a:gdLst/>
                <a:ahLst/>
                <a:cxnLst/>
                <a:rect l="l" t="t" r="r" b="b"/>
                <a:pathLst>
                  <a:path w="7134" h="4429" extrusionOk="0">
                    <a:moveTo>
                      <a:pt x="6874" y="0"/>
                    </a:moveTo>
                    <a:lnTo>
                      <a:pt x="1188" y="0"/>
                    </a:lnTo>
                    <a:cubicBezTo>
                      <a:pt x="1023" y="8"/>
                      <a:pt x="881" y="126"/>
                      <a:pt x="842" y="283"/>
                    </a:cubicBezTo>
                    <a:lnTo>
                      <a:pt x="40" y="4137"/>
                    </a:lnTo>
                    <a:cubicBezTo>
                      <a:pt x="0" y="4287"/>
                      <a:pt x="110" y="4428"/>
                      <a:pt x="268" y="4420"/>
                    </a:cubicBezTo>
                    <a:lnTo>
                      <a:pt x="5954" y="4420"/>
                    </a:lnTo>
                    <a:cubicBezTo>
                      <a:pt x="6119" y="4413"/>
                      <a:pt x="6261" y="4295"/>
                      <a:pt x="6300" y="4137"/>
                    </a:cubicBezTo>
                    <a:lnTo>
                      <a:pt x="7095" y="283"/>
                    </a:lnTo>
                    <a:cubicBezTo>
                      <a:pt x="7134" y="142"/>
                      <a:pt x="7024" y="0"/>
                      <a:pt x="68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 name="Google Shape;1636;p58">
                <a:extLst>
                  <a:ext uri="{FF2B5EF4-FFF2-40B4-BE49-F238E27FC236}">
                    <a16:creationId xmlns:a16="http://schemas.microsoft.com/office/drawing/2014/main" id="{25BF3E58-7442-32EC-9CB9-CDAD93FF58E3}"/>
                  </a:ext>
                </a:extLst>
              </p:cNvPr>
              <p:cNvSpPr/>
              <p:nvPr/>
            </p:nvSpPr>
            <p:spPr>
              <a:xfrm>
                <a:off x="6852512" y="1785689"/>
                <a:ext cx="1026448" cy="654497"/>
              </a:xfrm>
              <a:custGeom>
                <a:avLst/>
                <a:gdLst/>
                <a:ahLst/>
                <a:cxnLst/>
                <a:rect l="l" t="t" r="r" b="b"/>
                <a:pathLst>
                  <a:path w="6946" h="4429" extrusionOk="0">
                    <a:moveTo>
                      <a:pt x="6686" y="0"/>
                    </a:moveTo>
                    <a:lnTo>
                      <a:pt x="1181" y="0"/>
                    </a:lnTo>
                    <a:cubicBezTo>
                      <a:pt x="1016" y="16"/>
                      <a:pt x="882" y="126"/>
                      <a:pt x="843" y="283"/>
                    </a:cubicBezTo>
                    <a:lnTo>
                      <a:pt x="40" y="4137"/>
                    </a:lnTo>
                    <a:cubicBezTo>
                      <a:pt x="1" y="4287"/>
                      <a:pt x="111" y="4428"/>
                      <a:pt x="261" y="4420"/>
                    </a:cubicBezTo>
                    <a:lnTo>
                      <a:pt x="5766" y="4420"/>
                    </a:lnTo>
                    <a:cubicBezTo>
                      <a:pt x="5931" y="4413"/>
                      <a:pt x="6073" y="4295"/>
                      <a:pt x="6112" y="4137"/>
                    </a:cubicBezTo>
                    <a:lnTo>
                      <a:pt x="6907" y="283"/>
                    </a:lnTo>
                    <a:cubicBezTo>
                      <a:pt x="6946" y="142"/>
                      <a:pt x="6836" y="0"/>
                      <a:pt x="66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 name="Google Shape;1637;p58">
                <a:extLst>
                  <a:ext uri="{FF2B5EF4-FFF2-40B4-BE49-F238E27FC236}">
                    <a16:creationId xmlns:a16="http://schemas.microsoft.com/office/drawing/2014/main" id="{F22E2045-B802-AF6A-311D-E921CA801215}"/>
                  </a:ext>
                </a:extLst>
              </p:cNvPr>
              <p:cNvSpPr/>
              <p:nvPr/>
            </p:nvSpPr>
            <p:spPr>
              <a:xfrm>
                <a:off x="5697202" y="2217818"/>
                <a:ext cx="853255" cy="33840"/>
              </a:xfrm>
              <a:custGeom>
                <a:avLst/>
                <a:gdLst/>
                <a:ahLst/>
                <a:cxnLst/>
                <a:rect l="l" t="t" r="r" b="b"/>
                <a:pathLst>
                  <a:path w="5774" h="229" extrusionOk="0">
                    <a:moveTo>
                      <a:pt x="5671" y="8"/>
                    </a:moveTo>
                    <a:lnTo>
                      <a:pt x="150" y="8"/>
                    </a:lnTo>
                    <a:cubicBezTo>
                      <a:pt x="79" y="8"/>
                      <a:pt x="32" y="47"/>
                      <a:pt x="16" y="110"/>
                    </a:cubicBezTo>
                    <a:lnTo>
                      <a:pt x="16" y="110"/>
                    </a:lnTo>
                    <a:cubicBezTo>
                      <a:pt x="1" y="173"/>
                      <a:pt x="40" y="228"/>
                      <a:pt x="103" y="221"/>
                    </a:cubicBezTo>
                    <a:lnTo>
                      <a:pt x="5624" y="221"/>
                    </a:lnTo>
                    <a:cubicBezTo>
                      <a:pt x="5687" y="221"/>
                      <a:pt x="5742" y="173"/>
                      <a:pt x="5758" y="110"/>
                    </a:cubicBezTo>
                    <a:lnTo>
                      <a:pt x="5758" y="110"/>
                    </a:lnTo>
                    <a:cubicBezTo>
                      <a:pt x="5774" y="55"/>
                      <a:pt x="5726" y="0"/>
                      <a:pt x="5671" y="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 name="Google Shape;1638;p58">
                <a:extLst>
                  <a:ext uri="{FF2B5EF4-FFF2-40B4-BE49-F238E27FC236}">
                    <a16:creationId xmlns:a16="http://schemas.microsoft.com/office/drawing/2014/main" id="{C2BA5EAF-D608-E9E3-FCFA-0EC4FC4635AB}"/>
                  </a:ext>
                </a:extLst>
              </p:cNvPr>
              <p:cNvSpPr/>
              <p:nvPr/>
            </p:nvSpPr>
            <p:spPr>
              <a:xfrm>
                <a:off x="6882807" y="2231972"/>
                <a:ext cx="883549" cy="185015"/>
              </a:xfrm>
              <a:custGeom>
                <a:avLst/>
                <a:gdLst/>
                <a:ahLst/>
                <a:cxnLst/>
                <a:rect l="l" t="t" r="r" b="b"/>
                <a:pathLst>
                  <a:path w="5979" h="1252" extrusionOk="0">
                    <a:moveTo>
                      <a:pt x="5821" y="0"/>
                    </a:moveTo>
                    <a:lnTo>
                      <a:pt x="425" y="0"/>
                    </a:lnTo>
                    <a:cubicBezTo>
                      <a:pt x="323" y="8"/>
                      <a:pt x="236" y="79"/>
                      <a:pt x="213" y="174"/>
                    </a:cubicBezTo>
                    <a:lnTo>
                      <a:pt x="24" y="1070"/>
                    </a:lnTo>
                    <a:cubicBezTo>
                      <a:pt x="0" y="1157"/>
                      <a:pt x="71" y="1251"/>
                      <a:pt x="166" y="1243"/>
                    </a:cubicBezTo>
                    <a:lnTo>
                      <a:pt x="5561" y="1243"/>
                    </a:lnTo>
                    <a:cubicBezTo>
                      <a:pt x="5663" y="1243"/>
                      <a:pt x="5750" y="1172"/>
                      <a:pt x="5774" y="1070"/>
                    </a:cubicBezTo>
                    <a:lnTo>
                      <a:pt x="5954" y="174"/>
                    </a:lnTo>
                    <a:cubicBezTo>
                      <a:pt x="5978" y="87"/>
                      <a:pt x="5915" y="0"/>
                      <a:pt x="5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 name="Google Shape;1639;p58">
                <a:extLst>
                  <a:ext uri="{FF2B5EF4-FFF2-40B4-BE49-F238E27FC236}">
                    <a16:creationId xmlns:a16="http://schemas.microsoft.com/office/drawing/2014/main" id="{003808B4-5473-DBCA-3292-888E93B56C96}"/>
                  </a:ext>
                </a:extLst>
              </p:cNvPr>
              <p:cNvSpPr/>
              <p:nvPr/>
            </p:nvSpPr>
            <p:spPr>
              <a:xfrm>
                <a:off x="7246631" y="2258719"/>
                <a:ext cx="322003" cy="390718"/>
              </a:xfrm>
              <a:custGeom>
                <a:avLst/>
                <a:gdLst/>
                <a:ahLst/>
                <a:cxnLst/>
                <a:rect l="l" t="t" r="r" b="b"/>
                <a:pathLst>
                  <a:path w="2179" h="2644" extrusionOk="0">
                    <a:moveTo>
                      <a:pt x="118" y="126"/>
                    </a:moveTo>
                    <a:cubicBezTo>
                      <a:pt x="79" y="126"/>
                      <a:pt x="8" y="134"/>
                      <a:pt x="8" y="87"/>
                    </a:cubicBezTo>
                    <a:cubicBezTo>
                      <a:pt x="8" y="48"/>
                      <a:pt x="47" y="16"/>
                      <a:pt x="87" y="16"/>
                    </a:cubicBezTo>
                    <a:lnTo>
                      <a:pt x="1621" y="16"/>
                    </a:lnTo>
                    <a:cubicBezTo>
                      <a:pt x="1794" y="0"/>
                      <a:pt x="1935" y="142"/>
                      <a:pt x="1935" y="315"/>
                    </a:cubicBezTo>
                    <a:cubicBezTo>
                      <a:pt x="1943" y="417"/>
                      <a:pt x="1982" y="724"/>
                      <a:pt x="2030" y="1062"/>
                    </a:cubicBezTo>
                    <a:cubicBezTo>
                      <a:pt x="2085" y="1393"/>
                      <a:pt x="2132" y="1746"/>
                      <a:pt x="2163" y="1951"/>
                    </a:cubicBezTo>
                    <a:cubicBezTo>
                      <a:pt x="2171" y="2014"/>
                      <a:pt x="2171" y="2069"/>
                      <a:pt x="2179" y="2124"/>
                    </a:cubicBezTo>
                    <a:cubicBezTo>
                      <a:pt x="2179" y="2234"/>
                      <a:pt x="2155" y="2352"/>
                      <a:pt x="2100" y="2446"/>
                    </a:cubicBezTo>
                    <a:cubicBezTo>
                      <a:pt x="2037" y="2557"/>
                      <a:pt x="1927" y="2619"/>
                      <a:pt x="1801" y="2635"/>
                    </a:cubicBezTo>
                    <a:cubicBezTo>
                      <a:pt x="1778" y="2643"/>
                      <a:pt x="1746" y="2643"/>
                      <a:pt x="1715" y="2643"/>
                    </a:cubicBezTo>
                    <a:lnTo>
                      <a:pt x="79" y="2643"/>
                    </a:lnTo>
                    <a:cubicBezTo>
                      <a:pt x="40" y="2643"/>
                      <a:pt x="0" y="2604"/>
                      <a:pt x="0" y="2564"/>
                    </a:cubicBezTo>
                    <a:cubicBezTo>
                      <a:pt x="0" y="2525"/>
                      <a:pt x="71" y="2541"/>
                      <a:pt x="118" y="2541"/>
                    </a:cubicBezTo>
                    <a:lnTo>
                      <a:pt x="394" y="2486"/>
                    </a:lnTo>
                    <a:cubicBezTo>
                      <a:pt x="417" y="2486"/>
                      <a:pt x="433" y="2486"/>
                      <a:pt x="456" y="2486"/>
                    </a:cubicBezTo>
                    <a:cubicBezTo>
                      <a:pt x="535" y="2478"/>
                      <a:pt x="606" y="2439"/>
                      <a:pt x="645" y="2368"/>
                    </a:cubicBezTo>
                    <a:cubicBezTo>
                      <a:pt x="685" y="2297"/>
                      <a:pt x="700" y="2210"/>
                      <a:pt x="692" y="2124"/>
                    </a:cubicBezTo>
                    <a:cubicBezTo>
                      <a:pt x="692" y="2077"/>
                      <a:pt x="692" y="2030"/>
                      <a:pt x="685" y="1975"/>
                    </a:cubicBezTo>
                    <a:cubicBezTo>
                      <a:pt x="653" y="1778"/>
                      <a:pt x="582" y="1432"/>
                      <a:pt x="535" y="1086"/>
                    </a:cubicBezTo>
                    <a:cubicBezTo>
                      <a:pt x="488" y="732"/>
                      <a:pt x="449" y="433"/>
                      <a:pt x="449" y="331"/>
                    </a:cubicBezTo>
                    <a:cubicBezTo>
                      <a:pt x="449" y="236"/>
                      <a:pt x="378" y="166"/>
                      <a:pt x="283" y="166"/>
                    </a:cubicBezTo>
                    <a:lnTo>
                      <a:pt x="276" y="166"/>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 name="Google Shape;1640;p58">
                <a:extLst>
                  <a:ext uri="{FF2B5EF4-FFF2-40B4-BE49-F238E27FC236}">
                    <a16:creationId xmlns:a16="http://schemas.microsoft.com/office/drawing/2014/main" id="{CA23E451-AD23-C0FE-2754-9A52D82A875E}"/>
                  </a:ext>
                </a:extLst>
              </p:cNvPr>
              <p:cNvSpPr/>
              <p:nvPr/>
            </p:nvSpPr>
            <p:spPr>
              <a:xfrm>
                <a:off x="7208209" y="2258719"/>
                <a:ext cx="145411" cy="390718"/>
              </a:xfrm>
              <a:custGeom>
                <a:avLst/>
                <a:gdLst/>
                <a:ahLst/>
                <a:cxnLst/>
                <a:rect l="l" t="t" r="r" b="b"/>
                <a:pathLst>
                  <a:path w="984" h="2644" extrusionOk="0">
                    <a:moveTo>
                      <a:pt x="268" y="166"/>
                    </a:moveTo>
                    <a:cubicBezTo>
                      <a:pt x="221" y="166"/>
                      <a:pt x="190" y="134"/>
                      <a:pt x="190" y="87"/>
                    </a:cubicBezTo>
                    <a:cubicBezTo>
                      <a:pt x="190" y="48"/>
                      <a:pt x="221" y="16"/>
                      <a:pt x="268" y="16"/>
                    </a:cubicBezTo>
                    <a:lnTo>
                      <a:pt x="425" y="16"/>
                    </a:lnTo>
                    <a:cubicBezTo>
                      <a:pt x="598" y="0"/>
                      <a:pt x="740" y="142"/>
                      <a:pt x="740" y="315"/>
                    </a:cubicBezTo>
                    <a:cubicBezTo>
                      <a:pt x="748" y="417"/>
                      <a:pt x="787" y="724"/>
                      <a:pt x="834" y="1062"/>
                    </a:cubicBezTo>
                    <a:cubicBezTo>
                      <a:pt x="890" y="1393"/>
                      <a:pt x="937" y="1746"/>
                      <a:pt x="968" y="1951"/>
                    </a:cubicBezTo>
                    <a:cubicBezTo>
                      <a:pt x="976" y="2014"/>
                      <a:pt x="976" y="2069"/>
                      <a:pt x="976" y="2124"/>
                    </a:cubicBezTo>
                    <a:cubicBezTo>
                      <a:pt x="984" y="2234"/>
                      <a:pt x="960" y="2352"/>
                      <a:pt x="905" y="2446"/>
                    </a:cubicBezTo>
                    <a:cubicBezTo>
                      <a:pt x="842" y="2557"/>
                      <a:pt x="732" y="2619"/>
                      <a:pt x="606" y="2635"/>
                    </a:cubicBezTo>
                    <a:cubicBezTo>
                      <a:pt x="575" y="2643"/>
                      <a:pt x="551" y="2643"/>
                      <a:pt x="520" y="2643"/>
                    </a:cubicBezTo>
                    <a:lnTo>
                      <a:pt x="103" y="2643"/>
                    </a:lnTo>
                    <a:cubicBezTo>
                      <a:pt x="1" y="2643"/>
                      <a:pt x="1" y="2486"/>
                      <a:pt x="103" y="2486"/>
                    </a:cubicBezTo>
                    <a:lnTo>
                      <a:pt x="520" y="2486"/>
                    </a:lnTo>
                    <a:cubicBezTo>
                      <a:pt x="543" y="2486"/>
                      <a:pt x="567" y="2486"/>
                      <a:pt x="583" y="2486"/>
                    </a:cubicBezTo>
                    <a:cubicBezTo>
                      <a:pt x="661" y="2478"/>
                      <a:pt x="732" y="2439"/>
                      <a:pt x="772" y="2376"/>
                    </a:cubicBezTo>
                    <a:cubicBezTo>
                      <a:pt x="811" y="2297"/>
                      <a:pt x="827" y="2218"/>
                      <a:pt x="827" y="2132"/>
                    </a:cubicBezTo>
                    <a:cubicBezTo>
                      <a:pt x="819" y="2085"/>
                      <a:pt x="819" y="2030"/>
                      <a:pt x="811" y="1982"/>
                    </a:cubicBezTo>
                    <a:cubicBezTo>
                      <a:pt x="779" y="1786"/>
                      <a:pt x="732" y="1432"/>
                      <a:pt x="685" y="1086"/>
                    </a:cubicBezTo>
                    <a:cubicBezTo>
                      <a:pt x="630" y="740"/>
                      <a:pt x="591" y="433"/>
                      <a:pt x="583" y="331"/>
                    </a:cubicBezTo>
                    <a:cubicBezTo>
                      <a:pt x="591" y="244"/>
                      <a:pt x="512" y="166"/>
                      <a:pt x="425" y="173"/>
                    </a:cubicBezTo>
                    <a:lnTo>
                      <a:pt x="260" y="173"/>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 name="Google Shape;1641;p58">
                <a:extLst>
                  <a:ext uri="{FF2B5EF4-FFF2-40B4-BE49-F238E27FC236}">
                    <a16:creationId xmlns:a16="http://schemas.microsoft.com/office/drawing/2014/main" id="{261E7B0E-F53C-030A-FE69-E2B80E1E1451}"/>
                  </a:ext>
                </a:extLst>
              </p:cNvPr>
              <p:cNvSpPr/>
              <p:nvPr/>
            </p:nvSpPr>
            <p:spPr>
              <a:xfrm>
                <a:off x="6641045" y="2477280"/>
                <a:ext cx="139648" cy="130190"/>
              </a:xfrm>
              <a:custGeom>
                <a:avLst/>
                <a:gdLst/>
                <a:ahLst/>
                <a:cxnLst/>
                <a:rect l="l" t="t" r="r" b="b"/>
                <a:pathLst>
                  <a:path w="945" h="881" extrusionOk="0">
                    <a:moveTo>
                      <a:pt x="276" y="0"/>
                    </a:moveTo>
                    <a:lnTo>
                      <a:pt x="669" y="0"/>
                    </a:lnTo>
                    <a:cubicBezTo>
                      <a:pt x="819" y="0"/>
                      <a:pt x="944" y="126"/>
                      <a:pt x="944" y="275"/>
                    </a:cubicBezTo>
                    <a:lnTo>
                      <a:pt x="944" y="606"/>
                    </a:lnTo>
                    <a:cubicBezTo>
                      <a:pt x="944" y="755"/>
                      <a:pt x="826" y="881"/>
                      <a:pt x="669" y="881"/>
                    </a:cubicBezTo>
                    <a:lnTo>
                      <a:pt x="276" y="881"/>
                    </a:lnTo>
                    <a:cubicBezTo>
                      <a:pt x="126" y="881"/>
                      <a:pt x="1" y="755"/>
                      <a:pt x="1" y="606"/>
                    </a:cubicBezTo>
                    <a:lnTo>
                      <a:pt x="1" y="275"/>
                    </a:lnTo>
                    <a:cubicBezTo>
                      <a:pt x="1" y="126"/>
                      <a:pt x="126" y="0"/>
                      <a:pt x="276" y="0"/>
                    </a:cubicBezTo>
                    <a:close/>
                    <a:moveTo>
                      <a:pt x="669" y="110"/>
                    </a:moveTo>
                    <a:lnTo>
                      <a:pt x="276" y="110"/>
                    </a:lnTo>
                    <a:cubicBezTo>
                      <a:pt x="181" y="110"/>
                      <a:pt x="111" y="181"/>
                      <a:pt x="111" y="275"/>
                    </a:cubicBezTo>
                    <a:lnTo>
                      <a:pt x="111" y="606"/>
                    </a:lnTo>
                    <a:cubicBezTo>
                      <a:pt x="111" y="700"/>
                      <a:pt x="181" y="779"/>
                      <a:pt x="276" y="779"/>
                    </a:cubicBezTo>
                    <a:lnTo>
                      <a:pt x="669" y="779"/>
                    </a:lnTo>
                    <a:cubicBezTo>
                      <a:pt x="763" y="779"/>
                      <a:pt x="842" y="700"/>
                      <a:pt x="842" y="606"/>
                    </a:cubicBezTo>
                    <a:lnTo>
                      <a:pt x="842" y="275"/>
                    </a:lnTo>
                    <a:cubicBezTo>
                      <a:pt x="842" y="181"/>
                      <a:pt x="763" y="110"/>
                      <a:pt x="669" y="11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 name="Google Shape;1642;p58">
                <a:extLst>
                  <a:ext uri="{FF2B5EF4-FFF2-40B4-BE49-F238E27FC236}">
                    <a16:creationId xmlns:a16="http://schemas.microsoft.com/office/drawing/2014/main" id="{C4AA8361-59BA-0FB4-2AED-DAFA9D7EDE4F}"/>
                  </a:ext>
                </a:extLst>
              </p:cNvPr>
              <p:cNvSpPr/>
              <p:nvPr/>
            </p:nvSpPr>
            <p:spPr>
              <a:xfrm>
                <a:off x="6598042" y="2450532"/>
                <a:ext cx="132702" cy="198906"/>
              </a:xfrm>
              <a:custGeom>
                <a:avLst/>
                <a:gdLst/>
                <a:ahLst/>
                <a:cxnLst/>
                <a:rect l="l" t="t" r="r" b="b"/>
                <a:pathLst>
                  <a:path w="898" h="1346" extrusionOk="0">
                    <a:moveTo>
                      <a:pt x="897" y="669"/>
                    </a:moveTo>
                    <a:lnTo>
                      <a:pt x="897" y="1086"/>
                    </a:lnTo>
                    <a:cubicBezTo>
                      <a:pt x="889" y="1227"/>
                      <a:pt x="779" y="1345"/>
                      <a:pt x="638" y="1345"/>
                    </a:cubicBezTo>
                    <a:lnTo>
                      <a:pt x="260" y="1345"/>
                    </a:lnTo>
                    <a:cubicBezTo>
                      <a:pt x="118" y="1345"/>
                      <a:pt x="1" y="1227"/>
                      <a:pt x="1" y="1086"/>
                    </a:cubicBezTo>
                    <a:lnTo>
                      <a:pt x="1" y="87"/>
                    </a:lnTo>
                    <a:cubicBezTo>
                      <a:pt x="1" y="39"/>
                      <a:pt x="40" y="0"/>
                      <a:pt x="87" y="0"/>
                    </a:cubicBezTo>
                    <a:lnTo>
                      <a:pt x="803" y="0"/>
                    </a:lnTo>
                    <a:cubicBezTo>
                      <a:pt x="850" y="0"/>
                      <a:pt x="889" y="39"/>
                      <a:pt x="889" y="8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 name="Google Shape;1643;p58">
                <a:extLst>
                  <a:ext uri="{FF2B5EF4-FFF2-40B4-BE49-F238E27FC236}">
                    <a16:creationId xmlns:a16="http://schemas.microsoft.com/office/drawing/2014/main" id="{ACE13F70-9308-B165-0639-EFCBAFA3F9AC}"/>
                  </a:ext>
                </a:extLst>
              </p:cNvPr>
              <p:cNvSpPr/>
              <p:nvPr/>
            </p:nvSpPr>
            <p:spPr>
              <a:xfrm>
                <a:off x="6598042" y="2450532"/>
                <a:ext cx="132702" cy="198906"/>
              </a:xfrm>
              <a:custGeom>
                <a:avLst/>
                <a:gdLst/>
                <a:ahLst/>
                <a:cxnLst/>
                <a:rect l="l" t="t" r="r" b="b"/>
                <a:pathLst>
                  <a:path w="898" h="1346" extrusionOk="0">
                    <a:moveTo>
                      <a:pt x="669" y="409"/>
                    </a:moveTo>
                    <a:lnTo>
                      <a:pt x="669" y="834"/>
                    </a:lnTo>
                    <a:cubicBezTo>
                      <a:pt x="669" y="928"/>
                      <a:pt x="614" y="1015"/>
                      <a:pt x="527" y="1062"/>
                    </a:cubicBezTo>
                    <a:cubicBezTo>
                      <a:pt x="488" y="1078"/>
                      <a:pt x="457" y="1086"/>
                      <a:pt x="417" y="1086"/>
                    </a:cubicBezTo>
                    <a:lnTo>
                      <a:pt x="1" y="1086"/>
                    </a:lnTo>
                    <a:cubicBezTo>
                      <a:pt x="1" y="1227"/>
                      <a:pt x="118" y="1345"/>
                      <a:pt x="260" y="1345"/>
                    </a:cubicBezTo>
                    <a:lnTo>
                      <a:pt x="638" y="1345"/>
                    </a:lnTo>
                    <a:cubicBezTo>
                      <a:pt x="779" y="1345"/>
                      <a:pt x="889" y="1227"/>
                      <a:pt x="897" y="1086"/>
                    </a:cubicBezTo>
                    <a:lnTo>
                      <a:pt x="897" y="87"/>
                    </a:lnTo>
                    <a:cubicBezTo>
                      <a:pt x="897" y="39"/>
                      <a:pt x="858" y="0"/>
                      <a:pt x="811" y="0"/>
                    </a:cubicBezTo>
                    <a:lnTo>
                      <a:pt x="66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 name="Google Shape;1644;p58">
                <a:extLst>
                  <a:ext uri="{FF2B5EF4-FFF2-40B4-BE49-F238E27FC236}">
                    <a16:creationId xmlns:a16="http://schemas.microsoft.com/office/drawing/2014/main" id="{CFB58261-200A-5C57-E389-A89302EE9BF3}"/>
                  </a:ext>
                </a:extLst>
              </p:cNvPr>
              <p:cNvSpPr/>
              <p:nvPr/>
            </p:nvSpPr>
            <p:spPr>
              <a:xfrm>
                <a:off x="6578240" y="1690374"/>
                <a:ext cx="13004" cy="29112"/>
              </a:xfrm>
              <a:custGeom>
                <a:avLst/>
                <a:gdLst/>
                <a:ahLst/>
                <a:cxnLst/>
                <a:rect l="l" t="t" r="r" b="b"/>
                <a:pathLst>
                  <a:path w="88" h="197" extrusionOk="0">
                    <a:moveTo>
                      <a:pt x="48" y="0"/>
                    </a:moveTo>
                    <a:cubicBezTo>
                      <a:pt x="24" y="0"/>
                      <a:pt x="1" y="24"/>
                      <a:pt x="1" y="48"/>
                    </a:cubicBezTo>
                    <a:lnTo>
                      <a:pt x="1" y="150"/>
                    </a:lnTo>
                    <a:cubicBezTo>
                      <a:pt x="1" y="173"/>
                      <a:pt x="24" y="197"/>
                      <a:pt x="48" y="197"/>
                    </a:cubicBezTo>
                    <a:cubicBezTo>
                      <a:pt x="72" y="197"/>
                      <a:pt x="87" y="173"/>
                      <a:pt x="87" y="150"/>
                    </a:cubicBezTo>
                    <a:lnTo>
                      <a:pt x="87" y="48"/>
                    </a:lnTo>
                    <a:cubicBezTo>
                      <a:pt x="87" y="24"/>
                      <a:pt x="72" y="0"/>
                      <a:pt x="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 name="Google Shape;1645;p58">
                <a:extLst>
                  <a:ext uri="{FF2B5EF4-FFF2-40B4-BE49-F238E27FC236}">
                    <a16:creationId xmlns:a16="http://schemas.microsoft.com/office/drawing/2014/main" id="{2D71C1FA-4941-E852-B019-EE874452761B}"/>
                  </a:ext>
                </a:extLst>
              </p:cNvPr>
              <p:cNvSpPr/>
              <p:nvPr/>
            </p:nvSpPr>
            <p:spPr>
              <a:xfrm>
                <a:off x="6441104" y="1655499"/>
                <a:ext cx="22314" cy="29260"/>
              </a:xfrm>
              <a:custGeom>
                <a:avLst/>
                <a:gdLst/>
                <a:ahLst/>
                <a:cxnLst/>
                <a:rect l="l" t="t" r="r" b="b"/>
                <a:pathLst>
                  <a:path w="151" h="198" extrusionOk="0">
                    <a:moveTo>
                      <a:pt x="127" y="8"/>
                    </a:moveTo>
                    <a:lnTo>
                      <a:pt x="127" y="8"/>
                    </a:lnTo>
                    <a:cubicBezTo>
                      <a:pt x="142" y="24"/>
                      <a:pt x="150" y="48"/>
                      <a:pt x="142" y="71"/>
                    </a:cubicBezTo>
                    <a:lnTo>
                      <a:pt x="87" y="166"/>
                    </a:lnTo>
                    <a:cubicBezTo>
                      <a:pt x="72" y="189"/>
                      <a:pt x="48" y="197"/>
                      <a:pt x="24" y="181"/>
                    </a:cubicBezTo>
                    <a:lnTo>
                      <a:pt x="24" y="181"/>
                    </a:lnTo>
                    <a:cubicBezTo>
                      <a:pt x="9" y="173"/>
                      <a:pt x="1" y="142"/>
                      <a:pt x="9" y="126"/>
                    </a:cubicBezTo>
                    <a:lnTo>
                      <a:pt x="64" y="32"/>
                    </a:lnTo>
                    <a:cubicBezTo>
                      <a:pt x="72" y="8"/>
                      <a:pt x="103" y="0"/>
                      <a:pt x="127" y="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 name="Google Shape;1646;p58">
                <a:extLst>
                  <a:ext uri="{FF2B5EF4-FFF2-40B4-BE49-F238E27FC236}">
                    <a16:creationId xmlns:a16="http://schemas.microsoft.com/office/drawing/2014/main" id="{E1523CC2-AC95-F7AA-8022-8335E1C628F2}"/>
                  </a:ext>
                </a:extLst>
              </p:cNvPr>
              <p:cNvSpPr/>
              <p:nvPr/>
            </p:nvSpPr>
            <p:spPr>
              <a:xfrm>
                <a:off x="6800347" y="1295221"/>
                <a:ext cx="29112" cy="23349"/>
              </a:xfrm>
              <a:custGeom>
                <a:avLst/>
                <a:gdLst/>
                <a:ahLst/>
                <a:cxnLst/>
                <a:rect l="l" t="t" r="r" b="b"/>
                <a:pathLst>
                  <a:path w="197" h="158" extrusionOk="0">
                    <a:moveTo>
                      <a:pt x="189" y="32"/>
                    </a:moveTo>
                    <a:lnTo>
                      <a:pt x="189" y="32"/>
                    </a:lnTo>
                    <a:cubicBezTo>
                      <a:pt x="197" y="47"/>
                      <a:pt x="189" y="79"/>
                      <a:pt x="173" y="87"/>
                    </a:cubicBezTo>
                    <a:lnTo>
                      <a:pt x="79" y="142"/>
                    </a:lnTo>
                    <a:cubicBezTo>
                      <a:pt x="55" y="158"/>
                      <a:pt x="32" y="150"/>
                      <a:pt x="16" y="126"/>
                    </a:cubicBezTo>
                    <a:lnTo>
                      <a:pt x="16" y="126"/>
                    </a:lnTo>
                    <a:cubicBezTo>
                      <a:pt x="0" y="102"/>
                      <a:pt x="8" y="79"/>
                      <a:pt x="32" y="63"/>
                    </a:cubicBezTo>
                    <a:lnTo>
                      <a:pt x="126" y="8"/>
                    </a:lnTo>
                    <a:cubicBezTo>
                      <a:pt x="150" y="0"/>
                      <a:pt x="173" y="8"/>
                      <a:pt x="189" y="3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 name="Google Shape;1647;p58">
                <a:extLst>
                  <a:ext uri="{FF2B5EF4-FFF2-40B4-BE49-F238E27FC236}">
                    <a16:creationId xmlns:a16="http://schemas.microsoft.com/office/drawing/2014/main" id="{C84C02D9-4923-6818-66A4-23FF5D82F2EE}"/>
                  </a:ext>
                </a:extLst>
              </p:cNvPr>
              <p:cNvSpPr/>
              <p:nvPr/>
            </p:nvSpPr>
            <p:spPr>
              <a:xfrm>
                <a:off x="6341207" y="1561365"/>
                <a:ext cx="29112" cy="22166"/>
              </a:xfrm>
              <a:custGeom>
                <a:avLst/>
                <a:gdLst/>
                <a:ahLst/>
                <a:cxnLst/>
                <a:rect l="l" t="t" r="r" b="b"/>
                <a:pathLst>
                  <a:path w="197" h="150" extrusionOk="0">
                    <a:moveTo>
                      <a:pt x="181" y="24"/>
                    </a:moveTo>
                    <a:lnTo>
                      <a:pt x="181" y="24"/>
                    </a:lnTo>
                    <a:cubicBezTo>
                      <a:pt x="197" y="48"/>
                      <a:pt x="189" y="71"/>
                      <a:pt x="165" y="87"/>
                    </a:cubicBezTo>
                    <a:lnTo>
                      <a:pt x="71" y="142"/>
                    </a:lnTo>
                    <a:cubicBezTo>
                      <a:pt x="48" y="150"/>
                      <a:pt x="24" y="142"/>
                      <a:pt x="16" y="126"/>
                    </a:cubicBezTo>
                    <a:lnTo>
                      <a:pt x="16" y="126"/>
                    </a:lnTo>
                    <a:cubicBezTo>
                      <a:pt x="0" y="103"/>
                      <a:pt x="8" y="71"/>
                      <a:pt x="32" y="63"/>
                    </a:cubicBezTo>
                    <a:lnTo>
                      <a:pt x="126" y="8"/>
                    </a:lnTo>
                    <a:cubicBezTo>
                      <a:pt x="150" y="0"/>
                      <a:pt x="173" y="8"/>
                      <a:pt x="181" y="2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 name="Google Shape;1648;p58">
                <a:extLst>
                  <a:ext uri="{FF2B5EF4-FFF2-40B4-BE49-F238E27FC236}">
                    <a16:creationId xmlns:a16="http://schemas.microsoft.com/office/drawing/2014/main" id="{434FB79A-ED09-86AE-AF81-41E827C23212}"/>
                  </a:ext>
                </a:extLst>
              </p:cNvPr>
              <p:cNvSpPr/>
              <p:nvPr/>
            </p:nvSpPr>
            <p:spPr>
              <a:xfrm>
                <a:off x="6836257" y="1432357"/>
                <a:ext cx="29260" cy="14039"/>
              </a:xfrm>
              <a:custGeom>
                <a:avLst/>
                <a:gdLst/>
                <a:ahLst/>
                <a:cxnLst/>
                <a:rect l="l" t="t" r="r" b="b"/>
                <a:pathLst>
                  <a:path w="198" h="95" extrusionOk="0">
                    <a:moveTo>
                      <a:pt x="48" y="0"/>
                    </a:moveTo>
                    <a:cubicBezTo>
                      <a:pt x="24" y="0"/>
                      <a:pt x="1" y="24"/>
                      <a:pt x="1" y="47"/>
                    </a:cubicBezTo>
                    <a:cubicBezTo>
                      <a:pt x="1" y="71"/>
                      <a:pt x="24" y="95"/>
                      <a:pt x="48" y="95"/>
                    </a:cubicBezTo>
                    <a:lnTo>
                      <a:pt x="150" y="95"/>
                    </a:lnTo>
                    <a:cubicBezTo>
                      <a:pt x="174" y="95"/>
                      <a:pt x="198" y="71"/>
                      <a:pt x="198" y="47"/>
                    </a:cubicBezTo>
                    <a:cubicBezTo>
                      <a:pt x="198" y="24"/>
                      <a:pt x="174" y="0"/>
                      <a:pt x="1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 name="Google Shape;1649;p58">
                <a:extLst>
                  <a:ext uri="{FF2B5EF4-FFF2-40B4-BE49-F238E27FC236}">
                    <a16:creationId xmlns:a16="http://schemas.microsoft.com/office/drawing/2014/main" id="{167D15F6-A2B2-E374-9AC2-1D20F0254E6F}"/>
                  </a:ext>
                </a:extLst>
              </p:cNvPr>
              <p:cNvSpPr/>
              <p:nvPr/>
            </p:nvSpPr>
            <p:spPr>
              <a:xfrm>
                <a:off x="6305150" y="1432357"/>
                <a:ext cx="29260" cy="14039"/>
              </a:xfrm>
              <a:custGeom>
                <a:avLst/>
                <a:gdLst/>
                <a:ahLst/>
                <a:cxnLst/>
                <a:rect l="l" t="t" r="r" b="b"/>
                <a:pathLst>
                  <a:path w="198" h="95" extrusionOk="0">
                    <a:moveTo>
                      <a:pt x="40" y="0"/>
                    </a:moveTo>
                    <a:cubicBezTo>
                      <a:pt x="16" y="0"/>
                      <a:pt x="0" y="24"/>
                      <a:pt x="0" y="47"/>
                    </a:cubicBezTo>
                    <a:cubicBezTo>
                      <a:pt x="0" y="71"/>
                      <a:pt x="16" y="95"/>
                      <a:pt x="40" y="95"/>
                    </a:cubicBezTo>
                    <a:lnTo>
                      <a:pt x="150" y="95"/>
                    </a:lnTo>
                    <a:cubicBezTo>
                      <a:pt x="174" y="95"/>
                      <a:pt x="197" y="71"/>
                      <a:pt x="197" y="47"/>
                    </a:cubicBezTo>
                    <a:cubicBezTo>
                      <a:pt x="197" y="24"/>
                      <a:pt x="174" y="0"/>
                      <a:pt x="1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 name="Google Shape;1650;p58">
                <a:extLst>
                  <a:ext uri="{FF2B5EF4-FFF2-40B4-BE49-F238E27FC236}">
                    <a16:creationId xmlns:a16="http://schemas.microsoft.com/office/drawing/2014/main" id="{AF8AA60A-C761-A8A8-AA16-2529E57B3AAA}"/>
                  </a:ext>
                </a:extLst>
              </p:cNvPr>
              <p:cNvSpPr/>
              <p:nvPr/>
            </p:nvSpPr>
            <p:spPr>
              <a:xfrm>
                <a:off x="6800347" y="1560183"/>
                <a:ext cx="29112" cy="23349"/>
              </a:xfrm>
              <a:custGeom>
                <a:avLst/>
                <a:gdLst/>
                <a:ahLst/>
                <a:cxnLst/>
                <a:rect l="l" t="t" r="r" b="b"/>
                <a:pathLst>
                  <a:path w="197" h="158" extrusionOk="0">
                    <a:moveTo>
                      <a:pt x="189" y="134"/>
                    </a:moveTo>
                    <a:lnTo>
                      <a:pt x="189" y="134"/>
                    </a:lnTo>
                    <a:cubicBezTo>
                      <a:pt x="173" y="150"/>
                      <a:pt x="150" y="158"/>
                      <a:pt x="126" y="150"/>
                    </a:cubicBezTo>
                    <a:lnTo>
                      <a:pt x="32" y="95"/>
                    </a:lnTo>
                    <a:cubicBezTo>
                      <a:pt x="8" y="79"/>
                      <a:pt x="0" y="56"/>
                      <a:pt x="16" y="32"/>
                    </a:cubicBezTo>
                    <a:lnTo>
                      <a:pt x="16" y="32"/>
                    </a:lnTo>
                    <a:cubicBezTo>
                      <a:pt x="32" y="8"/>
                      <a:pt x="55" y="0"/>
                      <a:pt x="79" y="16"/>
                    </a:cubicBezTo>
                    <a:lnTo>
                      <a:pt x="173" y="71"/>
                    </a:lnTo>
                    <a:cubicBezTo>
                      <a:pt x="189" y="79"/>
                      <a:pt x="197" y="111"/>
                      <a:pt x="189" y="13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 name="Google Shape;1651;p58">
                <a:extLst>
                  <a:ext uri="{FF2B5EF4-FFF2-40B4-BE49-F238E27FC236}">
                    <a16:creationId xmlns:a16="http://schemas.microsoft.com/office/drawing/2014/main" id="{7289D840-B0D4-4035-C2B9-041F4E8E46CC}"/>
                  </a:ext>
                </a:extLst>
              </p:cNvPr>
              <p:cNvSpPr/>
              <p:nvPr/>
            </p:nvSpPr>
            <p:spPr>
              <a:xfrm>
                <a:off x="6340025" y="1295221"/>
                <a:ext cx="29260" cy="23349"/>
              </a:xfrm>
              <a:custGeom>
                <a:avLst/>
                <a:gdLst/>
                <a:ahLst/>
                <a:cxnLst/>
                <a:rect l="l" t="t" r="r" b="b"/>
                <a:pathLst>
                  <a:path w="198" h="158" extrusionOk="0">
                    <a:moveTo>
                      <a:pt x="189" y="126"/>
                    </a:moveTo>
                    <a:lnTo>
                      <a:pt x="189" y="126"/>
                    </a:lnTo>
                    <a:cubicBezTo>
                      <a:pt x="173" y="150"/>
                      <a:pt x="150" y="158"/>
                      <a:pt x="126" y="142"/>
                    </a:cubicBezTo>
                    <a:lnTo>
                      <a:pt x="32" y="87"/>
                    </a:lnTo>
                    <a:cubicBezTo>
                      <a:pt x="8" y="79"/>
                      <a:pt x="0" y="47"/>
                      <a:pt x="16" y="32"/>
                    </a:cubicBezTo>
                    <a:lnTo>
                      <a:pt x="16" y="32"/>
                    </a:lnTo>
                    <a:cubicBezTo>
                      <a:pt x="24" y="8"/>
                      <a:pt x="56" y="0"/>
                      <a:pt x="79" y="8"/>
                    </a:cubicBezTo>
                    <a:lnTo>
                      <a:pt x="166" y="63"/>
                    </a:lnTo>
                    <a:cubicBezTo>
                      <a:pt x="189" y="79"/>
                      <a:pt x="197" y="102"/>
                      <a:pt x="189" y="126"/>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 name="Google Shape;1652;p58">
                <a:extLst>
                  <a:ext uri="{FF2B5EF4-FFF2-40B4-BE49-F238E27FC236}">
                    <a16:creationId xmlns:a16="http://schemas.microsoft.com/office/drawing/2014/main" id="{4D3EF701-9641-E75B-06B5-AFF503BEBF04}"/>
                  </a:ext>
                </a:extLst>
              </p:cNvPr>
              <p:cNvSpPr/>
              <p:nvPr/>
            </p:nvSpPr>
            <p:spPr>
              <a:xfrm>
                <a:off x="6706066" y="1654316"/>
                <a:ext cx="23496" cy="30442"/>
              </a:xfrm>
              <a:custGeom>
                <a:avLst/>
                <a:gdLst/>
                <a:ahLst/>
                <a:cxnLst/>
                <a:rect l="l" t="t" r="r" b="b"/>
                <a:pathLst>
                  <a:path w="159" h="206" extrusionOk="0">
                    <a:moveTo>
                      <a:pt x="127" y="189"/>
                    </a:moveTo>
                    <a:lnTo>
                      <a:pt x="127" y="189"/>
                    </a:lnTo>
                    <a:cubicBezTo>
                      <a:pt x="111" y="205"/>
                      <a:pt x="80" y="197"/>
                      <a:pt x="72" y="174"/>
                    </a:cubicBezTo>
                    <a:lnTo>
                      <a:pt x="17" y="79"/>
                    </a:lnTo>
                    <a:cubicBezTo>
                      <a:pt x="1" y="56"/>
                      <a:pt x="9" y="24"/>
                      <a:pt x="32" y="16"/>
                    </a:cubicBezTo>
                    <a:lnTo>
                      <a:pt x="32" y="16"/>
                    </a:lnTo>
                    <a:cubicBezTo>
                      <a:pt x="56" y="1"/>
                      <a:pt x="80" y="8"/>
                      <a:pt x="95" y="32"/>
                    </a:cubicBezTo>
                    <a:lnTo>
                      <a:pt x="143" y="126"/>
                    </a:lnTo>
                    <a:cubicBezTo>
                      <a:pt x="158" y="150"/>
                      <a:pt x="150" y="174"/>
                      <a:pt x="127" y="189"/>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 name="Google Shape;1653;p58">
                <a:extLst>
                  <a:ext uri="{FF2B5EF4-FFF2-40B4-BE49-F238E27FC236}">
                    <a16:creationId xmlns:a16="http://schemas.microsoft.com/office/drawing/2014/main" id="{D69FCCE2-4263-5EFB-6DD2-6BCE037FE7BA}"/>
                  </a:ext>
                </a:extLst>
              </p:cNvPr>
              <p:cNvSpPr/>
              <p:nvPr/>
            </p:nvSpPr>
            <p:spPr>
              <a:xfrm>
                <a:off x="6576023" y="1253401"/>
                <a:ext cx="18620" cy="195359"/>
              </a:xfrm>
              <a:custGeom>
                <a:avLst/>
                <a:gdLst/>
                <a:ahLst/>
                <a:cxnLst/>
                <a:rect l="l" t="t" r="r" b="b"/>
                <a:pathLst>
                  <a:path w="126" h="1322" extrusionOk="0">
                    <a:moveTo>
                      <a:pt x="126" y="1258"/>
                    </a:moveTo>
                    <a:cubicBezTo>
                      <a:pt x="126" y="1290"/>
                      <a:pt x="94" y="1321"/>
                      <a:pt x="63" y="1321"/>
                    </a:cubicBezTo>
                    <a:cubicBezTo>
                      <a:pt x="24" y="1321"/>
                      <a:pt x="0" y="1290"/>
                      <a:pt x="0" y="1258"/>
                    </a:cubicBezTo>
                    <a:lnTo>
                      <a:pt x="0" y="63"/>
                    </a:lnTo>
                    <a:cubicBezTo>
                      <a:pt x="0" y="32"/>
                      <a:pt x="24" y="0"/>
                      <a:pt x="63" y="0"/>
                    </a:cubicBezTo>
                    <a:cubicBezTo>
                      <a:pt x="94" y="0"/>
                      <a:pt x="126" y="32"/>
                      <a:pt x="126" y="6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 name="Google Shape;1654;p58">
                <a:extLst>
                  <a:ext uri="{FF2B5EF4-FFF2-40B4-BE49-F238E27FC236}">
                    <a16:creationId xmlns:a16="http://schemas.microsoft.com/office/drawing/2014/main" id="{37119B5E-BB50-4D43-7C5D-944E11EF86D3}"/>
                  </a:ext>
                </a:extLst>
              </p:cNvPr>
              <p:cNvSpPr/>
              <p:nvPr/>
            </p:nvSpPr>
            <p:spPr>
              <a:xfrm>
                <a:off x="6571295" y="1426446"/>
                <a:ext cx="157085" cy="105955"/>
              </a:xfrm>
              <a:custGeom>
                <a:avLst/>
                <a:gdLst/>
                <a:ahLst/>
                <a:cxnLst/>
                <a:rect l="l" t="t" r="r" b="b"/>
                <a:pathLst>
                  <a:path w="1063" h="717" extrusionOk="0">
                    <a:moveTo>
                      <a:pt x="64" y="143"/>
                    </a:moveTo>
                    <a:cubicBezTo>
                      <a:pt x="1" y="95"/>
                      <a:pt x="56" y="1"/>
                      <a:pt x="126" y="32"/>
                    </a:cubicBezTo>
                    <a:lnTo>
                      <a:pt x="1023" y="599"/>
                    </a:lnTo>
                    <a:cubicBezTo>
                      <a:pt x="1055" y="614"/>
                      <a:pt x="1062" y="654"/>
                      <a:pt x="1047" y="685"/>
                    </a:cubicBezTo>
                    <a:cubicBezTo>
                      <a:pt x="1023" y="709"/>
                      <a:pt x="992" y="717"/>
                      <a:pt x="960" y="70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 name="Google Shape;1655;p58">
                <a:extLst>
                  <a:ext uri="{FF2B5EF4-FFF2-40B4-BE49-F238E27FC236}">
                    <a16:creationId xmlns:a16="http://schemas.microsoft.com/office/drawing/2014/main" id="{8A40D8B7-35B4-1ECC-46C3-4C19BA81E607}"/>
                  </a:ext>
                </a:extLst>
              </p:cNvPr>
              <p:cNvSpPr/>
              <p:nvPr/>
            </p:nvSpPr>
            <p:spPr>
              <a:xfrm>
                <a:off x="7157079" y="2731750"/>
                <a:ext cx="1556519" cy="1608683"/>
              </a:xfrm>
              <a:custGeom>
                <a:avLst/>
                <a:gdLst/>
                <a:ahLst/>
                <a:cxnLst/>
                <a:rect l="l" t="t" r="r" b="b"/>
                <a:pathLst>
                  <a:path w="10533" h="10886" extrusionOk="0">
                    <a:moveTo>
                      <a:pt x="10249" y="10878"/>
                    </a:moveTo>
                    <a:cubicBezTo>
                      <a:pt x="10084" y="9895"/>
                      <a:pt x="9777" y="8086"/>
                      <a:pt x="9470" y="6293"/>
                    </a:cubicBezTo>
                    <a:cubicBezTo>
                      <a:pt x="9085" y="3996"/>
                      <a:pt x="8700" y="1731"/>
                      <a:pt x="8621" y="1306"/>
                    </a:cubicBezTo>
                    <a:cubicBezTo>
                      <a:pt x="8550" y="897"/>
                      <a:pt x="8432" y="630"/>
                      <a:pt x="8283" y="472"/>
                    </a:cubicBezTo>
                    <a:cubicBezTo>
                      <a:pt x="8125" y="331"/>
                      <a:pt x="7913" y="252"/>
                      <a:pt x="7701" y="268"/>
                    </a:cubicBezTo>
                    <a:lnTo>
                      <a:pt x="2824" y="268"/>
                    </a:lnTo>
                    <a:cubicBezTo>
                      <a:pt x="2580" y="268"/>
                      <a:pt x="2392" y="323"/>
                      <a:pt x="2250" y="465"/>
                    </a:cubicBezTo>
                    <a:cubicBezTo>
                      <a:pt x="2109" y="614"/>
                      <a:pt x="1983" y="881"/>
                      <a:pt x="1904" y="1306"/>
                    </a:cubicBezTo>
                    <a:cubicBezTo>
                      <a:pt x="1825" y="1731"/>
                      <a:pt x="1448" y="3980"/>
                      <a:pt x="1062" y="6285"/>
                    </a:cubicBezTo>
                    <a:cubicBezTo>
                      <a:pt x="756" y="8078"/>
                      <a:pt x="449" y="9895"/>
                      <a:pt x="284" y="10878"/>
                    </a:cubicBezTo>
                    <a:lnTo>
                      <a:pt x="1" y="10878"/>
                    </a:lnTo>
                    <a:cubicBezTo>
                      <a:pt x="166" y="9911"/>
                      <a:pt x="473" y="8062"/>
                      <a:pt x="787" y="6238"/>
                    </a:cubicBezTo>
                    <a:cubicBezTo>
                      <a:pt x="1173" y="3949"/>
                      <a:pt x="1558" y="1691"/>
                      <a:pt x="1637" y="1259"/>
                    </a:cubicBezTo>
                    <a:cubicBezTo>
                      <a:pt x="1723" y="779"/>
                      <a:pt x="1865" y="465"/>
                      <a:pt x="2053" y="276"/>
                    </a:cubicBezTo>
                    <a:cubicBezTo>
                      <a:pt x="2250" y="87"/>
                      <a:pt x="2518" y="0"/>
                      <a:pt x="2832" y="0"/>
                    </a:cubicBezTo>
                    <a:lnTo>
                      <a:pt x="7709" y="0"/>
                    </a:lnTo>
                    <a:cubicBezTo>
                      <a:pt x="8023" y="0"/>
                      <a:pt x="8275" y="79"/>
                      <a:pt x="8479" y="291"/>
                    </a:cubicBezTo>
                    <a:cubicBezTo>
                      <a:pt x="8692" y="504"/>
                      <a:pt x="8818" y="803"/>
                      <a:pt x="8896" y="1267"/>
                    </a:cubicBezTo>
                    <a:cubicBezTo>
                      <a:pt x="8983" y="1715"/>
                      <a:pt x="9368" y="3972"/>
                      <a:pt x="9754" y="6261"/>
                    </a:cubicBezTo>
                    <a:cubicBezTo>
                      <a:pt x="10060" y="8078"/>
                      <a:pt x="10367" y="9918"/>
                      <a:pt x="10532" y="10886"/>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 name="Google Shape;1656;p58">
                <a:extLst>
                  <a:ext uri="{FF2B5EF4-FFF2-40B4-BE49-F238E27FC236}">
                    <a16:creationId xmlns:a16="http://schemas.microsoft.com/office/drawing/2014/main" id="{79409713-FB67-788C-6CAD-B306BD3127A2}"/>
                  </a:ext>
                </a:extLst>
              </p:cNvPr>
              <p:cNvSpPr/>
              <p:nvPr/>
            </p:nvSpPr>
            <p:spPr>
              <a:xfrm>
                <a:off x="6419085" y="2689929"/>
                <a:ext cx="2052748" cy="82606"/>
              </a:xfrm>
              <a:custGeom>
                <a:avLst/>
                <a:gdLst/>
                <a:ahLst/>
                <a:cxnLst/>
                <a:rect l="l" t="t" r="r" b="b"/>
                <a:pathLst>
                  <a:path w="13891" h="559" extrusionOk="0">
                    <a:moveTo>
                      <a:pt x="276" y="0"/>
                    </a:moveTo>
                    <a:lnTo>
                      <a:pt x="13615" y="0"/>
                    </a:lnTo>
                    <a:cubicBezTo>
                      <a:pt x="13764" y="0"/>
                      <a:pt x="13890" y="126"/>
                      <a:pt x="13890" y="276"/>
                    </a:cubicBezTo>
                    <a:lnTo>
                      <a:pt x="13890" y="276"/>
                    </a:lnTo>
                    <a:cubicBezTo>
                      <a:pt x="13890" y="433"/>
                      <a:pt x="13764" y="551"/>
                      <a:pt x="13615" y="559"/>
                    </a:cubicBezTo>
                    <a:lnTo>
                      <a:pt x="276" y="559"/>
                    </a:lnTo>
                    <a:cubicBezTo>
                      <a:pt x="126" y="551"/>
                      <a:pt x="0" y="433"/>
                      <a:pt x="0" y="276"/>
                    </a:cubicBezTo>
                    <a:lnTo>
                      <a:pt x="0" y="276"/>
                    </a:lnTo>
                    <a:cubicBezTo>
                      <a:pt x="0" y="126"/>
                      <a:pt x="126" y="0"/>
                      <a:pt x="2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 name="Google Shape;1657;p58">
                <a:extLst>
                  <a:ext uri="{FF2B5EF4-FFF2-40B4-BE49-F238E27FC236}">
                    <a16:creationId xmlns:a16="http://schemas.microsoft.com/office/drawing/2014/main" id="{81FC1C67-3B2E-45D5-2E9E-48E1D55D0447}"/>
                  </a:ext>
                </a:extLst>
              </p:cNvPr>
              <p:cNvSpPr/>
              <p:nvPr/>
            </p:nvSpPr>
            <p:spPr>
              <a:xfrm>
                <a:off x="6240128" y="2649291"/>
                <a:ext cx="2321109" cy="81424"/>
              </a:xfrm>
              <a:custGeom>
                <a:avLst/>
                <a:gdLst/>
                <a:ahLst/>
                <a:cxnLst/>
                <a:rect l="l" t="t" r="r" b="b"/>
                <a:pathLst>
                  <a:path w="15707" h="551" extrusionOk="0">
                    <a:moveTo>
                      <a:pt x="283" y="0"/>
                    </a:moveTo>
                    <a:lnTo>
                      <a:pt x="15432" y="0"/>
                    </a:lnTo>
                    <a:cubicBezTo>
                      <a:pt x="15581" y="0"/>
                      <a:pt x="15707" y="126"/>
                      <a:pt x="15707" y="275"/>
                    </a:cubicBezTo>
                    <a:lnTo>
                      <a:pt x="15707" y="275"/>
                    </a:lnTo>
                    <a:cubicBezTo>
                      <a:pt x="15707" y="425"/>
                      <a:pt x="15581" y="551"/>
                      <a:pt x="15432" y="551"/>
                    </a:cubicBezTo>
                    <a:lnTo>
                      <a:pt x="283" y="551"/>
                    </a:lnTo>
                    <a:cubicBezTo>
                      <a:pt x="126" y="551"/>
                      <a:pt x="8" y="425"/>
                      <a:pt x="0" y="275"/>
                    </a:cubicBezTo>
                    <a:lnTo>
                      <a:pt x="0" y="275"/>
                    </a:lnTo>
                    <a:cubicBezTo>
                      <a:pt x="0" y="126"/>
                      <a:pt x="126" y="0"/>
                      <a:pt x="2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 name="Google Shape;1658;p58">
                <a:extLst>
                  <a:ext uri="{FF2B5EF4-FFF2-40B4-BE49-F238E27FC236}">
                    <a16:creationId xmlns:a16="http://schemas.microsoft.com/office/drawing/2014/main" id="{A09ADCC8-8A9B-6BB5-3FAB-0DD76442C8C9}"/>
                  </a:ext>
                </a:extLst>
              </p:cNvPr>
              <p:cNvSpPr/>
              <p:nvPr/>
            </p:nvSpPr>
            <p:spPr>
              <a:xfrm>
                <a:off x="5391598" y="2689929"/>
                <a:ext cx="1171711" cy="81424"/>
              </a:xfrm>
              <a:custGeom>
                <a:avLst/>
                <a:gdLst/>
                <a:ahLst/>
                <a:cxnLst/>
                <a:rect l="l" t="t" r="r" b="b"/>
                <a:pathLst>
                  <a:path w="7929" h="551" extrusionOk="0">
                    <a:moveTo>
                      <a:pt x="276" y="0"/>
                    </a:moveTo>
                    <a:lnTo>
                      <a:pt x="7653" y="0"/>
                    </a:lnTo>
                    <a:cubicBezTo>
                      <a:pt x="7803" y="0"/>
                      <a:pt x="7929" y="126"/>
                      <a:pt x="7929" y="276"/>
                    </a:cubicBezTo>
                    <a:lnTo>
                      <a:pt x="7929" y="276"/>
                    </a:lnTo>
                    <a:cubicBezTo>
                      <a:pt x="7929" y="433"/>
                      <a:pt x="7803" y="551"/>
                      <a:pt x="7653" y="551"/>
                    </a:cubicBezTo>
                    <a:lnTo>
                      <a:pt x="276" y="551"/>
                    </a:lnTo>
                    <a:cubicBezTo>
                      <a:pt x="126" y="551"/>
                      <a:pt x="0" y="425"/>
                      <a:pt x="0" y="276"/>
                    </a:cubicBezTo>
                    <a:lnTo>
                      <a:pt x="0" y="276"/>
                    </a:lnTo>
                    <a:cubicBezTo>
                      <a:pt x="0" y="126"/>
                      <a:pt x="126" y="0"/>
                      <a:pt x="2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 name="Google Shape;1659;p58">
                <a:extLst>
                  <a:ext uri="{FF2B5EF4-FFF2-40B4-BE49-F238E27FC236}">
                    <a16:creationId xmlns:a16="http://schemas.microsoft.com/office/drawing/2014/main" id="{68C0998E-2CDC-6811-0012-EBB738A6797D}"/>
                  </a:ext>
                </a:extLst>
              </p:cNvPr>
              <p:cNvSpPr/>
              <p:nvPr/>
            </p:nvSpPr>
            <p:spPr>
              <a:xfrm>
                <a:off x="5292736" y="2649291"/>
                <a:ext cx="1369435" cy="81424"/>
              </a:xfrm>
              <a:custGeom>
                <a:avLst/>
                <a:gdLst/>
                <a:ahLst/>
                <a:cxnLst/>
                <a:rect l="l" t="t" r="r" b="b"/>
                <a:pathLst>
                  <a:path w="9267" h="551" extrusionOk="0">
                    <a:moveTo>
                      <a:pt x="276" y="0"/>
                    </a:moveTo>
                    <a:lnTo>
                      <a:pt x="8991" y="0"/>
                    </a:lnTo>
                    <a:cubicBezTo>
                      <a:pt x="9148" y="0"/>
                      <a:pt x="9266" y="126"/>
                      <a:pt x="9266" y="275"/>
                    </a:cubicBezTo>
                    <a:lnTo>
                      <a:pt x="9266" y="275"/>
                    </a:lnTo>
                    <a:cubicBezTo>
                      <a:pt x="9266" y="425"/>
                      <a:pt x="9140" y="551"/>
                      <a:pt x="8991" y="551"/>
                    </a:cubicBezTo>
                    <a:lnTo>
                      <a:pt x="276" y="551"/>
                    </a:lnTo>
                    <a:cubicBezTo>
                      <a:pt x="127" y="551"/>
                      <a:pt x="1" y="425"/>
                      <a:pt x="1" y="275"/>
                    </a:cubicBezTo>
                    <a:lnTo>
                      <a:pt x="1" y="275"/>
                    </a:lnTo>
                    <a:cubicBezTo>
                      <a:pt x="1" y="126"/>
                      <a:pt x="127" y="0"/>
                      <a:pt x="2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 name="Google Shape;1660;p58">
                <a:extLst>
                  <a:ext uri="{FF2B5EF4-FFF2-40B4-BE49-F238E27FC236}">
                    <a16:creationId xmlns:a16="http://schemas.microsoft.com/office/drawing/2014/main" id="{59B58DC1-B5EB-B56C-FFAE-D541CC88844B}"/>
                  </a:ext>
                </a:extLst>
              </p:cNvPr>
              <p:cNvSpPr/>
              <p:nvPr/>
            </p:nvSpPr>
            <p:spPr>
              <a:xfrm>
                <a:off x="5199785" y="2731750"/>
                <a:ext cx="1555336" cy="1608683"/>
              </a:xfrm>
              <a:custGeom>
                <a:avLst/>
                <a:gdLst/>
                <a:ahLst/>
                <a:cxnLst/>
                <a:rect l="l" t="t" r="r" b="b"/>
                <a:pathLst>
                  <a:path w="10525" h="10886" extrusionOk="0">
                    <a:moveTo>
                      <a:pt x="10241" y="10878"/>
                    </a:moveTo>
                    <a:cubicBezTo>
                      <a:pt x="10084" y="9895"/>
                      <a:pt x="9777" y="8086"/>
                      <a:pt x="9470" y="6293"/>
                    </a:cubicBezTo>
                    <a:cubicBezTo>
                      <a:pt x="9085" y="3996"/>
                      <a:pt x="8700" y="1731"/>
                      <a:pt x="8621" y="1306"/>
                    </a:cubicBezTo>
                    <a:cubicBezTo>
                      <a:pt x="8542" y="897"/>
                      <a:pt x="8432" y="630"/>
                      <a:pt x="8275" y="472"/>
                    </a:cubicBezTo>
                    <a:cubicBezTo>
                      <a:pt x="8125" y="331"/>
                      <a:pt x="7913" y="252"/>
                      <a:pt x="7701" y="268"/>
                    </a:cubicBezTo>
                    <a:lnTo>
                      <a:pt x="2824" y="268"/>
                    </a:lnTo>
                    <a:cubicBezTo>
                      <a:pt x="2580" y="268"/>
                      <a:pt x="2392" y="323"/>
                      <a:pt x="2250" y="465"/>
                    </a:cubicBezTo>
                    <a:cubicBezTo>
                      <a:pt x="2109" y="614"/>
                      <a:pt x="1983" y="881"/>
                      <a:pt x="1904" y="1306"/>
                    </a:cubicBezTo>
                    <a:cubicBezTo>
                      <a:pt x="1825" y="1731"/>
                      <a:pt x="1448" y="3980"/>
                      <a:pt x="1055" y="6285"/>
                    </a:cubicBezTo>
                    <a:cubicBezTo>
                      <a:pt x="756" y="8078"/>
                      <a:pt x="449" y="9895"/>
                      <a:pt x="284" y="10878"/>
                    </a:cubicBezTo>
                    <a:lnTo>
                      <a:pt x="1" y="10878"/>
                    </a:lnTo>
                    <a:cubicBezTo>
                      <a:pt x="166" y="9911"/>
                      <a:pt x="473" y="8062"/>
                      <a:pt x="779" y="6238"/>
                    </a:cubicBezTo>
                    <a:cubicBezTo>
                      <a:pt x="1173" y="3949"/>
                      <a:pt x="1550" y="1691"/>
                      <a:pt x="1629" y="1259"/>
                    </a:cubicBezTo>
                    <a:cubicBezTo>
                      <a:pt x="1723" y="779"/>
                      <a:pt x="1857" y="465"/>
                      <a:pt x="2054" y="276"/>
                    </a:cubicBezTo>
                    <a:cubicBezTo>
                      <a:pt x="2242" y="87"/>
                      <a:pt x="2510" y="0"/>
                      <a:pt x="2824" y="0"/>
                    </a:cubicBezTo>
                    <a:lnTo>
                      <a:pt x="7701" y="0"/>
                    </a:lnTo>
                    <a:cubicBezTo>
                      <a:pt x="8015" y="0"/>
                      <a:pt x="8275" y="79"/>
                      <a:pt x="8479" y="291"/>
                    </a:cubicBezTo>
                    <a:cubicBezTo>
                      <a:pt x="8684" y="504"/>
                      <a:pt x="8810" y="803"/>
                      <a:pt x="8896" y="1267"/>
                    </a:cubicBezTo>
                    <a:cubicBezTo>
                      <a:pt x="8975" y="1715"/>
                      <a:pt x="9360" y="3972"/>
                      <a:pt x="9746" y="6261"/>
                    </a:cubicBezTo>
                    <a:cubicBezTo>
                      <a:pt x="10052" y="8078"/>
                      <a:pt x="10367" y="9918"/>
                      <a:pt x="10524" y="10886"/>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959" name="Google Shape;3570;p84">
            <a:extLst>
              <a:ext uri="{FF2B5EF4-FFF2-40B4-BE49-F238E27FC236}">
                <a16:creationId xmlns:a16="http://schemas.microsoft.com/office/drawing/2014/main" id="{C9ED537A-1F99-FF30-97E9-B7AC24562628}"/>
              </a:ext>
            </a:extLst>
          </p:cNvPr>
          <p:cNvGrpSpPr/>
          <p:nvPr/>
        </p:nvGrpSpPr>
        <p:grpSpPr>
          <a:xfrm>
            <a:off x="5947366" y="4485140"/>
            <a:ext cx="4017633" cy="2140315"/>
            <a:chOff x="2563181" y="1748784"/>
            <a:chExt cx="4017633" cy="2140315"/>
          </a:xfrm>
          <a:solidFill>
            <a:schemeClr val="tx1">
              <a:lumMod val="85000"/>
              <a:alpha val="40000"/>
            </a:schemeClr>
          </a:solidFill>
        </p:grpSpPr>
        <p:sp>
          <p:nvSpPr>
            <p:cNvPr id="1960" name="Google Shape;3571;p84">
              <a:extLst>
                <a:ext uri="{FF2B5EF4-FFF2-40B4-BE49-F238E27FC236}">
                  <a16:creationId xmlns:a16="http://schemas.microsoft.com/office/drawing/2014/main" id="{07F1F191-955E-E0B5-4806-32149A605146}"/>
                </a:ext>
              </a:extLst>
            </p:cNvPr>
            <p:cNvSpPr/>
            <p:nvPr/>
          </p:nvSpPr>
          <p:spPr>
            <a:xfrm>
              <a:off x="4924633" y="2795467"/>
              <a:ext cx="832473" cy="185813"/>
            </a:xfrm>
            <a:custGeom>
              <a:avLst/>
              <a:gdLst/>
              <a:ahLst/>
              <a:cxnLst/>
              <a:rect l="l" t="t" r="r" b="b"/>
              <a:pathLst>
                <a:path w="59156" h="13204" extrusionOk="0">
                  <a:moveTo>
                    <a:pt x="1" y="0"/>
                  </a:moveTo>
                  <a:lnTo>
                    <a:pt x="1" y="0"/>
                  </a:lnTo>
                  <a:close/>
                  <a:moveTo>
                    <a:pt x="59155" y="13203"/>
                  </a:move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1" name="Google Shape;3572;p84">
              <a:extLst>
                <a:ext uri="{FF2B5EF4-FFF2-40B4-BE49-F238E27FC236}">
                  <a16:creationId xmlns:a16="http://schemas.microsoft.com/office/drawing/2014/main" id="{5B554070-5822-A80F-C003-DAAD758347B1}"/>
                </a:ext>
              </a:extLst>
            </p:cNvPr>
            <p:cNvSpPr/>
            <p:nvPr/>
          </p:nvSpPr>
          <p:spPr>
            <a:xfrm>
              <a:off x="4069549" y="1820202"/>
              <a:ext cx="2318388" cy="1750183"/>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2" name="Google Shape;3573;p84">
              <a:extLst>
                <a:ext uri="{FF2B5EF4-FFF2-40B4-BE49-F238E27FC236}">
                  <a16:creationId xmlns:a16="http://schemas.microsoft.com/office/drawing/2014/main" id="{E7565D24-288C-C6D7-ABC7-F17694968C89}"/>
                </a:ext>
              </a:extLst>
            </p:cNvPr>
            <p:cNvSpPr/>
            <p:nvPr/>
          </p:nvSpPr>
          <p:spPr>
            <a:xfrm>
              <a:off x="5760747" y="3197594"/>
              <a:ext cx="624298" cy="458130"/>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3" name="Google Shape;3574;p84">
              <a:extLst>
                <a:ext uri="{FF2B5EF4-FFF2-40B4-BE49-F238E27FC236}">
                  <a16:creationId xmlns:a16="http://schemas.microsoft.com/office/drawing/2014/main" id="{B0E668AE-C1CC-2B32-99C2-B2F9F038770C}"/>
                </a:ext>
              </a:extLst>
            </p:cNvPr>
            <p:cNvSpPr/>
            <p:nvPr/>
          </p:nvSpPr>
          <p:spPr>
            <a:xfrm>
              <a:off x="6058173" y="3037531"/>
              <a:ext cx="321768" cy="175512"/>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4" name="Google Shape;3575;p84">
              <a:extLst>
                <a:ext uri="{FF2B5EF4-FFF2-40B4-BE49-F238E27FC236}">
                  <a16:creationId xmlns:a16="http://schemas.microsoft.com/office/drawing/2014/main" id="{FBA9528B-DB48-1CFD-8A6A-E3182F1D76CC}"/>
                </a:ext>
              </a:extLst>
            </p:cNvPr>
            <p:cNvSpPr/>
            <p:nvPr/>
          </p:nvSpPr>
          <p:spPr>
            <a:xfrm>
              <a:off x="5752233" y="2919616"/>
              <a:ext cx="158822" cy="179256"/>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5" name="Google Shape;3576;p84">
              <a:extLst>
                <a:ext uri="{FF2B5EF4-FFF2-40B4-BE49-F238E27FC236}">
                  <a16:creationId xmlns:a16="http://schemas.microsoft.com/office/drawing/2014/main" id="{6D953D9E-85B0-1A2D-676F-86780F67C67F}"/>
                </a:ext>
              </a:extLst>
            </p:cNvPr>
            <p:cNvSpPr/>
            <p:nvPr/>
          </p:nvSpPr>
          <p:spPr>
            <a:xfrm>
              <a:off x="5552809" y="2939881"/>
              <a:ext cx="304979" cy="242441"/>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6" name="Google Shape;3577;p84">
              <a:extLst>
                <a:ext uri="{FF2B5EF4-FFF2-40B4-BE49-F238E27FC236}">
                  <a16:creationId xmlns:a16="http://schemas.microsoft.com/office/drawing/2014/main" id="{8C008AE9-1C20-A473-4D18-6691EB048962}"/>
                </a:ext>
              </a:extLst>
            </p:cNvPr>
            <p:cNvSpPr/>
            <p:nvPr/>
          </p:nvSpPr>
          <p:spPr>
            <a:xfrm>
              <a:off x="4902257" y="3201844"/>
              <a:ext cx="127933" cy="22258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7" name="Google Shape;3578;p84">
              <a:extLst>
                <a:ext uri="{FF2B5EF4-FFF2-40B4-BE49-F238E27FC236}">
                  <a16:creationId xmlns:a16="http://schemas.microsoft.com/office/drawing/2014/main" id="{53699152-A5C8-F495-BB30-2813165F2E63}"/>
                </a:ext>
              </a:extLst>
            </p:cNvPr>
            <p:cNvSpPr/>
            <p:nvPr/>
          </p:nvSpPr>
          <p:spPr>
            <a:xfrm>
              <a:off x="6055992" y="2280506"/>
              <a:ext cx="150548" cy="235447"/>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8" name="Google Shape;3579;p84">
              <a:extLst>
                <a:ext uri="{FF2B5EF4-FFF2-40B4-BE49-F238E27FC236}">
                  <a16:creationId xmlns:a16="http://schemas.microsoft.com/office/drawing/2014/main" id="{D67A905C-A7AA-05F1-97D0-17E6C8384BE3}"/>
                </a:ext>
              </a:extLst>
            </p:cNvPr>
            <p:cNvSpPr/>
            <p:nvPr/>
          </p:nvSpPr>
          <p:spPr>
            <a:xfrm>
              <a:off x="6316941" y="3590320"/>
              <a:ext cx="263873" cy="199576"/>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9" name="Google Shape;3580;p84">
              <a:extLst>
                <a:ext uri="{FF2B5EF4-FFF2-40B4-BE49-F238E27FC236}">
                  <a16:creationId xmlns:a16="http://schemas.microsoft.com/office/drawing/2014/main" id="{A4FC029A-EF21-9CE9-0C1A-57EF68D45376}"/>
                </a:ext>
              </a:extLst>
            </p:cNvPr>
            <p:cNvSpPr/>
            <p:nvPr/>
          </p:nvSpPr>
          <p:spPr>
            <a:xfrm>
              <a:off x="5981575" y="2708864"/>
              <a:ext cx="131085" cy="216956"/>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0" name="Google Shape;3581;p84">
              <a:extLst>
                <a:ext uri="{FF2B5EF4-FFF2-40B4-BE49-F238E27FC236}">
                  <a16:creationId xmlns:a16="http://schemas.microsoft.com/office/drawing/2014/main" id="{B46F0503-6B28-278E-6F16-583175566452}"/>
                </a:ext>
              </a:extLst>
            </p:cNvPr>
            <p:cNvSpPr/>
            <p:nvPr/>
          </p:nvSpPr>
          <p:spPr>
            <a:xfrm>
              <a:off x="5887936" y="3003672"/>
              <a:ext cx="104348" cy="128018"/>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1" name="Google Shape;3582;p84">
              <a:extLst>
                <a:ext uri="{FF2B5EF4-FFF2-40B4-BE49-F238E27FC236}">
                  <a16:creationId xmlns:a16="http://schemas.microsoft.com/office/drawing/2014/main" id="{B590EC5B-F794-17B8-C014-06F33A101F5F}"/>
                </a:ext>
              </a:extLst>
            </p:cNvPr>
            <p:cNvSpPr/>
            <p:nvPr/>
          </p:nvSpPr>
          <p:spPr>
            <a:xfrm>
              <a:off x="4863585" y="1821947"/>
              <a:ext cx="146424" cy="91753"/>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2" name="Google Shape;3583;p84">
              <a:extLst>
                <a:ext uri="{FF2B5EF4-FFF2-40B4-BE49-F238E27FC236}">
                  <a16:creationId xmlns:a16="http://schemas.microsoft.com/office/drawing/2014/main" id="{01D8C295-980A-853C-EA99-44CA3A50572A}"/>
                </a:ext>
              </a:extLst>
            </p:cNvPr>
            <p:cNvSpPr/>
            <p:nvPr/>
          </p:nvSpPr>
          <p:spPr>
            <a:xfrm>
              <a:off x="4461585" y="1787047"/>
              <a:ext cx="138628" cy="49971"/>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3" name="Google Shape;3584;p84">
              <a:extLst>
                <a:ext uri="{FF2B5EF4-FFF2-40B4-BE49-F238E27FC236}">
                  <a16:creationId xmlns:a16="http://schemas.microsoft.com/office/drawing/2014/main" id="{F39DE93B-3F60-80CC-0120-6F97D8127A31}"/>
                </a:ext>
              </a:extLst>
            </p:cNvPr>
            <p:cNvSpPr/>
            <p:nvPr/>
          </p:nvSpPr>
          <p:spPr>
            <a:xfrm>
              <a:off x="4211331" y="2122287"/>
              <a:ext cx="65198" cy="65198"/>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4" name="Google Shape;3585;p84">
              <a:extLst>
                <a:ext uri="{FF2B5EF4-FFF2-40B4-BE49-F238E27FC236}">
                  <a16:creationId xmlns:a16="http://schemas.microsoft.com/office/drawing/2014/main" id="{88C2B5AA-7381-326E-A70B-A66B0FCD8899}"/>
                </a:ext>
              </a:extLst>
            </p:cNvPr>
            <p:cNvSpPr/>
            <p:nvPr/>
          </p:nvSpPr>
          <p:spPr>
            <a:xfrm>
              <a:off x="5855906" y="3161174"/>
              <a:ext cx="121221" cy="46369"/>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5" name="Google Shape;3586;p84">
              <a:extLst>
                <a:ext uri="{FF2B5EF4-FFF2-40B4-BE49-F238E27FC236}">
                  <a16:creationId xmlns:a16="http://schemas.microsoft.com/office/drawing/2014/main" id="{7CA1C04F-9201-08A9-2E04-BC483CFEE8FB}"/>
                </a:ext>
              </a:extLst>
            </p:cNvPr>
            <p:cNvSpPr/>
            <p:nvPr/>
          </p:nvSpPr>
          <p:spPr>
            <a:xfrm>
              <a:off x="5655497" y="1835809"/>
              <a:ext cx="147578" cy="30861"/>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6" name="Google Shape;3587;p84">
              <a:extLst>
                <a:ext uri="{FF2B5EF4-FFF2-40B4-BE49-F238E27FC236}">
                  <a16:creationId xmlns:a16="http://schemas.microsoft.com/office/drawing/2014/main" id="{872A982C-4F06-D56B-6D84-DC2C82C7E634}"/>
                </a:ext>
              </a:extLst>
            </p:cNvPr>
            <p:cNvSpPr/>
            <p:nvPr/>
          </p:nvSpPr>
          <p:spPr>
            <a:xfrm>
              <a:off x="6089555" y="3686465"/>
              <a:ext cx="70771" cy="54812"/>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7" name="Google Shape;3588;p84">
              <a:extLst>
                <a:ext uri="{FF2B5EF4-FFF2-40B4-BE49-F238E27FC236}">
                  <a16:creationId xmlns:a16="http://schemas.microsoft.com/office/drawing/2014/main" id="{78A2F3D7-036B-6219-5E39-3FDCDEF082C8}"/>
                </a:ext>
              </a:extLst>
            </p:cNvPr>
            <p:cNvSpPr/>
            <p:nvPr/>
          </p:nvSpPr>
          <p:spPr>
            <a:xfrm>
              <a:off x="5434866" y="2850421"/>
              <a:ext cx="46214" cy="72079"/>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8" name="Google Shape;3589;p84">
              <a:extLst>
                <a:ext uri="{FF2B5EF4-FFF2-40B4-BE49-F238E27FC236}">
                  <a16:creationId xmlns:a16="http://schemas.microsoft.com/office/drawing/2014/main" id="{10F712A5-70BD-F748-3BD8-F4CBC675089D}"/>
                </a:ext>
              </a:extLst>
            </p:cNvPr>
            <p:cNvSpPr/>
            <p:nvPr/>
          </p:nvSpPr>
          <p:spPr>
            <a:xfrm>
              <a:off x="5172692" y="1775972"/>
              <a:ext cx="90486" cy="37236"/>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9" name="Google Shape;3590;p84">
              <a:extLst>
                <a:ext uri="{FF2B5EF4-FFF2-40B4-BE49-F238E27FC236}">
                  <a16:creationId xmlns:a16="http://schemas.microsoft.com/office/drawing/2014/main" id="{2BB49ED8-6191-19BD-C798-734C921DC4CA}"/>
                </a:ext>
              </a:extLst>
            </p:cNvPr>
            <p:cNvSpPr/>
            <p:nvPr/>
          </p:nvSpPr>
          <p:spPr>
            <a:xfrm>
              <a:off x="4550356" y="1776493"/>
              <a:ext cx="66408" cy="31368"/>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0" name="Google Shape;3591;p84">
              <a:extLst>
                <a:ext uri="{FF2B5EF4-FFF2-40B4-BE49-F238E27FC236}">
                  <a16:creationId xmlns:a16="http://schemas.microsoft.com/office/drawing/2014/main" id="{C98C53A5-4FD0-0694-D61D-E74C2C337F39}"/>
                </a:ext>
              </a:extLst>
            </p:cNvPr>
            <p:cNvSpPr/>
            <p:nvPr/>
          </p:nvSpPr>
          <p:spPr>
            <a:xfrm>
              <a:off x="5947041" y="3163890"/>
              <a:ext cx="71995" cy="43146"/>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1" name="Google Shape;3592;p84">
              <a:extLst>
                <a:ext uri="{FF2B5EF4-FFF2-40B4-BE49-F238E27FC236}">
                  <a16:creationId xmlns:a16="http://schemas.microsoft.com/office/drawing/2014/main" id="{51B599FF-9940-391C-AAF7-EC6F22AB7493}"/>
                </a:ext>
              </a:extLst>
            </p:cNvPr>
            <p:cNvSpPr/>
            <p:nvPr/>
          </p:nvSpPr>
          <p:spPr>
            <a:xfrm>
              <a:off x="5970669" y="2601630"/>
              <a:ext cx="38151" cy="52828"/>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2" name="Google Shape;3593;p84">
              <a:extLst>
                <a:ext uri="{FF2B5EF4-FFF2-40B4-BE49-F238E27FC236}">
                  <a16:creationId xmlns:a16="http://schemas.microsoft.com/office/drawing/2014/main" id="{9FAFF2EE-A3A3-9CD6-9007-21461DBFA347}"/>
                </a:ext>
              </a:extLst>
            </p:cNvPr>
            <p:cNvSpPr/>
            <p:nvPr/>
          </p:nvSpPr>
          <p:spPr>
            <a:xfrm>
              <a:off x="5966489" y="2825132"/>
              <a:ext cx="42569" cy="54756"/>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3" name="Google Shape;3594;p84">
              <a:extLst>
                <a:ext uri="{FF2B5EF4-FFF2-40B4-BE49-F238E27FC236}">
                  <a16:creationId xmlns:a16="http://schemas.microsoft.com/office/drawing/2014/main" id="{A33D0581-B060-EC6F-36A0-5F3E50E1743D}"/>
                </a:ext>
              </a:extLst>
            </p:cNvPr>
            <p:cNvSpPr/>
            <p:nvPr/>
          </p:nvSpPr>
          <p:spPr>
            <a:xfrm>
              <a:off x="4765091" y="1774523"/>
              <a:ext cx="62763" cy="26639"/>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4" name="Google Shape;3595;p84">
              <a:extLst>
                <a:ext uri="{FF2B5EF4-FFF2-40B4-BE49-F238E27FC236}">
                  <a16:creationId xmlns:a16="http://schemas.microsoft.com/office/drawing/2014/main" id="{2A794087-6FF8-9544-84C5-7D33E6A2BF51}"/>
                </a:ext>
              </a:extLst>
            </p:cNvPr>
            <p:cNvSpPr/>
            <p:nvPr/>
          </p:nvSpPr>
          <p:spPr>
            <a:xfrm>
              <a:off x="6492427" y="3355377"/>
              <a:ext cx="41697" cy="4506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5" name="Google Shape;3596;p84">
              <a:extLst>
                <a:ext uri="{FF2B5EF4-FFF2-40B4-BE49-F238E27FC236}">
                  <a16:creationId xmlns:a16="http://schemas.microsoft.com/office/drawing/2014/main" id="{528C507B-8BAB-942A-D601-001610559F2C}"/>
                </a:ext>
              </a:extLst>
            </p:cNvPr>
            <p:cNvSpPr/>
            <p:nvPr/>
          </p:nvSpPr>
          <p:spPr>
            <a:xfrm>
              <a:off x="6114379" y="2969785"/>
              <a:ext cx="37194" cy="44919"/>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6" name="Google Shape;3597;p84">
              <a:extLst>
                <a:ext uri="{FF2B5EF4-FFF2-40B4-BE49-F238E27FC236}">
                  <a16:creationId xmlns:a16="http://schemas.microsoft.com/office/drawing/2014/main" id="{296605AB-E0A4-D29D-F195-2E26D90A435C}"/>
                </a:ext>
              </a:extLst>
            </p:cNvPr>
            <p:cNvSpPr/>
            <p:nvPr/>
          </p:nvSpPr>
          <p:spPr>
            <a:xfrm>
              <a:off x="4840000" y="1770146"/>
              <a:ext cx="49099" cy="28229"/>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7" name="Google Shape;3598;p84">
              <a:extLst>
                <a:ext uri="{FF2B5EF4-FFF2-40B4-BE49-F238E27FC236}">
                  <a16:creationId xmlns:a16="http://schemas.microsoft.com/office/drawing/2014/main" id="{3AD683D8-D774-C4E8-54CE-50BEC71A228A}"/>
                </a:ext>
              </a:extLst>
            </p:cNvPr>
            <p:cNvSpPr/>
            <p:nvPr/>
          </p:nvSpPr>
          <p:spPr>
            <a:xfrm>
              <a:off x="6144565" y="1892240"/>
              <a:ext cx="45637" cy="23529"/>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8" name="Google Shape;3599;p84">
              <a:extLst>
                <a:ext uri="{FF2B5EF4-FFF2-40B4-BE49-F238E27FC236}">
                  <a16:creationId xmlns:a16="http://schemas.microsoft.com/office/drawing/2014/main" id="{AFFE343E-FB12-A9DA-E321-62504599A923}"/>
                </a:ext>
              </a:extLst>
            </p:cNvPr>
            <p:cNvSpPr/>
            <p:nvPr/>
          </p:nvSpPr>
          <p:spPr>
            <a:xfrm>
              <a:off x="5269076" y="1796842"/>
              <a:ext cx="45904" cy="26442"/>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9" name="Google Shape;3600;p84">
              <a:extLst>
                <a:ext uri="{FF2B5EF4-FFF2-40B4-BE49-F238E27FC236}">
                  <a16:creationId xmlns:a16="http://schemas.microsoft.com/office/drawing/2014/main" id="{FCCBC126-AE7B-448F-F2B4-EAA2975BEAF3}"/>
                </a:ext>
              </a:extLst>
            </p:cNvPr>
            <p:cNvSpPr/>
            <p:nvPr/>
          </p:nvSpPr>
          <p:spPr>
            <a:xfrm>
              <a:off x="6023709" y="3073431"/>
              <a:ext cx="43794" cy="22643"/>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0" name="Google Shape;3601;p84">
              <a:extLst>
                <a:ext uri="{FF2B5EF4-FFF2-40B4-BE49-F238E27FC236}">
                  <a16:creationId xmlns:a16="http://schemas.microsoft.com/office/drawing/2014/main" id="{062F9397-06D3-F0F3-D29E-1BF6D8C85C83}"/>
                </a:ext>
              </a:extLst>
            </p:cNvPr>
            <p:cNvSpPr/>
            <p:nvPr/>
          </p:nvSpPr>
          <p:spPr>
            <a:xfrm>
              <a:off x="4900076" y="1775494"/>
              <a:ext cx="34914" cy="22389"/>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1" name="Google Shape;3602;p84">
              <a:extLst>
                <a:ext uri="{FF2B5EF4-FFF2-40B4-BE49-F238E27FC236}">
                  <a16:creationId xmlns:a16="http://schemas.microsoft.com/office/drawing/2014/main" id="{AC6474CC-50C3-7EC2-3948-664A495F704C}"/>
                </a:ext>
              </a:extLst>
            </p:cNvPr>
            <p:cNvSpPr/>
            <p:nvPr/>
          </p:nvSpPr>
          <p:spPr>
            <a:xfrm>
              <a:off x="3614283" y="1779884"/>
              <a:ext cx="292821" cy="53504"/>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2" name="Google Shape;3603;p84">
              <a:extLst>
                <a:ext uri="{FF2B5EF4-FFF2-40B4-BE49-F238E27FC236}">
                  <a16:creationId xmlns:a16="http://schemas.microsoft.com/office/drawing/2014/main" id="{3EF6C59C-A2B4-C6BD-A752-5286AFCE3226}"/>
                </a:ext>
              </a:extLst>
            </p:cNvPr>
            <p:cNvSpPr/>
            <p:nvPr/>
          </p:nvSpPr>
          <p:spPr>
            <a:xfrm>
              <a:off x="2563181" y="1748784"/>
              <a:ext cx="1819602" cy="2140315"/>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3" name="Google Shape;3604;p84">
              <a:extLst>
                <a:ext uri="{FF2B5EF4-FFF2-40B4-BE49-F238E27FC236}">
                  <a16:creationId xmlns:a16="http://schemas.microsoft.com/office/drawing/2014/main" id="{A6442273-4DC4-56CB-21FD-77D5213BBC55}"/>
                </a:ext>
              </a:extLst>
            </p:cNvPr>
            <p:cNvSpPr/>
            <p:nvPr/>
          </p:nvSpPr>
          <p:spPr>
            <a:xfrm>
              <a:off x="3321966" y="1806130"/>
              <a:ext cx="159301" cy="51604"/>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4" name="Google Shape;3605;p84">
              <a:extLst>
                <a:ext uri="{FF2B5EF4-FFF2-40B4-BE49-F238E27FC236}">
                  <a16:creationId xmlns:a16="http://schemas.microsoft.com/office/drawing/2014/main" id="{DC31156E-DFFB-B995-2A16-0771D8C7B715}"/>
                </a:ext>
              </a:extLst>
            </p:cNvPr>
            <p:cNvSpPr/>
            <p:nvPr/>
          </p:nvSpPr>
          <p:spPr>
            <a:xfrm>
              <a:off x="4201846" y="1957130"/>
              <a:ext cx="120151" cy="53799"/>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5" name="Google Shape;3606;p84">
              <a:extLst>
                <a:ext uri="{FF2B5EF4-FFF2-40B4-BE49-F238E27FC236}">
                  <a16:creationId xmlns:a16="http://schemas.microsoft.com/office/drawing/2014/main" id="{7024CCEA-CE08-9915-72FB-C7964F7E20F7}"/>
                </a:ext>
              </a:extLst>
            </p:cNvPr>
            <p:cNvSpPr/>
            <p:nvPr/>
          </p:nvSpPr>
          <p:spPr>
            <a:xfrm>
              <a:off x="3249731" y="2626778"/>
              <a:ext cx="148366" cy="63664"/>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6" name="Google Shape;3607;p84">
              <a:extLst>
                <a:ext uri="{FF2B5EF4-FFF2-40B4-BE49-F238E27FC236}">
                  <a16:creationId xmlns:a16="http://schemas.microsoft.com/office/drawing/2014/main" id="{490CEF6F-2199-84BE-E9E7-36A300359B39}"/>
                </a:ext>
              </a:extLst>
            </p:cNvPr>
            <p:cNvSpPr/>
            <p:nvPr/>
          </p:nvSpPr>
          <p:spPr>
            <a:xfrm>
              <a:off x="3490500" y="1788806"/>
              <a:ext cx="91204" cy="63059"/>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7" name="Google Shape;3608;p84">
              <a:extLst>
                <a:ext uri="{FF2B5EF4-FFF2-40B4-BE49-F238E27FC236}">
                  <a16:creationId xmlns:a16="http://schemas.microsoft.com/office/drawing/2014/main" id="{3EFB04D7-196E-33DF-A890-C108FC72E4EC}"/>
                </a:ext>
              </a:extLst>
            </p:cNvPr>
            <p:cNvSpPr/>
            <p:nvPr/>
          </p:nvSpPr>
          <p:spPr>
            <a:xfrm>
              <a:off x="3382521" y="2679945"/>
              <a:ext cx="92907" cy="41626"/>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8" name="Google Shape;3609;p84">
              <a:extLst>
                <a:ext uri="{FF2B5EF4-FFF2-40B4-BE49-F238E27FC236}">
                  <a16:creationId xmlns:a16="http://schemas.microsoft.com/office/drawing/2014/main" id="{10D86DDD-6B9D-1434-ABD1-AE23FE0C3832}"/>
                </a:ext>
              </a:extLst>
            </p:cNvPr>
            <p:cNvSpPr/>
            <p:nvPr/>
          </p:nvSpPr>
          <p:spPr>
            <a:xfrm>
              <a:off x="3513847" y="1971512"/>
              <a:ext cx="72966" cy="36321"/>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9" name="Google Shape;3610;p84">
              <a:extLst>
                <a:ext uri="{FF2B5EF4-FFF2-40B4-BE49-F238E27FC236}">
                  <a16:creationId xmlns:a16="http://schemas.microsoft.com/office/drawing/2014/main" id="{CDE540F2-1A57-97C2-1874-1B3FEC386222}"/>
                </a:ext>
              </a:extLst>
            </p:cNvPr>
            <p:cNvSpPr/>
            <p:nvPr/>
          </p:nvSpPr>
          <p:spPr>
            <a:xfrm>
              <a:off x="3438206" y="1794548"/>
              <a:ext cx="53053" cy="25232"/>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0" name="Google Shape;3611;p84">
              <a:extLst>
                <a:ext uri="{FF2B5EF4-FFF2-40B4-BE49-F238E27FC236}">
                  <a16:creationId xmlns:a16="http://schemas.microsoft.com/office/drawing/2014/main" id="{FC4139A4-DD87-B0C3-5708-ABAAB068D940}"/>
                </a:ext>
              </a:extLst>
            </p:cNvPr>
            <p:cNvSpPr/>
            <p:nvPr/>
          </p:nvSpPr>
          <p:spPr>
            <a:xfrm>
              <a:off x="3484660" y="2700111"/>
              <a:ext cx="33338" cy="24951"/>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1" name="Google Shape;3612;p84">
              <a:extLst>
                <a:ext uri="{FF2B5EF4-FFF2-40B4-BE49-F238E27FC236}">
                  <a16:creationId xmlns:a16="http://schemas.microsoft.com/office/drawing/2014/main" id="{BF87F2CB-4F57-3946-0EF3-083FF090FFD0}"/>
                </a:ext>
              </a:extLst>
            </p:cNvPr>
            <p:cNvSpPr/>
            <p:nvPr/>
          </p:nvSpPr>
          <p:spPr>
            <a:xfrm>
              <a:off x="3706699" y="3820774"/>
              <a:ext cx="35280" cy="22080"/>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2" name="Google Shape;3613;p84">
              <a:extLst>
                <a:ext uri="{FF2B5EF4-FFF2-40B4-BE49-F238E27FC236}">
                  <a16:creationId xmlns:a16="http://schemas.microsoft.com/office/drawing/2014/main" id="{6CCF1A22-BCD9-0E4C-7D98-868D05556F9C}"/>
                </a:ext>
              </a:extLst>
            </p:cNvPr>
            <p:cNvSpPr/>
            <p:nvPr/>
          </p:nvSpPr>
          <p:spPr>
            <a:xfrm>
              <a:off x="3334856" y="2703530"/>
              <a:ext cx="31621" cy="2154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3" name="Google Shape;3614;p84">
              <a:extLst>
                <a:ext uri="{FF2B5EF4-FFF2-40B4-BE49-F238E27FC236}">
                  <a16:creationId xmlns:a16="http://schemas.microsoft.com/office/drawing/2014/main" id="{F3C5D219-D1EC-C039-12C8-83FAEEEC47FB}"/>
                </a:ext>
              </a:extLst>
            </p:cNvPr>
            <p:cNvSpPr/>
            <p:nvPr/>
          </p:nvSpPr>
          <p:spPr>
            <a:xfrm>
              <a:off x="6397775" y="3119462"/>
              <a:ext cx="26667" cy="30143"/>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4" name="Google Shape;3615;p84">
              <a:extLst>
                <a:ext uri="{FF2B5EF4-FFF2-40B4-BE49-F238E27FC236}">
                  <a16:creationId xmlns:a16="http://schemas.microsoft.com/office/drawing/2014/main" id="{F5DE7E0D-B2EC-1BBC-6AD1-0492BCAF04E1}"/>
                </a:ext>
              </a:extLst>
            </p:cNvPr>
            <p:cNvSpPr/>
            <p:nvPr/>
          </p:nvSpPr>
          <p:spPr>
            <a:xfrm>
              <a:off x="4847543" y="1918303"/>
              <a:ext cx="30903" cy="21334"/>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5" name="Google Shape;3616;p84">
              <a:extLst>
                <a:ext uri="{FF2B5EF4-FFF2-40B4-BE49-F238E27FC236}">
                  <a16:creationId xmlns:a16="http://schemas.microsoft.com/office/drawing/2014/main" id="{E6C14D36-BAEB-CB8A-8E2E-D65476EB87EB}"/>
                </a:ext>
              </a:extLst>
            </p:cNvPr>
            <p:cNvSpPr/>
            <p:nvPr/>
          </p:nvSpPr>
          <p:spPr>
            <a:xfrm>
              <a:off x="5991299" y="3080411"/>
              <a:ext cx="28215" cy="21010"/>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6" name="Google Shape;3617;p84">
              <a:extLst>
                <a:ext uri="{FF2B5EF4-FFF2-40B4-BE49-F238E27FC236}">
                  <a16:creationId xmlns:a16="http://schemas.microsoft.com/office/drawing/2014/main" id="{8E5FB9F9-38DB-EC93-4812-FD3A065CA2D1}"/>
                </a:ext>
              </a:extLst>
            </p:cNvPr>
            <p:cNvSpPr/>
            <p:nvPr/>
          </p:nvSpPr>
          <p:spPr>
            <a:xfrm>
              <a:off x="6192173" y="2278761"/>
              <a:ext cx="25936" cy="23754"/>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7" name="Google Shape;3618;p84">
              <a:extLst>
                <a:ext uri="{FF2B5EF4-FFF2-40B4-BE49-F238E27FC236}">
                  <a16:creationId xmlns:a16="http://schemas.microsoft.com/office/drawing/2014/main" id="{C2B14B9F-D63F-E8A2-8F16-C3E3FBC92E3D}"/>
                </a:ext>
              </a:extLst>
            </p:cNvPr>
            <p:cNvSpPr/>
            <p:nvPr/>
          </p:nvSpPr>
          <p:spPr>
            <a:xfrm>
              <a:off x="4430696" y="2315153"/>
              <a:ext cx="30171" cy="71024"/>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8" name="Google Shape;3619;p84">
              <a:extLst>
                <a:ext uri="{FF2B5EF4-FFF2-40B4-BE49-F238E27FC236}">
                  <a16:creationId xmlns:a16="http://schemas.microsoft.com/office/drawing/2014/main" id="{910ABBA4-BAE3-BFD6-6EC1-3B0CF18716FF}"/>
                </a:ext>
              </a:extLst>
            </p:cNvPr>
            <p:cNvSpPr/>
            <p:nvPr/>
          </p:nvSpPr>
          <p:spPr>
            <a:xfrm>
              <a:off x="4632793" y="2431154"/>
              <a:ext cx="52786" cy="25556"/>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9" name="Google Shape;3620;p84">
              <a:extLst>
                <a:ext uri="{FF2B5EF4-FFF2-40B4-BE49-F238E27FC236}">
                  <a16:creationId xmlns:a16="http://schemas.microsoft.com/office/drawing/2014/main" id="{420781BA-E1C3-5CB3-2226-633A34E516F1}"/>
                </a:ext>
              </a:extLst>
            </p:cNvPr>
            <p:cNvSpPr/>
            <p:nvPr/>
          </p:nvSpPr>
          <p:spPr>
            <a:xfrm>
              <a:off x="4754156" y="2438134"/>
              <a:ext cx="28469" cy="21165"/>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0" name="Google Shape;3621;p84">
              <a:extLst>
                <a:ext uri="{FF2B5EF4-FFF2-40B4-BE49-F238E27FC236}">
                  <a16:creationId xmlns:a16="http://schemas.microsoft.com/office/drawing/2014/main" id="{E0058407-B42D-4ADF-3FC0-313C95054E5B}"/>
                </a:ext>
              </a:extLst>
            </p:cNvPr>
            <p:cNvSpPr/>
            <p:nvPr/>
          </p:nvSpPr>
          <p:spPr>
            <a:xfrm>
              <a:off x="4354591" y="2361832"/>
              <a:ext cx="25288" cy="21489"/>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pFill/>
            <a:ln w="9525" cap="flat" cmpd="sng">
              <a:solidFill>
                <a:schemeClr val="accent6">
                  <a:alpha val="9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9"/>
        <p:cNvGrpSpPr/>
        <p:nvPr/>
      </p:nvGrpSpPr>
      <p:grpSpPr>
        <a:xfrm>
          <a:off x="0" y="0"/>
          <a:ext cx="0" cy="0"/>
          <a:chOff x="0" y="0"/>
          <a:chExt cx="0" cy="0"/>
        </a:xfrm>
      </p:grpSpPr>
      <p:sp>
        <p:nvSpPr>
          <p:cNvPr id="1450" name="Google Shape;1450;p54"/>
          <p:cNvSpPr/>
          <p:nvPr/>
        </p:nvSpPr>
        <p:spPr>
          <a:xfrm>
            <a:off x="720000" y="186872"/>
            <a:ext cx="7704000" cy="522295"/>
          </a:xfrm>
          <a:prstGeom prst="roundRect">
            <a:avLst>
              <a:gd name="adj" fmla="val 16667"/>
            </a:avLst>
          </a:prstGeom>
          <a:ln>
            <a:headEnd type="none" w="sm" len="sm"/>
            <a:tailEnd type="none" w="sm" len="sm"/>
          </a:ln>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ctr" anchorCtr="0">
            <a:noAutofit/>
          </a:bodyPr>
          <a:lstStyle/>
          <a:p>
            <a:pPr algn="ctr"/>
            <a:endParaRPr lang="en-IN" sz="3200" b="1" dirty="0">
              <a:solidFill>
                <a:schemeClr val="bg2"/>
              </a:solidFill>
              <a:latin typeface="Times New Roman" panose="02020603050405020304" pitchFamily="18" charset="0"/>
              <a:ea typeface="Cambria Math" panose="02040503050406030204" pitchFamily="18" charset="0"/>
              <a:cs typeface="Times New Roman" panose="02020603050405020304" pitchFamily="18" charset="0"/>
            </a:endParaRPr>
          </a:p>
          <a:p>
            <a:pPr algn="ctr"/>
            <a:r>
              <a:rPr lang="en-IN" sz="3200" b="1" dirty="0">
                <a:solidFill>
                  <a:schemeClr val="bg2"/>
                </a:solidFill>
                <a:latin typeface="Times New Roman" panose="02020603050405020304" pitchFamily="18" charset="0"/>
                <a:ea typeface="Cambria Math" panose="02040503050406030204" pitchFamily="18" charset="0"/>
                <a:cs typeface="Times New Roman" panose="02020603050405020304" pitchFamily="18" charset="0"/>
              </a:rPr>
              <a:t>Challenge Overview</a:t>
            </a:r>
          </a:p>
          <a:p>
            <a:pPr marL="0" lvl="0" indent="0" algn="ctr" rtl="0">
              <a:spcBef>
                <a:spcPts val="0"/>
              </a:spcBef>
              <a:spcAft>
                <a:spcPts val="0"/>
              </a:spcAft>
              <a:buNone/>
            </a:pPr>
            <a:endParaRPr lang="en-IN" sz="3200" dirty="0">
              <a:solidFill>
                <a:schemeClr val="bg2"/>
              </a:solidFill>
              <a:latin typeface="Times New Roman" panose="02020603050405020304" pitchFamily="18" charset="0"/>
              <a:cs typeface="Times New Roman" panose="02020603050405020304" pitchFamily="18" charset="0"/>
            </a:endParaRPr>
          </a:p>
        </p:txBody>
      </p:sp>
      <p:grpSp>
        <p:nvGrpSpPr>
          <p:cNvPr id="1468" name="Google Shape;1468;p54"/>
          <p:cNvGrpSpPr/>
          <p:nvPr/>
        </p:nvGrpSpPr>
        <p:grpSpPr>
          <a:xfrm>
            <a:off x="7624514" y="391084"/>
            <a:ext cx="636814" cy="120078"/>
            <a:chOff x="8209059" y="198000"/>
            <a:chExt cx="636814" cy="120078"/>
          </a:xfrm>
        </p:grpSpPr>
        <p:sp>
          <p:nvSpPr>
            <p:cNvPr id="1469" name="Google Shape;1469;p54"/>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4"/>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4"/>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TextBox 25">
            <a:extLst>
              <a:ext uri="{FF2B5EF4-FFF2-40B4-BE49-F238E27FC236}">
                <a16:creationId xmlns:a16="http://schemas.microsoft.com/office/drawing/2014/main" id="{3824579B-0842-81F0-957C-A4946206D8E3}"/>
              </a:ext>
            </a:extLst>
          </p:cNvPr>
          <p:cNvSpPr txBox="1"/>
          <p:nvPr/>
        </p:nvSpPr>
        <p:spPr>
          <a:xfrm>
            <a:off x="408878" y="1308409"/>
            <a:ext cx="8326244" cy="1792414"/>
          </a:xfrm>
          <a:prstGeom prst="rect">
            <a:avLst/>
          </a:prstGeom>
          <a:noFill/>
        </p:spPr>
        <p:txBody>
          <a:bodyPr wrap="square" rtlCol="0" anchor="t" anchorCtr="1">
            <a:spAutoFit/>
          </a:bodyPr>
          <a:lstStyle/>
          <a:p>
            <a:pPr>
              <a:lnSpc>
                <a:spcPct val="150000"/>
              </a:lnSpc>
            </a:pPr>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Finding reliable service providers for essential tasks like Plumbing and Electrical repairs is challenging due to a lack of local knowledge and verified information. Without a dependable system for credential verification and quality assessment, users face risks like poor workmanship, financial loss, and stress.</a:t>
            </a:r>
            <a:endParaRPr lang="en-IN" sz="1900" b="1" dirty="0">
              <a:solidFill>
                <a:schemeClr val="accent6">
                  <a:lumMod val="90000"/>
                  <a:lumOff val="10000"/>
                </a:schemeClr>
              </a:solidFill>
              <a:latin typeface="Cambria Math" panose="02040503050406030204" pitchFamily="18" charset="0"/>
              <a:ea typeface="Cambria Math" panose="02040503050406030204" pitchFamily="18" charset="0"/>
            </a:endParaRPr>
          </a:p>
        </p:txBody>
      </p:sp>
      <p:grpSp>
        <p:nvGrpSpPr>
          <p:cNvPr id="27" name="Google Shape;1490;p55">
            <a:extLst>
              <a:ext uri="{FF2B5EF4-FFF2-40B4-BE49-F238E27FC236}">
                <a16:creationId xmlns:a16="http://schemas.microsoft.com/office/drawing/2014/main" id="{6248C5CD-D366-5E02-6A1B-CF22B598BBB6}"/>
              </a:ext>
            </a:extLst>
          </p:cNvPr>
          <p:cNvGrpSpPr/>
          <p:nvPr/>
        </p:nvGrpSpPr>
        <p:grpSpPr>
          <a:xfrm>
            <a:off x="829580" y="391084"/>
            <a:ext cx="636814" cy="120078"/>
            <a:chOff x="8209059" y="198000"/>
            <a:chExt cx="636814" cy="120078"/>
          </a:xfrm>
        </p:grpSpPr>
        <p:sp>
          <p:nvSpPr>
            <p:cNvPr id="28" name="Google Shape;1491;p55">
              <a:extLst>
                <a:ext uri="{FF2B5EF4-FFF2-40B4-BE49-F238E27FC236}">
                  <a16:creationId xmlns:a16="http://schemas.microsoft.com/office/drawing/2014/main" id="{95D02400-0EEC-F207-4E7B-A4D47FD2985F}"/>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92;p55">
              <a:extLst>
                <a:ext uri="{FF2B5EF4-FFF2-40B4-BE49-F238E27FC236}">
                  <a16:creationId xmlns:a16="http://schemas.microsoft.com/office/drawing/2014/main" id="{A664D4C8-C616-E334-3308-E8D5C42D6CC5}"/>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93;p55">
              <a:extLst>
                <a:ext uri="{FF2B5EF4-FFF2-40B4-BE49-F238E27FC236}">
                  <a16:creationId xmlns:a16="http://schemas.microsoft.com/office/drawing/2014/main" id="{8D7F4761-7AC6-C7D5-0390-7D4F213D3141}"/>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4624;p99">
            <a:extLst>
              <a:ext uri="{FF2B5EF4-FFF2-40B4-BE49-F238E27FC236}">
                <a16:creationId xmlns:a16="http://schemas.microsoft.com/office/drawing/2014/main" id="{5631A9D0-287F-8AD2-8DF5-81E7B7792F73}"/>
              </a:ext>
            </a:extLst>
          </p:cNvPr>
          <p:cNvGrpSpPr/>
          <p:nvPr/>
        </p:nvGrpSpPr>
        <p:grpSpPr>
          <a:xfrm>
            <a:off x="6414146" y="3007394"/>
            <a:ext cx="2660814" cy="1949234"/>
            <a:chOff x="3217066" y="1970359"/>
            <a:chExt cx="2660814" cy="2326677"/>
          </a:xfrm>
          <a:noFill/>
        </p:grpSpPr>
        <p:sp>
          <p:nvSpPr>
            <p:cNvPr id="12" name="Google Shape;4625;p99">
              <a:extLst>
                <a:ext uri="{FF2B5EF4-FFF2-40B4-BE49-F238E27FC236}">
                  <a16:creationId xmlns:a16="http://schemas.microsoft.com/office/drawing/2014/main" id="{48894738-6521-7399-FB35-A761455CE681}"/>
                </a:ext>
              </a:extLst>
            </p:cNvPr>
            <p:cNvSpPr/>
            <p:nvPr/>
          </p:nvSpPr>
          <p:spPr>
            <a:xfrm>
              <a:off x="3257166" y="3673992"/>
              <a:ext cx="504607" cy="525062"/>
            </a:xfrm>
            <a:custGeom>
              <a:avLst/>
              <a:gdLst/>
              <a:ahLst/>
              <a:cxnLst/>
              <a:rect l="l" t="t" r="r" b="b"/>
              <a:pathLst>
                <a:path w="8708" h="9061" extrusionOk="0">
                  <a:moveTo>
                    <a:pt x="1" y="5986"/>
                  </a:moveTo>
                  <a:lnTo>
                    <a:pt x="2494" y="9061"/>
                  </a:lnTo>
                  <a:lnTo>
                    <a:pt x="8707" y="9061"/>
                  </a:lnTo>
                  <a:lnTo>
                    <a:pt x="8707" y="2848"/>
                  </a:lnTo>
                  <a:lnTo>
                    <a:pt x="6497" y="0"/>
                  </a:lnTo>
                  <a:lnTo>
                    <a:pt x="1"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4626;p99">
              <a:extLst>
                <a:ext uri="{FF2B5EF4-FFF2-40B4-BE49-F238E27FC236}">
                  <a16:creationId xmlns:a16="http://schemas.microsoft.com/office/drawing/2014/main" id="{094040A3-EF5F-24BC-2DFA-C7C911443DD5}"/>
                </a:ext>
              </a:extLst>
            </p:cNvPr>
            <p:cNvSpPr/>
            <p:nvPr/>
          </p:nvSpPr>
          <p:spPr>
            <a:xfrm>
              <a:off x="3451346" y="2779817"/>
              <a:ext cx="504549" cy="525062"/>
            </a:xfrm>
            <a:custGeom>
              <a:avLst/>
              <a:gdLst/>
              <a:ahLst/>
              <a:cxnLst/>
              <a:rect l="l" t="t" r="r" b="b"/>
              <a:pathLst>
                <a:path w="8707" h="9061" extrusionOk="0">
                  <a:moveTo>
                    <a:pt x="0" y="5985"/>
                  </a:moveTo>
                  <a:lnTo>
                    <a:pt x="2493" y="9061"/>
                  </a:lnTo>
                  <a:lnTo>
                    <a:pt x="8707" y="9061"/>
                  </a:lnTo>
                  <a:lnTo>
                    <a:pt x="8707" y="2847"/>
                  </a:lnTo>
                  <a:lnTo>
                    <a:pt x="6489" y="0"/>
                  </a:lnTo>
                  <a:lnTo>
                    <a:pt x="0"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4627;p99">
              <a:extLst>
                <a:ext uri="{FF2B5EF4-FFF2-40B4-BE49-F238E27FC236}">
                  <a16:creationId xmlns:a16="http://schemas.microsoft.com/office/drawing/2014/main" id="{94FC5A2D-85FB-977B-8228-C72DE7A2C6A0}"/>
                </a:ext>
              </a:extLst>
            </p:cNvPr>
            <p:cNvSpPr/>
            <p:nvPr/>
          </p:nvSpPr>
          <p:spPr>
            <a:xfrm>
              <a:off x="4684631" y="2378246"/>
              <a:ext cx="504607" cy="525120"/>
            </a:xfrm>
            <a:custGeom>
              <a:avLst/>
              <a:gdLst/>
              <a:ahLst/>
              <a:cxnLst/>
              <a:rect l="l" t="t" r="r" b="b"/>
              <a:pathLst>
                <a:path w="8708" h="9062" extrusionOk="0">
                  <a:moveTo>
                    <a:pt x="0" y="5986"/>
                  </a:moveTo>
                  <a:lnTo>
                    <a:pt x="2494" y="9061"/>
                  </a:lnTo>
                  <a:lnTo>
                    <a:pt x="8707" y="9061"/>
                  </a:lnTo>
                  <a:lnTo>
                    <a:pt x="8707" y="2848"/>
                  </a:lnTo>
                  <a:lnTo>
                    <a:pt x="6489" y="1"/>
                  </a:lnTo>
                  <a:lnTo>
                    <a:pt x="0" y="1"/>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4628;p99">
              <a:extLst>
                <a:ext uri="{FF2B5EF4-FFF2-40B4-BE49-F238E27FC236}">
                  <a16:creationId xmlns:a16="http://schemas.microsoft.com/office/drawing/2014/main" id="{FB8FD7B6-6649-71B1-A62A-9A312F09234D}"/>
                </a:ext>
              </a:extLst>
            </p:cNvPr>
            <p:cNvSpPr/>
            <p:nvPr/>
          </p:nvSpPr>
          <p:spPr>
            <a:xfrm>
              <a:off x="5373273" y="2897854"/>
              <a:ext cx="504607" cy="525062"/>
            </a:xfrm>
            <a:custGeom>
              <a:avLst/>
              <a:gdLst/>
              <a:ahLst/>
              <a:cxnLst/>
              <a:rect l="l" t="t" r="r" b="b"/>
              <a:pathLst>
                <a:path w="8708" h="9061" extrusionOk="0">
                  <a:moveTo>
                    <a:pt x="1" y="5985"/>
                  </a:moveTo>
                  <a:lnTo>
                    <a:pt x="2494" y="9061"/>
                  </a:lnTo>
                  <a:lnTo>
                    <a:pt x="8707" y="9061"/>
                  </a:lnTo>
                  <a:lnTo>
                    <a:pt x="8707" y="2847"/>
                  </a:lnTo>
                  <a:lnTo>
                    <a:pt x="6489" y="0"/>
                  </a:lnTo>
                  <a:lnTo>
                    <a:pt x="1"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4629;p99">
              <a:extLst>
                <a:ext uri="{FF2B5EF4-FFF2-40B4-BE49-F238E27FC236}">
                  <a16:creationId xmlns:a16="http://schemas.microsoft.com/office/drawing/2014/main" id="{29D4FA7B-AD3E-7615-F71B-FC727924F4FF}"/>
                </a:ext>
              </a:extLst>
            </p:cNvPr>
            <p:cNvSpPr/>
            <p:nvPr/>
          </p:nvSpPr>
          <p:spPr>
            <a:xfrm>
              <a:off x="3822322" y="2025988"/>
              <a:ext cx="504607" cy="525062"/>
            </a:xfrm>
            <a:custGeom>
              <a:avLst/>
              <a:gdLst/>
              <a:ahLst/>
              <a:cxnLst/>
              <a:rect l="l" t="t" r="r" b="b"/>
              <a:pathLst>
                <a:path w="8708" h="9061" extrusionOk="0">
                  <a:moveTo>
                    <a:pt x="0" y="5985"/>
                  </a:moveTo>
                  <a:lnTo>
                    <a:pt x="2494" y="9061"/>
                  </a:lnTo>
                  <a:lnTo>
                    <a:pt x="8707" y="9061"/>
                  </a:lnTo>
                  <a:lnTo>
                    <a:pt x="8707" y="2847"/>
                  </a:lnTo>
                  <a:lnTo>
                    <a:pt x="6489" y="0"/>
                  </a:lnTo>
                  <a:lnTo>
                    <a:pt x="0"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4630;p99">
              <a:extLst>
                <a:ext uri="{FF2B5EF4-FFF2-40B4-BE49-F238E27FC236}">
                  <a16:creationId xmlns:a16="http://schemas.microsoft.com/office/drawing/2014/main" id="{22249764-2125-AD0B-5ECF-20DE995A07B9}"/>
                </a:ext>
              </a:extLst>
            </p:cNvPr>
            <p:cNvSpPr/>
            <p:nvPr/>
          </p:nvSpPr>
          <p:spPr>
            <a:xfrm>
              <a:off x="5174109" y="3678976"/>
              <a:ext cx="504607" cy="525120"/>
            </a:xfrm>
            <a:custGeom>
              <a:avLst/>
              <a:gdLst/>
              <a:ahLst/>
              <a:cxnLst/>
              <a:rect l="l" t="t" r="r" b="b"/>
              <a:pathLst>
                <a:path w="8708" h="9062" extrusionOk="0">
                  <a:moveTo>
                    <a:pt x="1" y="5986"/>
                  </a:moveTo>
                  <a:lnTo>
                    <a:pt x="2494" y="9061"/>
                  </a:lnTo>
                  <a:lnTo>
                    <a:pt x="8707" y="9061"/>
                  </a:lnTo>
                  <a:lnTo>
                    <a:pt x="8707" y="2848"/>
                  </a:lnTo>
                  <a:lnTo>
                    <a:pt x="6489" y="1"/>
                  </a:lnTo>
                  <a:lnTo>
                    <a:pt x="1" y="1"/>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4631;p99">
              <a:extLst>
                <a:ext uri="{FF2B5EF4-FFF2-40B4-BE49-F238E27FC236}">
                  <a16:creationId xmlns:a16="http://schemas.microsoft.com/office/drawing/2014/main" id="{40266F92-6981-DDB5-45ED-6B7E950CBE21}"/>
                </a:ext>
              </a:extLst>
            </p:cNvPr>
            <p:cNvSpPr/>
            <p:nvPr/>
          </p:nvSpPr>
          <p:spPr>
            <a:xfrm>
              <a:off x="4495492" y="2935635"/>
              <a:ext cx="58" cy="6027"/>
            </a:xfrm>
            <a:custGeom>
              <a:avLst/>
              <a:gdLst/>
              <a:ahLst/>
              <a:cxnLst/>
              <a:rect l="l" t="t" r="r" b="b"/>
              <a:pathLst>
                <a:path w="1" h="104" fill="none" extrusionOk="0">
                  <a:moveTo>
                    <a:pt x="0" y="103"/>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4632;p99">
              <a:extLst>
                <a:ext uri="{FF2B5EF4-FFF2-40B4-BE49-F238E27FC236}">
                  <a16:creationId xmlns:a16="http://schemas.microsoft.com/office/drawing/2014/main" id="{F3D51604-271B-E579-241D-7D2CDF3A706F}"/>
                </a:ext>
              </a:extLst>
            </p:cNvPr>
            <p:cNvSpPr/>
            <p:nvPr/>
          </p:nvSpPr>
          <p:spPr>
            <a:xfrm>
              <a:off x="4386552" y="2505902"/>
              <a:ext cx="243901" cy="412934"/>
            </a:xfrm>
            <a:custGeom>
              <a:avLst/>
              <a:gdLst/>
              <a:ahLst/>
              <a:cxnLst/>
              <a:rect l="l" t="t" r="r" b="b"/>
              <a:pathLst>
                <a:path w="4209" h="7126" fill="none" extrusionOk="0">
                  <a:moveTo>
                    <a:pt x="1888" y="7126"/>
                  </a:moveTo>
                  <a:lnTo>
                    <a:pt x="1928" y="5065"/>
                  </a:lnTo>
                  <a:cubicBezTo>
                    <a:pt x="1928" y="4798"/>
                    <a:pt x="1707" y="4578"/>
                    <a:pt x="1432" y="4578"/>
                  </a:cubicBezTo>
                  <a:lnTo>
                    <a:pt x="488" y="4578"/>
                  </a:lnTo>
                  <a:cubicBezTo>
                    <a:pt x="221" y="4578"/>
                    <a:pt x="1" y="4357"/>
                    <a:pt x="1" y="4082"/>
                  </a:cubicBezTo>
                  <a:lnTo>
                    <a:pt x="1" y="496"/>
                  </a:lnTo>
                  <a:cubicBezTo>
                    <a:pt x="1" y="220"/>
                    <a:pt x="221" y="0"/>
                    <a:pt x="488" y="0"/>
                  </a:cubicBezTo>
                  <a:lnTo>
                    <a:pt x="4208" y="0"/>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 name="Google Shape;4633;p99">
              <a:extLst>
                <a:ext uri="{FF2B5EF4-FFF2-40B4-BE49-F238E27FC236}">
                  <a16:creationId xmlns:a16="http://schemas.microsoft.com/office/drawing/2014/main" id="{6998C1EB-B695-566C-E860-38B81906E729}"/>
                </a:ext>
              </a:extLst>
            </p:cNvPr>
            <p:cNvSpPr/>
            <p:nvPr/>
          </p:nvSpPr>
          <p:spPr>
            <a:xfrm>
              <a:off x="4639027" y="2505902"/>
              <a:ext cx="5563" cy="58"/>
            </a:xfrm>
            <a:custGeom>
              <a:avLst/>
              <a:gdLst/>
              <a:ahLst/>
              <a:cxnLst/>
              <a:rect l="l" t="t" r="r" b="b"/>
              <a:pathLst>
                <a:path w="96" h="1" fill="none" extrusionOk="0">
                  <a:moveTo>
                    <a:pt x="1" y="0"/>
                  </a:moveTo>
                  <a:lnTo>
                    <a:pt x="95" y="0"/>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4634;p99">
              <a:extLst>
                <a:ext uri="{FF2B5EF4-FFF2-40B4-BE49-F238E27FC236}">
                  <a16:creationId xmlns:a16="http://schemas.microsoft.com/office/drawing/2014/main" id="{07F1AE09-742A-CACC-D417-625934B07490}"/>
                </a:ext>
              </a:extLst>
            </p:cNvPr>
            <p:cNvSpPr/>
            <p:nvPr/>
          </p:nvSpPr>
          <p:spPr>
            <a:xfrm>
              <a:off x="5175036" y="2935635"/>
              <a:ext cx="58" cy="6027"/>
            </a:xfrm>
            <a:custGeom>
              <a:avLst/>
              <a:gdLst/>
              <a:ahLst/>
              <a:cxnLst/>
              <a:rect l="l" t="t" r="r" b="b"/>
              <a:pathLst>
                <a:path w="1" h="104" fill="none" extrusionOk="0">
                  <a:moveTo>
                    <a:pt x="0" y="103"/>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 name="Google Shape;4635;p99">
              <a:extLst>
                <a:ext uri="{FF2B5EF4-FFF2-40B4-BE49-F238E27FC236}">
                  <a16:creationId xmlns:a16="http://schemas.microsoft.com/office/drawing/2014/main" id="{3D7CDBDA-9259-CA84-EC76-6B77FC7CFA1D}"/>
                </a:ext>
              </a:extLst>
            </p:cNvPr>
            <p:cNvSpPr/>
            <p:nvPr/>
          </p:nvSpPr>
          <p:spPr>
            <a:xfrm>
              <a:off x="5175036" y="2597053"/>
              <a:ext cx="514168" cy="321782"/>
            </a:xfrm>
            <a:custGeom>
              <a:avLst/>
              <a:gdLst/>
              <a:ahLst/>
              <a:cxnLst/>
              <a:rect l="l" t="t" r="r" b="b"/>
              <a:pathLst>
                <a:path w="8873" h="5553" fill="none" extrusionOk="0">
                  <a:moveTo>
                    <a:pt x="0" y="5553"/>
                  </a:moveTo>
                  <a:lnTo>
                    <a:pt x="0" y="2674"/>
                  </a:lnTo>
                  <a:cubicBezTo>
                    <a:pt x="0" y="2399"/>
                    <a:pt x="213" y="2187"/>
                    <a:pt x="488" y="2187"/>
                  </a:cubicBezTo>
                  <a:lnTo>
                    <a:pt x="3713" y="2187"/>
                  </a:lnTo>
                  <a:cubicBezTo>
                    <a:pt x="3980" y="2187"/>
                    <a:pt x="4200" y="1966"/>
                    <a:pt x="4200" y="1691"/>
                  </a:cubicBezTo>
                  <a:lnTo>
                    <a:pt x="4200" y="496"/>
                  </a:lnTo>
                  <a:cubicBezTo>
                    <a:pt x="4200" y="220"/>
                    <a:pt x="4421" y="0"/>
                    <a:pt x="4696" y="0"/>
                  </a:cubicBezTo>
                  <a:lnTo>
                    <a:pt x="8377" y="0"/>
                  </a:lnTo>
                  <a:cubicBezTo>
                    <a:pt x="8652" y="0"/>
                    <a:pt x="8872" y="220"/>
                    <a:pt x="8872" y="496"/>
                  </a:cubicBezTo>
                  <a:lnTo>
                    <a:pt x="8872" y="4003"/>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4636;p99">
              <a:extLst>
                <a:ext uri="{FF2B5EF4-FFF2-40B4-BE49-F238E27FC236}">
                  <a16:creationId xmlns:a16="http://schemas.microsoft.com/office/drawing/2014/main" id="{08CEB035-9672-886B-D1CC-196D643B687F}"/>
                </a:ext>
              </a:extLst>
            </p:cNvPr>
            <p:cNvSpPr/>
            <p:nvPr/>
          </p:nvSpPr>
          <p:spPr>
            <a:xfrm>
              <a:off x="3741660" y="2716423"/>
              <a:ext cx="58" cy="5563"/>
            </a:xfrm>
            <a:custGeom>
              <a:avLst/>
              <a:gdLst/>
              <a:ahLst/>
              <a:cxnLst/>
              <a:rect l="l" t="t" r="r" b="b"/>
              <a:pathLst>
                <a:path w="1" h="96" fill="none" extrusionOk="0">
                  <a:moveTo>
                    <a:pt x="0" y="95"/>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4637;p99">
              <a:extLst>
                <a:ext uri="{FF2B5EF4-FFF2-40B4-BE49-F238E27FC236}">
                  <a16:creationId xmlns:a16="http://schemas.microsoft.com/office/drawing/2014/main" id="{54CB89F4-B792-909A-8747-0BABEC78AAC0}"/>
                </a:ext>
              </a:extLst>
            </p:cNvPr>
            <p:cNvSpPr/>
            <p:nvPr/>
          </p:nvSpPr>
          <p:spPr>
            <a:xfrm>
              <a:off x="3741660" y="2603427"/>
              <a:ext cx="372429" cy="324100"/>
            </a:xfrm>
            <a:custGeom>
              <a:avLst/>
              <a:gdLst/>
              <a:ahLst/>
              <a:cxnLst/>
              <a:rect l="l" t="t" r="r" b="b"/>
              <a:pathLst>
                <a:path w="6427" h="5593" fill="none" extrusionOk="0">
                  <a:moveTo>
                    <a:pt x="0" y="1660"/>
                  </a:moveTo>
                  <a:lnTo>
                    <a:pt x="0" y="590"/>
                  </a:lnTo>
                  <a:cubicBezTo>
                    <a:pt x="0" y="268"/>
                    <a:pt x="260" y="0"/>
                    <a:pt x="590" y="0"/>
                  </a:cubicBezTo>
                  <a:lnTo>
                    <a:pt x="3807" y="0"/>
                  </a:lnTo>
                  <a:cubicBezTo>
                    <a:pt x="4130" y="0"/>
                    <a:pt x="4397" y="268"/>
                    <a:pt x="4397" y="590"/>
                  </a:cubicBezTo>
                  <a:lnTo>
                    <a:pt x="4397" y="3563"/>
                  </a:lnTo>
                  <a:cubicBezTo>
                    <a:pt x="4397" y="3886"/>
                    <a:pt x="4656" y="4153"/>
                    <a:pt x="4987" y="4153"/>
                  </a:cubicBezTo>
                  <a:lnTo>
                    <a:pt x="5836" y="4153"/>
                  </a:lnTo>
                  <a:cubicBezTo>
                    <a:pt x="6159" y="4153"/>
                    <a:pt x="6426" y="4413"/>
                    <a:pt x="6426" y="4743"/>
                  </a:cubicBezTo>
                  <a:lnTo>
                    <a:pt x="6426" y="5592"/>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4638;p99">
              <a:extLst>
                <a:ext uri="{FF2B5EF4-FFF2-40B4-BE49-F238E27FC236}">
                  <a16:creationId xmlns:a16="http://schemas.microsoft.com/office/drawing/2014/main" id="{5D9561EE-243A-101C-50D3-66A149AEEA5A}"/>
                </a:ext>
              </a:extLst>
            </p:cNvPr>
            <p:cNvSpPr/>
            <p:nvPr/>
          </p:nvSpPr>
          <p:spPr>
            <a:xfrm>
              <a:off x="4114027" y="2935635"/>
              <a:ext cx="58" cy="6027"/>
            </a:xfrm>
            <a:custGeom>
              <a:avLst/>
              <a:gdLst/>
              <a:ahLst/>
              <a:cxnLst/>
              <a:rect l="l" t="t" r="r" b="b"/>
              <a:pathLst>
                <a:path w="1" h="104" fill="none" extrusionOk="0">
                  <a:moveTo>
                    <a:pt x="0" y="1"/>
                  </a:moveTo>
                  <a:lnTo>
                    <a:pt x="0" y="103"/>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4639;p99">
              <a:extLst>
                <a:ext uri="{FF2B5EF4-FFF2-40B4-BE49-F238E27FC236}">
                  <a16:creationId xmlns:a16="http://schemas.microsoft.com/office/drawing/2014/main" id="{0F95E2D1-2B93-5BFA-AB3B-D02FBB69D07C}"/>
                </a:ext>
              </a:extLst>
            </p:cNvPr>
            <p:cNvSpPr/>
            <p:nvPr/>
          </p:nvSpPr>
          <p:spPr>
            <a:xfrm>
              <a:off x="5304895" y="3524953"/>
              <a:ext cx="6027" cy="58"/>
            </a:xfrm>
            <a:custGeom>
              <a:avLst/>
              <a:gdLst/>
              <a:ahLst/>
              <a:cxnLst/>
              <a:rect l="l" t="t" r="r" b="b"/>
              <a:pathLst>
                <a:path w="104" h="1" fill="none" extrusionOk="0">
                  <a:moveTo>
                    <a:pt x="1" y="0"/>
                  </a:moveTo>
                  <a:lnTo>
                    <a:pt x="103" y="0"/>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4640;p99">
              <a:extLst>
                <a:ext uri="{FF2B5EF4-FFF2-40B4-BE49-F238E27FC236}">
                  <a16:creationId xmlns:a16="http://schemas.microsoft.com/office/drawing/2014/main" id="{D249D724-B3E9-1690-83B4-2938E008B2DF}"/>
                </a:ext>
              </a:extLst>
            </p:cNvPr>
            <p:cNvSpPr/>
            <p:nvPr/>
          </p:nvSpPr>
          <p:spPr>
            <a:xfrm>
              <a:off x="5327727" y="3405525"/>
              <a:ext cx="453092" cy="555195"/>
            </a:xfrm>
            <a:custGeom>
              <a:avLst/>
              <a:gdLst/>
              <a:ahLst/>
              <a:cxnLst/>
              <a:rect l="l" t="t" r="r" b="b"/>
              <a:pathLst>
                <a:path w="7819" h="9581" fill="none" extrusionOk="0">
                  <a:moveTo>
                    <a:pt x="0" y="2061"/>
                  </a:moveTo>
                  <a:lnTo>
                    <a:pt x="3209" y="2061"/>
                  </a:lnTo>
                  <a:cubicBezTo>
                    <a:pt x="3477" y="2061"/>
                    <a:pt x="3697" y="1841"/>
                    <a:pt x="3697" y="1574"/>
                  </a:cubicBezTo>
                  <a:lnTo>
                    <a:pt x="3697" y="488"/>
                  </a:lnTo>
                  <a:cubicBezTo>
                    <a:pt x="3697" y="221"/>
                    <a:pt x="3917" y="1"/>
                    <a:pt x="4192" y="1"/>
                  </a:cubicBezTo>
                  <a:lnTo>
                    <a:pt x="7330" y="1"/>
                  </a:lnTo>
                  <a:cubicBezTo>
                    <a:pt x="7598" y="1"/>
                    <a:pt x="7818" y="221"/>
                    <a:pt x="7818" y="488"/>
                  </a:cubicBezTo>
                  <a:lnTo>
                    <a:pt x="7818" y="9085"/>
                  </a:lnTo>
                  <a:cubicBezTo>
                    <a:pt x="7818" y="9360"/>
                    <a:pt x="7598" y="9581"/>
                    <a:pt x="7330" y="9581"/>
                  </a:cubicBezTo>
                  <a:lnTo>
                    <a:pt x="4664" y="958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4641;p99">
              <a:extLst>
                <a:ext uri="{FF2B5EF4-FFF2-40B4-BE49-F238E27FC236}">
                  <a16:creationId xmlns:a16="http://schemas.microsoft.com/office/drawing/2014/main" id="{FBB12FB0-650F-F3FA-1F05-4EED7E5B83D6}"/>
                </a:ext>
              </a:extLst>
            </p:cNvPr>
            <p:cNvSpPr/>
            <p:nvPr/>
          </p:nvSpPr>
          <p:spPr>
            <a:xfrm>
              <a:off x="5583852" y="3960191"/>
              <a:ext cx="5969" cy="58"/>
            </a:xfrm>
            <a:custGeom>
              <a:avLst/>
              <a:gdLst/>
              <a:ahLst/>
              <a:cxnLst/>
              <a:rect l="l" t="t" r="r" b="b"/>
              <a:pathLst>
                <a:path w="103" h="1" fill="none" extrusionOk="0">
                  <a:moveTo>
                    <a:pt x="103" y="1"/>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Google Shape;4642;p99">
              <a:extLst>
                <a:ext uri="{FF2B5EF4-FFF2-40B4-BE49-F238E27FC236}">
                  <a16:creationId xmlns:a16="http://schemas.microsoft.com/office/drawing/2014/main" id="{1CF39495-B984-9E28-9B6B-B53C9224A605}"/>
                </a:ext>
              </a:extLst>
            </p:cNvPr>
            <p:cNvSpPr/>
            <p:nvPr/>
          </p:nvSpPr>
          <p:spPr>
            <a:xfrm>
              <a:off x="3944011" y="2419736"/>
              <a:ext cx="58" cy="5505"/>
            </a:xfrm>
            <a:custGeom>
              <a:avLst/>
              <a:gdLst/>
              <a:ahLst/>
              <a:cxnLst/>
              <a:rect l="l" t="t" r="r" b="b"/>
              <a:pathLst>
                <a:path w="1" h="95" fill="none" extrusionOk="0">
                  <a:moveTo>
                    <a:pt x="0" y="1"/>
                  </a:moveTo>
                  <a:lnTo>
                    <a:pt x="0" y="95"/>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5" name="Google Shape;4643;p99">
              <a:extLst>
                <a:ext uri="{FF2B5EF4-FFF2-40B4-BE49-F238E27FC236}">
                  <a16:creationId xmlns:a16="http://schemas.microsoft.com/office/drawing/2014/main" id="{4F889F0F-0632-4AC7-F1FA-1D9EBED531CF}"/>
                </a:ext>
              </a:extLst>
            </p:cNvPr>
            <p:cNvSpPr/>
            <p:nvPr/>
          </p:nvSpPr>
          <p:spPr>
            <a:xfrm>
              <a:off x="3944011" y="2442509"/>
              <a:ext cx="333198" cy="485021"/>
            </a:xfrm>
            <a:custGeom>
              <a:avLst/>
              <a:gdLst/>
              <a:ahLst/>
              <a:cxnLst/>
              <a:rect l="l" t="t" r="r" b="b"/>
              <a:pathLst>
                <a:path w="5750" h="8370" fill="none" extrusionOk="0">
                  <a:moveTo>
                    <a:pt x="0" y="1"/>
                  </a:moveTo>
                  <a:lnTo>
                    <a:pt x="0" y="1165"/>
                  </a:lnTo>
                  <a:cubicBezTo>
                    <a:pt x="0" y="1440"/>
                    <a:pt x="213" y="1660"/>
                    <a:pt x="488" y="1660"/>
                  </a:cubicBezTo>
                  <a:lnTo>
                    <a:pt x="3154" y="1660"/>
                  </a:lnTo>
                  <a:cubicBezTo>
                    <a:pt x="3430" y="1660"/>
                    <a:pt x="3650" y="1873"/>
                    <a:pt x="3650" y="2148"/>
                  </a:cubicBezTo>
                  <a:lnTo>
                    <a:pt x="3650" y="4744"/>
                  </a:lnTo>
                  <a:cubicBezTo>
                    <a:pt x="3650" y="5011"/>
                    <a:pt x="3870" y="5231"/>
                    <a:pt x="4138" y="5231"/>
                  </a:cubicBezTo>
                  <a:lnTo>
                    <a:pt x="5262" y="5231"/>
                  </a:lnTo>
                  <a:cubicBezTo>
                    <a:pt x="5530" y="5231"/>
                    <a:pt x="5750" y="5451"/>
                    <a:pt x="5750" y="5727"/>
                  </a:cubicBezTo>
                  <a:lnTo>
                    <a:pt x="5750" y="8369"/>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6" name="Google Shape;4644;p99">
              <a:extLst>
                <a:ext uri="{FF2B5EF4-FFF2-40B4-BE49-F238E27FC236}">
                  <a16:creationId xmlns:a16="http://schemas.microsoft.com/office/drawing/2014/main" id="{4C2E03A5-106D-F585-0D0F-5597C62A556C}"/>
                </a:ext>
              </a:extLst>
            </p:cNvPr>
            <p:cNvSpPr/>
            <p:nvPr/>
          </p:nvSpPr>
          <p:spPr>
            <a:xfrm>
              <a:off x="4277148" y="2935635"/>
              <a:ext cx="58" cy="6027"/>
            </a:xfrm>
            <a:custGeom>
              <a:avLst/>
              <a:gdLst/>
              <a:ahLst/>
              <a:cxnLst/>
              <a:rect l="l" t="t" r="r" b="b"/>
              <a:pathLst>
                <a:path w="1" h="104" fill="none" extrusionOk="0">
                  <a:moveTo>
                    <a:pt x="1" y="1"/>
                  </a:moveTo>
                  <a:lnTo>
                    <a:pt x="1" y="103"/>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7" name="Google Shape;4645;p99">
              <a:extLst>
                <a:ext uri="{FF2B5EF4-FFF2-40B4-BE49-F238E27FC236}">
                  <a16:creationId xmlns:a16="http://schemas.microsoft.com/office/drawing/2014/main" id="{7851F5EC-9371-9D92-ED12-FDAEB388A10A}"/>
                </a:ext>
              </a:extLst>
            </p:cNvPr>
            <p:cNvSpPr/>
            <p:nvPr/>
          </p:nvSpPr>
          <p:spPr>
            <a:xfrm>
              <a:off x="3693796" y="3328514"/>
              <a:ext cx="5969" cy="58"/>
            </a:xfrm>
            <a:custGeom>
              <a:avLst/>
              <a:gdLst/>
              <a:ahLst/>
              <a:cxnLst/>
              <a:rect l="l" t="t" r="r" b="b"/>
              <a:pathLst>
                <a:path w="103" h="1" fill="none" extrusionOk="0">
                  <a:moveTo>
                    <a:pt x="103" y="1"/>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8" name="Google Shape;4646;p99">
              <a:extLst>
                <a:ext uri="{FF2B5EF4-FFF2-40B4-BE49-F238E27FC236}">
                  <a16:creationId xmlns:a16="http://schemas.microsoft.com/office/drawing/2014/main" id="{7A519A60-29CA-F7EE-EAE5-8DFCFC99CD85}"/>
                </a:ext>
              </a:extLst>
            </p:cNvPr>
            <p:cNvSpPr/>
            <p:nvPr/>
          </p:nvSpPr>
          <p:spPr>
            <a:xfrm>
              <a:off x="3294078" y="3328514"/>
              <a:ext cx="382917" cy="275367"/>
            </a:xfrm>
            <a:custGeom>
              <a:avLst/>
              <a:gdLst/>
              <a:ahLst/>
              <a:cxnLst/>
              <a:rect l="l" t="t" r="r" b="b"/>
              <a:pathLst>
                <a:path w="6608" h="4752" fill="none" extrusionOk="0">
                  <a:moveTo>
                    <a:pt x="6607" y="1"/>
                  </a:moveTo>
                  <a:lnTo>
                    <a:pt x="4209" y="1"/>
                  </a:lnTo>
                  <a:cubicBezTo>
                    <a:pt x="3941" y="1"/>
                    <a:pt x="3721" y="221"/>
                    <a:pt x="3721" y="496"/>
                  </a:cubicBezTo>
                  <a:lnTo>
                    <a:pt x="3721" y="1975"/>
                  </a:lnTo>
                  <a:cubicBezTo>
                    <a:pt x="3721" y="2250"/>
                    <a:pt x="3501" y="2470"/>
                    <a:pt x="3225" y="2470"/>
                  </a:cubicBezTo>
                  <a:lnTo>
                    <a:pt x="488" y="2470"/>
                  </a:lnTo>
                  <a:cubicBezTo>
                    <a:pt x="221" y="2470"/>
                    <a:pt x="1" y="2690"/>
                    <a:pt x="1" y="2958"/>
                  </a:cubicBezTo>
                  <a:lnTo>
                    <a:pt x="1" y="475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9" name="Google Shape;4647;p99">
              <a:extLst>
                <a:ext uri="{FF2B5EF4-FFF2-40B4-BE49-F238E27FC236}">
                  <a16:creationId xmlns:a16="http://schemas.microsoft.com/office/drawing/2014/main" id="{EB8C5951-896E-E63E-C4CB-98058066D897}"/>
                </a:ext>
              </a:extLst>
            </p:cNvPr>
            <p:cNvSpPr/>
            <p:nvPr/>
          </p:nvSpPr>
          <p:spPr>
            <a:xfrm>
              <a:off x="3665518" y="4203103"/>
              <a:ext cx="1671843" cy="93933"/>
            </a:xfrm>
            <a:custGeom>
              <a:avLst/>
              <a:gdLst/>
              <a:ahLst/>
              <a:cxnLst/>
              <a:rect l="l" t="t" r="r" b="b"/>
              <a:pathLst>
                <a:path w="28851" h="1621" extrusionOk="0">
                  <a:moveTo>
                    <a:pt x="14426" y="1"/>
                  </a:moveTo>
                  <a:cubicBezTo>
                    <a:pt x="6458" y="1"/>
                    <a:pt x="1" y="363"/>
                    <a:pt x="1" y="811"/>
                  </a:cubicBezTo>
                  <a:cubicBezTo>
                    <a:pt x="1" y="1259"/>
                    <a:pt x="6458" y="1621"/>
                    <a:pt x="14426" y="1621"/>
                  </a:cubicBezTo>
                  <a:cubicBezTo>
                    <a:pt x="22393" y="1621"/>
                    <a:pt x="28850" y="1259"/>
                    <a:pt x="28850" y="811"/>
                  </a:cubicBezTo>
                  <a:cubicBezTo>
                    <a:pt x="28850" y="363"/>
                    <a:pt x="22393" y="1"/>
                    <a:pt x="14426"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0" name="Google Shape;4648;p99">
              <a:extLst>
                <a:ext uri="{FF2B5EF4-FFF2-40B4-BE49-F238E27FC236}">
                  <a16:creationId xmlns:a16="http://schemas.microsoft.com/office/drawing/2014/main" id="{42EB70C7-2AFE-F17F-15AC-354F3C9A0F01}"/>
                </a:ext>
              </a:extLst>
            </p:cNvPr>
            <p:cNvSpPr/>
            <p:nvPr/>
          </p:nvSpPr>
          <p:spPr>
            <a:xfrm>
              <a:off x="3724334" y="2968027"/>
              <a:ext cx="1554210" cy="1024164"/>
            </a:xfrm>
            <a:custGeom>
              <a:avLst/>
              <a:gdLst/>
              <a:ahLst/>
              <a:cxnLst/>
              <a:rect l="l" t="t" r="r" b="b"/>
              <a:pathLst>
                <a:path w="26821" h="17674" extrusionOk="0">
                  <a:moveTo>
                    <a:pt x="984" y="0"/>
                  </a:moveTo>
                  <a:lnTo>
                    <a:pt x="25838" y="0"/>
                  </a:lnTo>
                  <a:cubicBezTo>
                    <a:pt x="26388" y="0"/>
                    <a:pt x="26821" y="433"/>
                    <a:pt x="26821" y="983"/>
                  </a:cubicBezTo>
                  <a:lnTo>
                    <a:pt x="26821" y="16690"/>
                  </a:lnTo>
                  <a:cubicBezTo>
                    <a:pt x="26821" y="17233"/>
                    <a:pt x="26388" y="17673"/>
                    <a:pt x="25838" y="17673"/>
                  </a:cubicBezTo>
                  <a:lnTo>
                    <a:pt x="984" y="17673"/>
                  </a:lnTo>
                  <a:cubicBezTo>
                    <a:pt x="441" y="17673"/>
                    <a:pt x="0" y="17233"/>
                    <a:pt x="0" y="16690"/>
                  </a:cubicBezTo>
                  <a:lnTo>
                    <a:pt x="0" y="983"/>
                  </a:lnTo>
                  <a:cubicBezTo>
                    <a:pt x="0" y="433"/>
                    <a:pt x="441" y="0"/>
                    <a:pt x="984"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1" name="Google Shape;4649;p99">
              <a:extLst>
                <a:ext uri="{FF2B5EF4-FFF2-40B4-BE49-F238E27FC236}">
                  <a16:creationId xmlns:a16="http://schemas.microsoft.com/office/drawing/2014/main" id="{C1D63353-69FE-2AC6-FC6F-80E2855460FD}"/>
                </a:ext>
              </a:extLst>
            </p:cNvPr>
            <p:cNvSpPr/>
            <p:nvPr/>
          </p:nvSpPr>
          <p:spPr>
            <a:xfrm>
              <a:off x="3744384" y="2968027"/>
              <a:ext cx="1534160" cy="1010952"/>
            </a:xfrm>
            <a:custGeom>
              <a:avLst/>
              <a:gdLst/>
              <a:ahLst/>
              <a:cxnLst/>
              <a:rect l="l" t="t" r="r" b="b"/>
              <a:pathLst>
                <a:path w="26475" h="17446" extrusionOk="0">
                  <a:moveTo>
                    <a:pt x="25492" y="0"/>
                  </a:moveTo>
                  <a:lnTo>
                    <a:pt x="638" y="0"/>
                  </a:lnTo>
                  <a:cubicBezTo>
                    <a:pt x="402" y="0"/>
                    <a:pt x="181" y="79"/>
                    <a:pt x="0" y="228"/>
                  </a:cubicBezTo>
                  <a:lnTo>
                    <a:pt x="26129" y="17445"/>
                  </a:lnTo>
                  <a:cubicBezTo>
                    <a:pt x="26349" y="17256"/>
                    <a:pt x="26475" y="16981"/>
                    <a:pt x="26475" y="16690"/>
                  </a:cubicBezTo>
                  <a:lnTo>
                    <a:pt x="26475" y="983"/>
                  </a:lnTo>
                  <a:cubicBezTo>
                    <a:pt x="26475" y="441"/>
                    <a:pt x="26034" y="0"/>
                    <a:pt x="25492"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2" name="Google Shape;4650;p99">
              <a:extLst>
                <a:ext uri="{FF2B5EF4-FFF2-40B4-BE49-F238E27FC236}">
                  <a16:creationId xmlns:a16="http://schemas.microsoft.com/office/drawing/2014/main" id="{62E670A3-3794-942E-1068-5AFB49D74009}"/>
                </a:ext>
              </a:extLst>
            </p:cNvPr>
            <p:cNvSpPr/>
            <p:nvPr/>
          </p:nvSpPr>
          <p:spPr>
            <a:xfrm>
              <a:off x="3771271" y="3014964"/>
              <a:ext cx="1460335" cy="798980"/>
            </a:xfrm>
            <a:custGeom>
              <a:avLst/>
              <a:gdLst/>
              <a:ahLst/>
              <a:cxnLst/>
              <a:rect l="l" t="t" r="r" b="b"/>
              <a:pathLst>
                <a:path w="25201" h="13788" extrusionOk="0">
                  <a:moveTo>
                    <a:pt x="197" y="0"/>
                  </a:moveTo>
                  <a:lnTo>
                    <a:pt x="25004" y="0"/>
                  </a:lnTo>
                  <a:cubicBezTo>
                    <a:pt x="25114" y="0"/>
                    <a:pt x="25201" y="87"/>
                    <a:pt x="25201" y="197"/>
                  </a:cubicBezTo>
                  <a:lnTo>
                    <a:pt x="25201" y="13591"/>
                  </a:lnTo>
                  <a:cubicBezTo>
                    <a:pt x="25201" y="13701"/>
                    <a:pt x="25114" y="13788"/>
                    <a:pt x="25004" y="13788"/>
                  </a:cubicBezTo>
                  <a:lnTo>
                    <a:pt x="197" y="13788"/>
                  </a:lnTo>
                  <a:cubicBezTo>
                    <a:pt x="87" y="13788"/>
                    <a:pt x="1" y="13701"/>
                    <a:pt x="1" y="13591"/>
                  </a:cubicBezTo>
                  <a:lnTo>
                    <a:pt x="1" y="197"/>
                  </a:lnTo>
                  <a:cubicBezTo>
                    <a:pt x="1" y="87"/>
                    <a:pt x="87" y="0"/>
                    <a:pt x="197"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3" name="Google Shape;4651;p99">
              <a:extLst>
                <a:ext uri="{FF2B5EF4-FFF2-40B4-BE49-F238E27FC236}">
                  <a16:creationId xmlns:a16="http://schemas.microsoft.com/office/drawing/2014/main" id="{D8569B38-4367-A426-0092-C792FE6819AA}"/>
                </a:ext>
              </a:extLst>
            </p:cNvPr>
            <p:cNvSpPr/>
            <p:nvPr/>
          </p:nvSpPr>
          <p:spPr>
            <a:xfrm>
              <a:off x="3795435" y="3014964"/>
              <a:ext cx="1436634" cy="798980"/>
            </a:xfrm>
            <a:custGeom>
              <a:avLst/>
              <a:gdLst/>
              <a:ahLst/>
              <a:cxnLst/>
              <a:rect l="l" t="t" r="r" b="b"/>
              <a:pathLst>
                <a:path w="24792" h="13788" extrusionOk="0">
                  <a:moveTo>
                    <a:pt x="24595" y="0"/>
                  </a:moveTo>
                  <a:lnTo>
                    <a:pt x="0" y="0"/>
                  </a:lnTo>
                  <a:lnTo>
                    <a:pt x="20930" y="13788"/>
                  </a:lnTo>
                  <a:lnTo>
                    <a:pt x="24595" y="13788"/>
                  </a:lnTo>
                  <a:cubicBezTo>
                    <a:pt x="24697" y="13788"/>
                    <a:pt x="24791" y="13701"/>
                    <a:pt x="24791" y="13591"/>
                  </a:cubicBezTo>
                  <a:lnTo>
                    <a:pt x="24791" y="197"/>
                  </a:lnTo>
                  <a:cubicBezTo>
                    <a:pt x="24791" y="87"/>
                    <a:pt x="24697" y="0"/>
                    <a:pt x="24595"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44" name="Google Shape;4652;p99">
              <a:extLst>
                <a:ext uri="{FF2B5EF4-FFF2-40B4-BE49-F238E27FC236}">
                  <a16:creationId xmlns:a16="http://schemas.microsoft.com/office/drawing/2014/main" id="{A2A93EF8-A54D-17B9-D517-33A731A6BEAB}"/>
                </a:ext>
              </a:extLst>
            </p:cNvPr>
            <p:cNvSpPr/>
            <p:nvPr/>
          </p:nvSpPr>
          <p:spPr>
            <a:xfrm>
              <a:off x="4251188" y="4218170"/>
              <a:ext cx="500493" cy="31929"/>
            </a:xfrm>
            <a:custGeom>
              <a:avLst/>
              <a:gdLst/>
              <a:ahLst/>
              <a:cxnLst/>
              <a:rect l="l" t="t" r="r" b="b"/>
              <a:pathLst>
                <a:path w="8637" h="551" extrusionOk="0">
                  <a:moveTo>
                    <a:pt x="268" y="0"/>
                  </a:moveTo>
                  <a:lnTo>
                    <a:pt x="8369" y="0"/>
                  </a:lnTo>
                  <a:cubicBezTo>
                    <a:pt x="8519" y="0"/>
                    <a:pt x="8637" y="126"/>
                    <a:pt x="8637" y="276"/>
                  </a:cubicBezTo>
                  <a:cubicBezTo>
                    <a:pt x="8637" y="425"/>
                    <a:pt x="8519" y="551"/>
                    <a:pt x="8369" y="551"/>
                  </a:cubicBezTo>
                  <a:lnTo>
                    <a:pt x="268" y="551"/>
                  </a:lnTo>
                  <a:cubicBezTo>
                    <a:pt x="119" y="551"/>
                    <a:pt x="1" y="425"/>
                    <a:pt x="1" y="276"/>
                  </a:cubicBezTo>
                  <a:cubicBezTo>
                    <a:pt x="1" y="126"/>
                    <a:pt x="119" y="0"/>
                    <a:pt x="268"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5" name="Google Shape;4653;p99">
              <a:extLst>
                <a:ext uri="{FF2B5EF4-FFF2-40B4-BE49-F238E27FC236}">
                  <a16:creationId xmlns:a16="http://schemas.microsoft.com/office/drawing/2014/main" id="{461022C3-65C4-F25A-529E-C6F135A201F6}"/>
                </a:ext>
              </a:extLst>
            </p:cNvPr>
            <p:cNvSpPr/>
            <p:nvPr/>
          </p:nvSpPr>
          <p:spPr>
            <a:xfrm>
              <a:off x="4314987" y="3992119"/>
              <a:ext cx="372892" cy="226111"/>
            </a:xfrm>
            <a:custGeom>
              <a:avLst/>
              <a:gdLst/>
              <a:ahLst/>
              <a:cxnLst/>
              <a:rect l="l" t="t" r="r" b="b"/>
              <a:pathLst>
                <a:path w="6435" h="3902" extrusionOk="0">
                  <a:moveTo>
                    <a:pt x="5648" y="0"/>
                  </a:moveTo>
                  <a:lnTo>
                    <a:pt x="3218" y="0"/>
                  </a:lnTo>
                  <a:lnTo>
                    <a:pt x="795" y="0"/>
                  </a:lnTo>
                  <a:lnTo>
                    <a:pt x="1" y="3901"/>
                  </a:lnTo>
                  <a:lnTo>
                    <a:pt x="3218" y="3901"/>
                  </a:lnTo>
                  <a:lnTo>
                    <a:pt x="6434" y="3901"/>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6" name="Google Shape;4654;p99">
              <a:extLst>
                <a:ext uri="{FF2B5EF4-FFF2-40B4-BE49-F238E27FC236}">
                  <a16:creationId xmlns:a16="http://schemas.microsoft.com/office/drawing/2014/main" id="{0DA5C761-4EB7-2AD3-ADDA-CF35B99B97E9}"/>
                </a:ext>
              </a:extLst>
            </p:cNvPr>
            <p:cNvSpPr/>
            <p:nvPr/>
          </p:nvSpPr>
          <p:spPr>
            <a:xfrm>
              <a:off x="3724334" y="3860870"/>
              <a:ext cx="1554210" cy="131309"/>
            </a:xfrm>
            <a:custGeom>
              <a:avLst/>
              <a:gdLst/>
              <a:ahLst/>
              <a:cxnLst/>
              <a:rect l="l" t="t" r="r" b="b"/>
              <a:pathLst>
                <a:path w="26821" h="2266" extrusionOk="0">
                  <a:moveTo>
                    <a:pt x="26821" y="1282"/>
                  </a:moveTo>
                  <a:lnTo>
                    <a:pt x="26821" y="0"/>
                  </a:lnTo>
                  <a:lnTo>
                    <a:pt x="0" y="0"/>
                  </a:lnTo>
                  <a:lnTo>
                    <a:pt x="0" y="1282"/>
                  </a:lnTo>
                  <a:cubicBezTo>
                    <a:pt x="0" y="1825"/>
                    <a:pt x="441" y="2265"/>
                    <a:pt x="984" y="2265"/>
                  </a:cubicBezTo>
                  <a:lnTo>
                    <a:pt x="25838" y="2265"/>
                  </a:lnTo>
                  <a:cubicBezTo>
                    <a:pt x="26380" y="2265"/>
                    <a:pt x="26821" y="1825"/>
                    <a:pt x="26821" y="128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7" name="Google Shape;4655;p99">
              <a:extLst>
                <a:ext uri="{FF2B5EF4-FFF2-40B4-BE49-F238E27FC236}">
                  <a16:creationId xmlns:a16="http://schemas.microsoft.com/office/drawing/2014/main" id="{C9F8AE6F-42AE-7A28-1923-586A7B15E40A}"/>
                </a:ext>
              </a:extLst>
            </p:cNvPr>
            <p:cNvSpPr/>
            <p:nvPr/>
          </p:nvSpPr>
          <p:spPr>
            <a:xfrm>
              <a:off x="5079308" y="3860870"/>
              <a:ext cx="199224" cy="118097"/>
            </a:xfrm>
            <a:custGeom>
              <a:avLst/>
              <a:gdLst/>
              <a:ahLst/>
              <a:cxnLst/>
              <a:rect l="l" t="t" r="r" b="b"/>
              <a:pathLst>
                <a:path w="3438" h="2038" extrusionOk="0">
                  <a:moveTo>
                    <a:pt x="3092" y="2037"/>
                  </a:moveTo>
                  <a:cubicBezTo>
                    <a:pt x="3115" y="2014"/>
                    <a:pt x="3139" y="1990"/>
                    <a:pt x="3162" y="1966"/>
                  </a:cubicBezTo>
                  <a:lnTo>
                    <a:pt x="3178" y="1951"/>
                  </a:lnTo>
                  <a:cubicBezTo>
                    <a:pt x="3194" y="1935"/>
                    <a:pt x="3210" y="1911"/>
                    <a:pt x="3233" y="1896"/>
                  </a:cubicBezTo>
                  <a:lnTo>
                    <a:pt x="3249" y="1872"/>
                  </a:lnTo>
                  <a:cubicBezTo>
                    <a:pt x="3257" y="1848"/>
                    <a:pt x="3273" y="1833"/>
                    <a:pt x="3288" y="1809"/>
                  </a:cubicBezTo>
                  <a:lnTo>
                    <a:pt x="3304" y="1785"/>
                  </a:lnTo>
                  <a:cubicBezTo>
                    <a:pt x="3320" y="1762"/>
                    <a:pt x="3328" y="1746"/>
                    <a:pt x="3335" y="1723"/>
                  </a:cubicBezTo>
                  <a:cubicBezTo>
                    <a:pt x="3343" y="1699"/>
                    <a:pt x="3351" y="1699"/>
                    <a:pt x="3351" y="1691"/>
                  </a:cubicBezTo>
                  <a:cubicBezTo>
                    <a:pt x="3359" y="1683"/>
                    <a:pt x="3367" y="1652"/>
                    <a:pt x="3375" y="1628"/>
                  </a:cubicBezTo>
                  <a:cubicBezTo>
                    <a:pt x="3383" y="1620"/>
                    <a:pt x="3383" y="1605"/>
                    <a:pt x="3391" y="1597"/>
                  </a:cubicBezTo>
                  <a:cubicBezTo>
                    <a:pt x="3398" y="1573"/>
                    <a:pt x="3406" y="1549"/>
                    <a:pt x="3406" y="1534"/>
                  </a:cubicBezTo>
                  <a:cubicBezTo>
                    <a:pt x="3414" y="1510"/>
                    <a:pt x="3414" y="1502"/>
                    <a:pt x="3414" y="1494"/>
                  </a:cubicBezTo>
                  <a:cubicBezTo>
                    <a:pt x="3422" y="1479"/>
                    <a:pt x="3422" y="1447"/>
                    <a:pt x="3430" y="1424"/>
                  </a:cubicBezTo>
                  <a:cubicBezTo>
                    <a:pt x="3430" y="1400"/>
                    <a:pt x="3430" y="1400"/>
                    <a:pt x="3438" y="1392"/>
                  </a:cubicBezTo>
                  <a:cubicBezTo>
                    <a:pt x="3438" y="1353"/>
                    <a:pt x="3438" y="1321"/>
                    <a:pt x="3438" y="1282"/>
                  </a:cubicBezTo>
                  <a:lnTo>
                    <a:pt x="3438" y="0"/>
                  </a:lnTo>
                  <a:lnTo>
                    <a:pt x="1"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8" name="Google Shape;4656;p99">
              <a:extLst>
                <a:ext uri="{FF2B5EF4-FFF2-40B4-BE49-F238E27FC236}">
                  <a16:creationId xmlns:a16="http://schemas.microsoft.com/office/drawing/2014/main" id="{A2E4AADE-2D98-42ED-B5C3-E206B7DD0688}"/>
                </a:ext>
              </a:extLst>
            </p:cNvPr>
            <p:cNvSpPr/>
            <p:nvPr/>
          </p:nvSpPr>
          <p:spPr>
            <a:xfrm>
              <a:off x="4457189" y="3893668"/>
              <a:ext cx="77070" cy="77070"/>
            </a:xfrm>
            <a:custGeom>
              <a:avLst/>
              <a:gdLst/>
              <a:ahLst/>
              <a:cxnLst/>
              <a:rect l="l" t="t" r="r" b="b"/>
              <a:pathLst>
                <a:path w="1330" h="1330" extrusionOk="0">
                  <a:moveTo>
                    <a:pt x="1330" y="567"/>
                  </a:moveTo>
                  <a:cubicBezTo>
                    <a:pt x="1330" y="1078"/>
                    <a:pt x="724" y="1330"/>
                    <a:pt x="362" y="968"/>
                  </a:cubicBezTo>
                  <a:cubicBezTo>
                    <a:pt x="1" y="614"/>
                    <a:pt x="252" y="0"/>
                    <a:pt x="764" y="0"/>
                  </a:cubicBezTo>
                  <a:cubicBezTo>
                    <a:pt x="1078" y="0"/>
                    <a:pt x="1330" y="252"/>
                    <a:pt x="1330" y="56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9" name="Google Shape;4657;p99">
              <a:extLst>
                <a:ext uri="{FF2B5EF4-FFF2-40B4-BE49-F238E27FC236}">
                  <a16:creationId xmlns:a16="http://schemas.microsoft.com/office/drawing/2014/main" id="{4B1B7A55-EAFA-7A6E-65ED-3C6E51648E3D}"/>
                </a:ext>
              </a:extLst>
            </p:cNvPr>
            <p:cNvSpPr/>
            <p:nvPr/>
          </p:nvSpPr>
          <p:spPr>
            <a:xfrm>
              <a:off x="4346916" y="3117530"/>
              <a:ext cx="309034" cy="593904"/>
            </a:xfrm>
            <a:custGeom>
              <a:avLst/>
              <a:gdLst/>
              <a:ahLst/>
              <a:cxnLst/>
              <a:rect l="l" t="t" r="r" b="b"/>
              <a:pathLst>
                <a:path w="5333" h="10249" extrusionOk="0">
                  <a:moveTo>
                    <a:pt x="685" y="0"/>
                  </a:moveTo>
                  <a:lnTo>
                    <a:pt x="4649" y="0"/>
                  </a:lnTo>
                  <a:cubicBezTo>
                    <a:pt x="5026" y="0"/>
                    <a:pt x="5333" y="307"/>
                    <a:pt x="5333" y="684"/>
                  </a:cubicBezTo>
                  <a:lnTo>
                    <a:pt x="5333" y="9556"/>
                  </a:lnTo>
                  <a:cubicBezTo>
                    <a:pt x="5333" y="9942"/>
                    <a:pt x="5026" y="10248"/>
                    <a:pt x="4649" y="10248"/>
                  </a:cubicBezTo>
                  <a:lnTo>
                    <a:pt x="685" y="10248"/>
                  </a:lnTo>
                  <a:cubicBezTo>
                    <a:pt x="307" y="10248"/>
                    <a:pt x="0" y="9942"/>
                    <a:pt x="0" y="9556"/>
                  </a:cubicBezTo>
                  <a:lnTo>
                    <a:pt x="0" y="684"/>
                  </a:lnTo>
                  <a:cubicBezTo>
                    <a:pt x="0" y="307"/>
                    <a:pt x="307" y="0"/>
                    <a:pt x="685"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0" name="Google Shape;4658;p99">
              <a:extLst>
                <a:ext uri="{FF2B5EF4-FFF2-40B4-BE49-F238E27FC236}">
                  <a16:creationId xmlns:a16="http://schemas.microsoft.com/office/drawing/2014/main" id="{6B6F1E1C-ACC8-DD73-9638-86263F788351}"/>
                </a:ext>
              </a:extLst>
            </p:cNvPr>
            <p:cNvSpPr/>
            <p:nvPr/>
          </p:nvSpPr>
          <p:spPr>
            <a:xfrm>
              <a:off x="4355550" y="3117530"/>
              <a:ext cx="300863" cy="577968"/>
            </a:xfrm>
            <a:custGeom>
              <a:avLst/>
              <a:gdLst/>
              <a:ahLst/>
              <a:cxnLst/>
              <a:rect l="l" t="t" r="r" b="b"/>
              <a:pathLst>
                <a:path w="5192" h="9974" extrusionOk="0">
                  <a:moveTo>
                    <a:pt x="4507" y="0"/>
                  </a:moveTo>
                  <a:lnTo>
                    <a:pt x="543" y="0"/>
                  </a:lnTo>
                  <a:cubicBezTo>
                    <a:pt x="331" y="0"/>
                    <a:pt x="127" y="94"/>
                    <a:pt x="1" y="267"/>
                  </a:cubicBezTo>
                  <a:lnTo>
                    <a:pt x="5050" y="9973"/>
                  </a:lnTo>
                  <a:cubicBezTo>
                    <a:pt x="5145" y="9855"/>
                    <a:pt x="5192" y="9706"/>
                    <a:pt x="5192" y="9556"/>
                  </a:cubicBezTo>
                  <a:lnTo>
                    <a:pt x="5192" y="684"/>
                  </a:lnTo>
                  <a:cubicBezTo>
                    <a:pt x="5192" y="307"/>
                    <a:pt x="4885" y="0"/>
                    <a:pt x="4507"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1" name="Google Shape;4659;p99">
              <a:extLst>
                <a:ext uri="{FF2B5EF4-FFF2-40B4-BE49-F238E27FC236}">
                  <a16:creationId xmlns:a16="http://schemas.microsoft.com/office/drawing/2014/main" id="{E1D048FB-A7D8-D083-2E34-B2BF16BD403D}"/>
                </a:ext>
              </a:extLst>
            </p:cNvPr>
            <p:cNvSpPr/>
            <p:nvPr/>
          </p:nvSpPr>
          <p:spPr>
            <a:xfrm>
              <a:off x="4364242" y="3134392"/>
              <a:ext cx="275309" cy="559715"/>
            </a:xfrm>
            <a:custGeom>
              <a:avLst/>
              <a:gdLst/>
              <a:ahLst/>
              <a:cxnLst/>
              <a:rect l="l" t="t" r="r" b="b"/>
              <a:pathLst>
                <a:path w="4751" h="9659" extrusionOk="0">
                  <a:moveTo>
                    <a:pt x="4357" y="0"/>
                  </a:moveTo>
                  <a:lnTo>
                    <a:pt x="3893" y="0"/>
                  </a:lnTo>
                  <a:cubicBezTo>
                    <a:pt x="3783" y="0"/>
                    <a:pt x="3705" y="87"/>
                    <a:pt x="3705" y="189"/>
                  </a:cubicBezTo>
                  <a:cubicBezTo>
                    <a:pt x="3705" y="299"/>
                    <a:pt x="3610" y="385"/>
                    <a:pt x="3508" y="385"/>
                  </a:cubicBezTo>
                  <a:lnTo>
                    <a:pt x="1243" y="385"/>
                  </a:lnTo>
                  <a:cubicBezTo>
                    <a:pt x="1133" y="385"/>
                    <a:pt x="1046" y="299"/>
                    <a:pt x="1046" y="189"/>
                  </a:cubicBezTo>
                  <a:cubicBezTo>
                    <a:pt x="1046" y="87"/>
                    <a:pt x="960" y="0"/>
                    <a:pt x="857" y="0"/>
                  </a:cubicBezTo>
                  <a:lnTo>
                    <a:pt x="393" y="0"/>
                  </a:lnTo>
                  <a:cubicBezTo>
                    <a:pt x="173" y="0"/>
                    <a:pt x="0" y="181"/>
                    <a:pt x="0" y="393"/>
                  </a:cubicBezTo>
                  <a:lnTo>
                    <a:pt x="0" y="9265"/>
                  </a:lnTo>
                  <a:cubicBezTo>
                    <a:pt x="0" y="9485"/>
                    <a:pt x="173" y="9658"/>
                    <a:pt x="393" y="9658"/>
                  </a:cubicBezTo>
                  <a:lnTo>
                    <a:pt x="4357" y="9658"/>
                  </a:lnTo>
                  <a:cubicBezTo>
                    <a:pt x="4570" y="9658"/>
                    <a:pt x="4751" y="9485"/>
                    <a:pt x="4751" y="9265"/>
                  </a:cubicBezTo>
                  <a:lnTo>
                    <a:pt x="4751" y="393"/>
                  </a:lnTo>
                  <a:cubicBezTo>
                    <a:pt x="4751" y="181"/>
                    <a:pt x="4570" y="0"/>
                    <a:pt x="4357"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52" name="Google Shape;4660;p99">
              <a:extLst>
                <a:ext uri="{FF2B5EF4-FFF2-40B4-BE49-F238E27FC236}">
                  <a16:creationId xmlns:a16="http://schemas.microsoft.com/office/drawing/2014/main" id="{23A0953F-0CD4-2488-AEA9-5EFDBFDA29B0}"/>
                </a:ext>
              </a:extLst>
            </p:cNvPr>
            <p:cNvSpPr/>
            <p:nvPr/>
          </p:nvSpPr>
          <p:spPr>
            <a:xfrm>
              <a:off x="4364706" y="3134392"/>
              <a:ext cx="274381" cy="542389"/>
            </a:xfrm>
            <a:custGeom>
              <a:avLst/>
              <a:gdLst/>
              <a:ahLst/>
              <a:cxnLst/>
              <a:rect l="l" t="t" r="r" b="b"/>
              <a:pathLst>
                <a:path w="4735" h="9360" extrusionOk="0">
                  <a:moveTo>
                    <a:pt x="4719" y="9360"/>
                  </a:moveTo>
                  <a:cubicBezTo>
                    <a:pt x="4727" y="9328"/>
                    <a:pt x="4735" y="9297"/>
                    <a:pt x="4735" y="9265"/>
                  </a:cubicBezTo>
                  <a:lnTo>
                    <a:pt x="4735" y="393"/>
                  </a:lnTo>
                  <a:cubicBezTo>
                    <a:pt x="4735" y="181"/>
                    <a:pt x="4554" y="0"/>
                    <a:pt x="4342" y="0"/>
                  </a:cubicBezTo>
                  <a:lnTo>
                    <a:pt x="3878" y="0"/>
                  </a:lnTo>
                  <a:cubicBezTo>
                    <a:pt x="3775" y="0"/>
                    <a:pt x="3689" y="87"/>
                    <a:pt x="3689" y="189"/>
                  </a:cubicBezTo>
                  <a:cubicBezTo>
                    <a:pt x="3689" y="299"/>
                    <a:pt x="3602" y="385"/>
                    <a:pt x="3492" y="385"/>
                  </a:cubicBezTo>
                  <a:lnTo>
                    <a:pt x="1227" y="385"/>
                  </a:lnTo>
                  <a:cubicBezTo>
                    <a:pt x="1125" y="385"/>
                    <a:pt x="1030" y="299"/>
                    <a:pt x="1030" y="189"/>
                  </a:cubicBezTo>
                  <a:cubicBezTo>
                    <a:pt x="1030" y="87"/>
                    <a:pt x="952" y="0"/>
                    <a:pt x="842" y="0"/>
                  </a:cubicBezTo>
                  <a:lnTo>
                    <a:pt x="378" y="0"/>
                  </a:lnTo>
                  <a:cubicBezTo>
                    <a:pt x="204" y="8"/>
                    <a:pt x="47" y="126"/>
                    <a:pt x="0" y="29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3" name="Google Shape;4661;p99">
              <a:extLst>
                <a:ext uri="{FF2B5EF4-FFF2-40B4-BE49-F238E27FC236}">
                  <a16:creationId xmlns:a16="http://schemas.microsoft.com/office/drawing/2014/main" id="{93C5D4B5-6038-1C21-86CA-C660C6566F8A}"/>
                </a:ext>
              </a:extLst>
            </p:cNvPr>
            <p:cNvSpPr/>
            <p:nvPr/>
          </p:nvSpPr>
          <p:spPr>
            <a:xfrm>
              <a:off x="4386552" y="3178142"/>
              <a:ext cx="87095" cy="7301"/>
            </a:xfrm>
            <a:custGeom>
              <a:avLst/>
              <a:gdLst/>
              <a:ahLst/>
              <a:cxnLst/>
              <a:rect l="l" t="t" r="r" b="b"/>
              <a:pathLst>
                <a:path w="1503" h="126" extrusionOk="0">
                  <a:moveTo>
                    <a:pt x="1440" y="126"/>
                  </a:moveTo>
                  <a:lnTo>
                    <a:pt x="63" y="126"/>
                  </a:lnTo>
                  <a:cubicBezTo>
                    <a:pt x="24" y="126"/>
                    <a:pt x="1" y="102"/>
                    <a:pt x="1" y="63"/>
                  </a:cubicBezTo>
                  <a:lnTo>
                    <a:pt x="1" y="63"/>
                  </a:lnTo>
                  <a:cubicBezTo>
                    <a:pt x="1" y="32"/>
                    <a:pt x="24" y="0"/>
                    <a:pt x="63" y="0"/>
                  </a:cubicBezTo>
                  <a:lnTo>
                    <a:pt x="1440" y="0"/>
                  </a:lnTo>
                  <a:cubicBezTo>
                    <a:pt x="1479" y="0"/>
                    <a:pt x="1503" y="32"/>
                    <a:pt x="1503" y="63"/>
                  </a:cubicBezTo>
                  <a:lnTo>
                    <a:pt x="1503" y="63"/>
                  </a:lnTo>
                  <a:cubicBezTo>
                    <a:pt x="1503" y="102"/>
                    <a:pt x="1479" y="126"/>
                    <a:pt x="144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4" name="Google Shape;4662;p99">
              <a:extLst>
                <a:ext uri="{FF2B5EF4-FFF2-40B4-BE49-F238E27FC236}">
                  <a16:creationId xmlns:a16="http://schemas.microsoft.com/office/drawing/2014/main" id="{26689F16-DD8D-13D6-813A-D2686D7EB4FE}"/>
                </a:ext>
              </a:extLst>
            </p:cNvPr>
            <p:cNvSpPr/>
            <p:nvPr/>
          </p:nvSpPr>
          <p:spPr>
            <a:xfrm>
              <a:off x="4485931" y="3178142"/>
              <a:ext cx="113983" cy="7301"/>
            </a:xfrm>
            <a:custGeom>
              <a:avLst/>
              <a:gdLst/>
              <a:ahLst/>
              <a:cxnLst/>
              <a:rect l="l" t="t" r="r" b="b"/>
              <a:pathLst>
                <a:path w="1967" h="126" extrusionOk="0">
                  <a:moveTo>
                    <a:pt x="1904" y="126"/>
                  </a:moveTo>
                  <a:lnTo>
                    <a:pt x="63" y="126"/>
                  </a:lnTo>
                  <a:cubicBezTo>
                    <a:pt x="24" y="126"/>
                    <a:pt x="0" y="102"/>
                    <a:pt x="0" y="63"/>
                  </a:cubicBezTo>
                  <a:lnTo>
                    <a:pt x="0" y="63"/>
                  </a:lnTo>
                  <a:cubicBezTo>
                    <a:pt x="0" y="32"/>
                    <a:pt x="24" y="0"/>
                    <a:pt x="63" y="0"/>
                  </a:cubicBezTo>
                  <a:lnTo>
                    <a:pt x="1904" y="0"/>
                  </a:lnTo>
                  <a:cubicBezTo>
                    <a:pt x="1935" y="0"/>
                    <a:pt x="1966" y="32"/>
                    <a:pt x="1966" y="63"/>
                  </a:cubicBezTo>
                  <a:lnTo>
                    <a:pt x="1966" y="63"/>
                  </a:lnTo>
                  <a:cubicBezTo>
                    <a:pt x="1966" y="102"/>
                    <a:pt x="1935" y="126"/>
                    <a:pt x="190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5" name="Google Shape;4663;p99">
              <a:extLst>
                <a:ext uri="{FF2B5EF4-FFF2-40B4-BE49-F238E27FC236}">
                  <a16:creationId xmlns:a16="http://schemas.microsoft.com/office/drawing/2014/main" id="{F9AE3608-57A8-5138-7503-C04876F5742A}"/>
                </a:ext>
              </a:extLst>
            </p:cNvPr>
            <p:cNvSpPr/>
            <p:nvPr/>
          </p:nvSpPr>
          <p:spPr>
            <a:xfrm>
              <a:off x="4518729" y="3206826"/>
              <a:ext cx="97584" cy="7359"/>
            </a:xfrm>
            <a:custGeom>
              <a:avLst/>
              <a:gdLst/>
              <a:ahLst/>
              <a:cxnLst/>
              <a:rect l="l" t="t" r="r" b="b"/>
              <a:pathLst>
                <a:path w="1684" h="127" extrusionOk="0">
                  <a:moveTo>
                    <a:pt x="1629" y="126"/>
                  </a:moveTo>
                  <a:lnTo>
                    <a:pt x="63" y="126"/>
                  </a:lnTo>
                  <a:cubicBezTo>
                    <a:pt x="24" y="126"/>
                    <a:pt x="0" y="95"/>
                    <a:pt x="0" y="64"/>
                  </a:cubicBezTo>
                  <a:lnTo>
                    <a:pt x="0" y="64"/>
                  </a:lnTo>
                  <a:cubicBezTo>
                    <a:pt x="0" y="32"/>
                    <a:pt x="24" y="1"/>
                    <a:pt x="63" y="1"/>
                  </a:cubicBezTo>
                  <a:lnTo>
                    <a:pt x="1629" y="1"/>
                  </a:lnTo>
                  <a:cubicBezTo>
                    <a:pt x="1660" y="1"/>
                    <a:pt x="1684" y="32"/>
                    <a:pt x="1684" y="64"/>
                  </a:cubicBezTo>
                  <a:lnTo>
                    <a:pt x="1684" y="64"/>
                  </a:lnTo>
                  <a:cubicBezTo>
                    <a:pt x="1684" y="95"/>
                    <a:pt x="1660" y="126"/>
                    <a:pt x="162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6" name="Google Shape;4664;p99">
              <a:extLst>
                <a:ext uri="{FF2B5EF4-FFF2-40B4-BE49-F238E27FC236}">
                  <a16:creationId xmlns:a16="http://schemas.microsoft.com/office/drawing/2014/main" id="{AEA10A2D-2CEA-9072-7D0F-289611C333B3}"/>
                </a:ext>
              </a:extLst>
            </p:cNvPr>
            <p:cNvSpPr/>
            <p:nvPr/>
          </p:nvSpPr>
          <p:spPr>
            <a:xfrm>
              <a:off x="4386552" y="3206826"/>
              <a:ext cx="119951" cy="7359"/>
            </a:xfrm>
            <a:custGeom>
              <a:avLst/>
              <a:gdLst/>
              <a:ahLst/>
              <a:cxnLst/>
              <a:rect l="l" t="t" r="r" b="b"/>
              <a:pathLst>
                <a:path w="2070" h="127" extrusionOk="0">
                  <a:moveTo>
                    <a:pt x="2006" y="126"/>
                  </a:moveTo>
                  <a:lnTo>
                    <a:pt x="63" y="126"/>
                  </a:lnTo>
                  <a:cubicBezTo>
                    <a:pt x="24" y="126"/>
                    <a:pt x="1" y="95"/>
                    <a:pt x="1" y="64"/>
                  </a:cubicBezTo>
                  <a:lnTo>
                    <a:pt x="1" y="64"/>
                  </a:lnTo>
                  <a:cubicBezTo>
                    <a:pt x="1" y="32"/>
                    <a:pt x="24" y="1"/>
                    <a:pt x="63" y="1"/>
                  </a:cubicBezTo>
                  <a:lnTo>
                    <a:pt x="2006" y="1"/>
                  </a:lnTo>
                  <a:cubicBezTo>
                    <a:pt x="2045" y="1"/>
                    <a:pt x="2069" y="32"/>
                    <a:pt x="2069" y="64"/>
                  </a:cubicBezTo>
                  <a:lnTo>
                    <a:pt x="2069" y="64"/>
                  </a:lnTo>
                  <a:cubicBezTo>
                    <a:pt x="2069" y="95"/>
                    <a:pt x="2045" y="126"/>
                    <a:pt x="200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7" name="Google Shape;4665;p99">
              <a:extLst>
                <a:ext uri="{FF2B5EF4-FFF2-40B4-BE49-F238E27FC236}">
                  <a16:creationId xmlns:a16="http://schemas.microsoft.com/office/drawing/2014/main" id="{5D513C45-EC7C-9DB0-EC9C-3EC9B5FFD4E4}"/>
                </a:ext>
              </a:extLst>
            </p:cNvPr>
            <p:cNvSpPr/>
            <p:nvPr/>
          </p:nvSpPr>
          <p:spPr>
            <a:xfrm>
              <a:off x="4469068" y="3235567"/>
              <a:ext cx="136756" cy="7301"/>
            </a:xfrm>
            <a:custGeom>
              <a:avLst/>
              <a:gdLst/>
              <a:ahLst/>
              <a:cxnLst/>
              <a:rect l="l" t="t" r="r" b="b"/>
              <a:pathLst>
                <a:path w="2360" h="126" extrusionOk="0">
                  <a:moveTo>
                    <a:pt x="2297" y="126"/>
                  </a:moveTo>
                  <a:lnTo>
                    <a:pt x="55" y="126"/>
                  </a:lnTo>
                  <a:cubicBezTo>
                    <a:pt x="24" y="126"/>
                    <a:pt x="0" y="95"/>
                    <a:pt x="0" y="63"/>
                  </a:cubicBezTo>
                  <a:lnTo>
                    <a:pt x="0" y="63"/>
                  </a:lnTo>
                  <a:cubicBezTo>
                    <a:pt x="0" y="24"/>
                    <a:pt x="24" y="0"/>
                    <a:pt x="55" y="0"/>
                  </a:cubicBezTo>
                  <a:lnTo>
                    <a:pt x="2297" y="0"/>
                  </a:lnTo>
                  <a:cubicBezTo>
                    <a:pt x="2328" y="0"/>
                    <a:pt x="2360" y="24"/>
                    <a:pt x="2360" y="63"/>
                  </a:cubicBezTo>
                  <a:lnTo>
                    <a:pt x="2360" y="63"/>
                  </a:lnTo>
                  <a:cubicBezTo>
                    <a:pt x="2360" y="95"/>
                    <a:pt x="2328" y="126"/>
                    <a:pt x="2297"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8" name="Google Shape;4666;p99">
              <a:extLst>
                <a:ext uri="{FF2B5EF4-FFF2-40B4-BE49-F238E27FC236}">
                  <a16:creationId xmlns:a16="http://schemas.microsoft.com/office/drawing/2014/main" id="{4C5F4671-EA1A-609C-F03F-798F9E6699A7}"/>
                </a:ext>
              </a:extLst>
            </p:cNvPr>
            <p:cNvSpPr/>
            <p:nvPr/>
          </p:nvSpPr>
          <p:spPr>
            <a:xfrm>
              <a:off x="4386552" y="3235567"/>
              <a:ext cx="70232" cy="7301"/>
            </a:xfrm>
            <a:custGeom>
              <a:avLst/>
              <a:gdLst/>
              <a:ahLst/>
              <a:cxnLst/>
              <a:rect l="l" t="t" r="r" b="b"/>
              <a:pathLst>
                <a:path w="1212" h="126" extrusionOk="0">
                  <a:moveTo>
                    <a:pt x="1149" y="126"/>
                  </a:moveTo>
                  <a:lnTo>
                    <a:pt x="63" y="126"/>
                  </a:lnTo>
                  <a:cubicBezTo>
                    <a:pt x="24" y="126"/>
                    <a:pt x="1" y="95"/>
                    <a:pt x="1" y="63"/>
                  </a:cubicBezTo>
                  <a:lnTo>
                    <a:pt x="1" y="63"/>
                  </a:lnTo>
                  <a:cubicBezTo>
                    <a:pt x="1" y="24"/>
                    <a:pt x="24" y="0"/>
                    <a:pt x="63" y="0"/>
                  </a:cubicBezTo>
                  <a:lnTo>
                    <a:pt x="1149" y="0"/>
                  </a:lnTo>
                  <a:cubicBezTo>
                    <a:pt x="1180" y="0"/>
                    <a:pt x="1212" y="24"/>
                    <a:pt x="1212" y="63"/>
                  </a:cubicBezTo>
                  <a:lnTo>
                    <a:pt x="1212" y="63"/>
                  </a:lnTo>
                  <a:cubicBezTo>
                    <a:pt x="1212" y="95"/>
                    <a:pt x="1180" y="126"/>
                    <a:pt x="114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9" name="Google Shape;4667;p99">
              <a:extLst>
                <a:ext uri="{FF2B5EF4-FFF2-40B4-BE49-F238E27FC236}">
                  <a16:creationId xmlns:a16="http://schemas.microsoft.com/office/drawing/2014/main" id="{F2500959-D77C-BCD6-2CF2-8AF8CB373C3E}"/>
                </a:ext>
              </a:extLst>
            </p:cNvPr>
            <p:cNvSpPr/>
            <p:nvPr/>
          </p:nvSpPr>
          <p:spPr>
            <a:xfrm>
              <a:off x="4386552" y="3264251"/>
              <a:ext cx="180970" cy="6896"/>
            </a:xfrm>
            <a:custGeom>
              <a:avLst/>
              <a:gdLst/>
              <a:ahLst/>
              <a:cxnLst/>
              <a:rect l="l" t="t" r="r" b="b"/>
              <a:pathLst>
                <a:path w="3123" h="119" extrusionOk="0">
                  <a:moveTo>
                    <a:pt x="3060" y="119"/>
                  </a:moveTo>
                  <a:lnTo>
                    <a:pt x="63" y="119"/>
                  </a:lnTo>
                  <a:cubicBezTo>
                    <a:pt x="24" y="119"/>
                    <a:pt x="1" y="95"/>
                    <a:pt x="1" y="64"/>
                  </a:cubicBezTo>
                  <a:lnTo>
                    <a:pt x="1" y="64"/>
                  </a:lnTo>
                  <a:cubicBezTo>
                    <a:pt x="1" y="24"/>
                    <a:pt x="24" y="1"/>
                    <a:pt x="63" y="1"/>
                  </a:cubicBezTo>
                  <a:lnTo>
                    <a:pt x="3060" y="1"/>
                  </a:lnTo>
                  <a:cubicBezTo>
                    <a:pt x="3092" y="1"/>
                    <a:pt x="3123" y="24"/>
                    <a:pt x="3123" y="64"/>
                  </a:cubicBezTo>
                  <a:lnTo>
                    <a:pt x="3123" y="64"/>
                  </a:lnTo>
                  <a:cubicBezTo>
                    <a:pt x="3123" y="95"/>
                    <a:pt x="3092" y="119"/>
                    <a:pt x="3060"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0" name="Google Shape;4668;p99">
              <a:extLst>
                <a:ext uri="{FF2B5EF4-FFF2-40B4-BE49-F238E27FC236}">
                  <a16:creationId xmlns:a16="http://schemas.microsoft.com/office/drawing/2014/main" id="{77CF7B87-0141-F02E-A4BA-E7A2778C9950}"/>
                </a:ext>
              </a:extLst>
            </p:cNvPr>
            <p:cNvSpPr/>
            <p:nvPr/>
          </p:nvSpPr>
          <p:spPr>
            <a:xfrm>
              <a:off x="4386552" y="3292529"/>
              <a:ext cx="96656" cy="7359"/>
            </a:xfrm>
            <a:custGeom>
              <a:avLst/>
              <a:gdLst/>
              <a:ahLst/>
              <a:cxnLst/>
              <a:rect l="l" t="t" r="r" b="b"/>
              <a:pathLst>
                <a:path w="1668" h="127" extrusionOk="0">
                  <a:moveTo>
                    <a:pt x="1613" y="126"/>
                  </a:moveTo>
                  <a:lnTo>
                    <a:pt x="63" y="126"/>
                  </a:lnTo>
                  <a:cubicBezTo>
                    <a:pt x="32" y="126"/>
                    <a:pt x="1" y="103"/>
                    <a:pt x="1" y="63"/>
                  </a:cubicBezTo>
                  <a:lnTo>
                    <a:pt x="1" y="63"/>
                  </a:lnTo>
                  <a:cubicBezTo>
                    <a:pt x="1" y="32"/>
                    <a:pt x="32" y="0"/>
                    <a:pt x="63" y="0"/>
                  </a:cubicBezTo>
                  <a:lnTo>
                    <a:pt x="1613" y="0"/>
                  </a:lnTo>
                  <a:cubicBezTo>
                    <a:pt x="1644" y="0"/>
                    <a:pt x="1668" y="32"/>
                    <a:pt x="1668" y="63"/>
                  </a:cubicBezTo>
                  <a:lnTo>
                    <a:pt x="1668" y="63"/>
                  </a:lnTo>
                  <a:cubicBezTo>
                    <a:pt x="1668" y="103"/>
                    <a:pt x="1644" y="126"/>
                    <a:pt x="1613"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1" name="Google Shape;4669;p99">
              <a:extLst>
                <a:ext uri="{FF2B5EF4-FFF2-40B4-BE49-F238E27FC236}">
                  <a16:creationId xmlns:a16="http://schemas.microsoft.com/office/drawing/2014/main" id="{DCD68B82-D2B1-EDEB-724D-ABE5626138F8}"/>
                </a:ext>
              </a:extLst>
            </p:cNvPr>
            <p:cNvSpPr/>
            <p:nvPr/>
          </p:nvSpPr>
          <p:spPr>
            <a:xfrm>
              <a:off x="4495492" y="3292529"/>
              <a:ext cx="41954" cy="7359"/>
            </a:xfrm>
            <a:custGeom>
              <a:avLst/>
              <a:gdLst/>
              <a:ahLst/>
              <a:cxnLst/>
              <a:rect l="l" t="t" r="r" b="b"/>
              <a:pathLst>
                <a:path w="724" h="127" extrusionOk="0">
                  <a:moveTo>
                    <a:pt x="661" y="126"/>
                  </a:moveTo>
                  <a:lnTo>
                    <a:pt x="63" y="126"/>
                  </a:lnTo>
                  <a:cubicBezTo>
                    <a:pt x="24" y="126"/>
                    <a:pt x="0" y="103"/>
                    <a:pt x="0" y="63"/>
                  </a:cubicBezTo>
                  <a:lnTo>
                    <a:pt x="0" y="63"/>
                  </a:lnTo>
                  <a:cubicBezTo>
                    <a:pt x="0" y="32"/>
                    <a:pt x="24" y="0"/>
                    <a:pt x="63" y="0"/>
                  </a:cubicBezTo>
                  <a:lnTo>
                    <a:pt x="661" y="0"/>
                  </a:lnTo>
                  <a:cubicBezTo>
                    <a:pt x="692" y="0"/>
                    <a:pt x="724" y="32"/>
                    <a:pt x="724" y="63"/>
                  </a:cubicBezTo>
                  <a:lnTo>
                    <a:pt x="724" y="63"/>
                  </a:lnTo>
                  <a:cubicBezTo>
                    <a:pt x="724" y="103"/>
                    <a:pt x="692" y="126"/>
                    <a:pt x="661"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2" name="Google Shape;4670;p99">
              <a:extLst>
                <a:ext uri="{FF2B5EF4-FFF2-40B4-BE49-F238E27FC236}">
                  <a16:creationId xmlns:a16="http://schemas.microsoft.com/office/drawing/2014/main" id="{544F6C05-027F-06DA-1D27-39EEF93786F8}"/>
                </a:ext>
              </a:extLst>
            </p:cNvPr>
            <p:cNvSpPr/>
            <p:nvPr/>
          </p:nvSpPr>
          <p:spPr>
            <a:xfrm>
              <a:off x="4386552" y="3321213"/>
              <a:ext cx="200151" cy="7359"/>
            </a:xfrm>
            <a:custGeom>
              <a:avLst/>
              <a:gdLst/>
              <a:ahLst/>
              <a:cxnLst/>
              <a:rect l="l" t="t" r="r" b="b"/>
              <a:pathLst>
                <a:path w="3454" h="127" extrusionOk="0">
                  <a:moveTo>
                    <a:pt x="3390" y="127"/>
                  </a:moveTo>
                  <a:lnTo>
                    <a:pt x="63" y="127"/>
                  </a:lnTo>
                  <a:cubicBezTo>
                    <a:pt x="24" y="127"/>
                    <a:pt x="1" y="95"/>
                    <a:pt x="1" y="64"/>
                  </a:cubicBezTo>
                  <a:lnTo>
                    <a:pt x="1" y="64"/>
                  </a:lnTo>
                  <a:cubicBezTo>
                    <a:pt x="1" y="32"/>
                    <a:pt x="24" y="1"/>
                    <a:pt x="63" y="1"/>
                  </a:cubicBezTo>
                  <a:lnTo>
                    <a:pt x="3390" y="1"/>
                  </a:lnTo>
                  <a:cubicBezTo>
                    <a:pt x="3430" y="1"/>
                    <a:pt x="3453" y="32"/>
                    <a:pt x="3453" y="64"/>
                  </a:cubicBezTo>
                  <a:lnTo>
                    <a:pt x="3453" y="64"/>
                  </a:lnTo>
                  <a:cubicBezTo>
                    <a:pt x="3453" y="95"/>
                    <a:pt x="3430" y="127"/>
                    <a:pt x="3390"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3" name="Google Shape;4671;p99">
              <a:extLst>
                <a:ext uri="{FF2B5EF4-FFF2-40B4-BE49-F238E27FC236}">
                  <a16:creationId xmlns:a16="http://schemas.microsoft.com/office/drawing/2014/main" id="{808873D3-ED15-641E-214D-1945B710F7DA}"/>
                </a:ext>
              </a:extLst>
            </p:cNvPr>
            <p:cNvSpPr/>
            <p:nvPr/>
          </p:nvSpPr>
          <p:spPr>
            <a:xfrm>
              <a:off x="4386552" y="3349954"/>
              <a:ext cx="125862" cy="7359"/>
            </a:xfrm>
            <a:custGeom>
              <a:avLst/>
              <a:gdLst/>
              <a:ahLst/>
              <a:cxnLst/>
              <a:rect l="l" t="t" r="r" b="b"/>
              <a:pathLst>
                <a:path w="2172" h="127" extrusionOk="0">
                  <a:moveTo>
                    <a:pt x="2116" y="126"/>
                  </a:moveTo>
                  <a:lnTo>
                    <a:pt x="63" y="126"/>
                  </a:lnTo>
                  <a:cubicBezTo>
                    <a:pt x="24" y="126"/>
                    <a:pt x="1" y="95"/>
                    <a:pt x="1" y="63"/>
                  </a:cubicBezTo>
                  <a:lnTo>
                    <a:pt x="1" y="63"/>
                  </a:lnTo>
                  <a:cubicBezTo>
                    <a:pt x="1" y="24"/>
                    <a:pt x="24" y="0"/>
                    <a:pt x="63" y="0"/>
                  </a:cubicBezTo>
                  <a:lnTo>
                    <a:pt x="2116" y="0"/>
                  </a:lnTo>
                  <a:cubicBezTo>
                    <a:pt x="2148" y="0"/>
                    <a:pt x="2171" y="24"/>
                    <a:pt x="2171" y="63"/>
                  </a:cubicBezTo>
                  <a:lnTo>
                    <a:pt x="2171" y="63"/>
                  </a:lnTo>
                  <a:cubicBezTo>
                    <a:pt x="2171" y="95"/>
                    <a:pt x="2148" y="126"/>
                    <a:pt x="211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08" name="Google Shape;4672;p99">
              <a:extLst>
                <a:ext uri="{FF2B5EF4-FFF2-40B4-BE49-F238E27FC236}">
                  <a16:creationId xmlns:a16="http://schemas.microsoft.com/office/drawing/2014/main" id="{DBF19D8B-21A8-9CB9-3A40-527CA154894C}"/>
                </a:ext>
              </a:extLst>
            </p:cNvPr>
            <p:cNvSpPr/>
            <p:nvPr/>
          </p:nvSpPr>
          <p:spPr>
            <a:xfrm>
              <a:off x="4524640" y="3349954"/>
              <a:ext cx="91673" cy="7359"/>
            </a:xfrm>
            <a:custGeom>
              <a:avLst/>
              <a:gdLst/>
              <a:ahLst/>
              <a:cxnLst/>
              <a:rect l="l" t="t" r="r" b="b"/>
              <a:pathLst>
                <a:path w="1582" h="127" extrusionOk="0">
                  <a:moveTo>
                    <a:pt x="1527" y="126"/>
                  </a:moveTo>
                  <a:lnTo>
                    <a:pt x="64" y="126"/>
                  </a:lnTo>
                  <a:cubicBezTo>
                    <a:pt x="32" y="126"/>
                    <a:pt x="1" y="95"/>
                    <a:pt x="1" y="63"/>
                  </a:cubicBezTo>
                  <a:lnTo>
                    <a:pt x="1" y="63"/>
                  </a:lnTo>
                  <a:cubicBezTo>
                    <a:pt x="1" y="24"/>
                    <a:pt x="32" y="0"/>
                    <a:pt x="64" y="0"/>
                  </a:cubicBezTo>
                  <a:lnTo>
                    <a:pt x="1527" y="0"/>
                  </a:lnTo>
                  <a:cubicBezTo>
                    <a:pt x="1558" y="0"/>
                    <a:pt x="1582" y="24"/>
                    <a:pt x="1582" y="63"/>
                  </a:cubicBezTo>
                  <a:lnTo>
                    <a:pt x="1582" y="63"/>
                  </a:lnTo>
                  <a:cubicBezTo>
                    <a:pt x="1582" y="95"/>
                    <a:pt x="1558" y="126"/>
                    <a:pt x="1527"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09" name="Google Shape;4673;p99">
              <a:extLst>
                <a:ext uri="{FF2B5EF4-FFF2-40B4-BE49-F238E27FC236}">
                  <a16:creationId xmlns:a16="http://schemas.microsoft.com/office/drawing/2014/main" id="{EC279B6A-A5A0-F306-1C14-3B8C185AF183}"/>
                </a:ext>
              </a:extLst>
            </p:cNvPr>
            <p:cNvSpPr/>
            <p:nvPr/>
          </p:nvSpPr>
          <p:spPr>
            <a:xfrm>
              <a:off x="4386552" y="3378638"/>
              <a:ext cx="48386" cy="7359"/>
            </a:xfrm>
            <a:custGeom>
              <a:avLst/>
              <a:gdLst/>
              <a:ahLst/>
              <a:cxnLst/>
              <a:rect l="l" t="t" r="r" b="b"/>
              <a:pathLst>
                <a:path w="835" h="127" extrusionOk="0">
                  <a:moveTo>
                    <a:pt x="771" y="127"/>
                  </a:moveTo>
                  <a:lnTo>
                    <a:pt x="63" y="127"/>
                  </a:lnTo>
                  <a:cubicBezTo>
                    <a:pt x="24" y="127"/>
                    <a:pt x="1" y="95"/>
                    <a:pt x="1" y="64"/>
                  </a:cubicBezTo>
                  <a:lnTo>
                    <a:pt x="1" y="64"/>
                  </a:lnTo>
                  <a:cubicBezTo>
                    <a:pt x="1" y="24"/>
                    <a:pt x="24" y="1"/>
                    <a:pt x="63" y="1"/>
                  </a:cubicBezTo>
                  <a:lnTo>
                    <a:pt x="771" y="1"/>
                  </a:lnTo>
                  <a:cubicBezTo>
                    <a:pt x="803" y="1"/>
                    <a:pt x="834" y="24"/>
                    <a:pt x="834" y="64"/>
                  </a:cubicBezTo>
                  <a:lnTo>
                    <a:pt x="834" y="64"/>
                  </a:lnTo>
                  <a:cubicBezTo>
                    <a:pt x="834" y="95"/>
                    <a:pt x="803" y="127"/>
                    <a:pt x="771"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0" name="Google Shape;4674;p99">
              <a:extLst>
                <a:ext uri="{FF2B5EF4-FFF2-40B4-BE49-F238E27FC236}">
                  <a16:creationId xmlns:a16="http://schemas.microsoft.com/office/drawing/2014/main" id="{FBF7E476-FFAA-102C-2DFE-F518939CC9E9}"/>
                </a:ext>
              </a:extLst>
            </p:cNvPr>
            <p:cNvSpPr/>
            <p:nvPr/>
          </p:nvSpPr>
          <p:spPr>
            <a:xfrm>
              <a:off x="4446701" y="3378638"/>
              <a:ext cx="102161" cy="7359"/>
            </a:xfrm>
            <a:custGeom>
              <a:avLst/>
              <a:gdLst/>
              <a:ahLst/>
              <a:cxnLst/>
              <a:rect l="l" t="t" r="r" b="b"/>
              <a:pathLst>
                <a:path w="1763" h="127" extrusionOk="0">
                  <a:moveTo>
                    <a:pt x="1707" y="127"/>
                  </a:moveTo>
                  <a:lnTo>
                    <a:pt x="64" y="127"/>
                  </a:lnTo>
                  <a:cubicBezTo>
                    <a:pt x="32" y="127"/>
                    <a:pt x="1" y="95"/>
                    <a:pt x="1" y="64"/>
                  </a:cubicBezTo>
                  <a:lnTo>
                    <a:pt x="1" y="64"/>
                  </a:lnTo>
                  <a:cubicBezTo>
                    <a:pt x="1" y="24"/>
                    <a:pt x="32" y="1"/>
                    <a:pt x="64" y="1"/>
                  </a:cubicBezTo>
                  <a:lnTo>
                    <a:pt x="1707" y="1"/>
                  </a:lnTo>
                  <a:cubicBezTo>
                    <a:pt x="1739" y="1"/>
                    <a:pt x="1763" y="24"/>
                    <a:pt x="1763" y="64"/>
                  </a:cubicBezTo>
                  <a:lnTo>
                    <a:pt x="1763" y="64"/>
                  </a:lnTo>
                  <a:cubicBezTo>
                    <a:pt x="1763" y="95"/>
                    <a:pt x="1739" y="127"/>
                    <a:pt x="1707"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1" name="Google Shape;4675;p99">
              <a:extLst>
                <a:ext uri="{FF2B5EF4-FFF2-40B4-BE49-F238E27FC236}">
                  <a16:creationId xmlns:a16="http://schemas.microsoft.com/office/drawing/2014/main" id="{86067956-0255-4794-AB06-474C2BA08406}"/>
                </a:ext>
              </a:extLst>
            </p:cNvPr>
            <p:cNvSpPr/>
            <p:nvPr/>
          </p:nvSpPr>
          <p:spPr>
            <a:xfrm>
              <a:off x="4386552" y="3407379"/>
              <a:ext cx="119951" cy="6896"/>
            </a:xfrm>
            <a:custGeom>
              <a:avLst/>
              <a:gdLst/>
              <a:ahLst/>
              <a:cxnLst/>
              <a:rect l="l" t="t" r="r" b="b"/>
              <a:pathLst>
                <a:path w="2070" h="119" extrusionOk="0">
                  <a:moveTo>
                    <a:pt x="2006" y="118"/>
                  </a:moveTo>
                  <a:lnTo>
                    <a:pt x="63" y="118"/>
                  </a:lnTo>
                  <a:cubicBezTo>
                    <a:pt x="24" y="118"/>
                    <a:pt x="1" y="95"/>
                    <a:pt x="1" y="55"/>
                  </a:cubicBezTo>
                  <a:lnTo>
                    <a:pt x="1" y="55"/>
                  </a:lnTo>
                  <a:cubicBezTo>
                    <a:pt x="1" y="24"/>
                    <a:pt x="24" y="0"/>
                    <a:pt x="63" y="0"/>
                  </a:cubicBezTo>
                  <a:lnTo>
                    <a:pt x="2006" y="0"/>
                  </a:lnTo>
                  <a:cubicBezTo>
                    <a:pt x="2045" y="0"/>
                    <a:pt x="2069" y="24"/>
                    <a:pt x="2069" y="55"/>
                  </a:cubicBezTo>
                  <a:lnTo>
                    <a:pt x="2069" y="55"/>
                  </a:lnTo>
                  <a:cubicBezTo>
                    <a:pt x="2069" y="95"/>
                    <a:pt x="2045" y="118"/>
                    <a:pt x="2006" y="118"/>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2" name="Google Shape;4676;p99">
              <a:extLst>
                <a:ext uri="{FF2B5EF4-FFF2-40B4-BE49-F238E27FC236}">
                  <a16:creationId xmlns:a16="http://schemas.microsoft.com/office/drawing/2014/main" id="{4358597C-0DA3-9257-C253-C1CAFE6F63D0}"/>
                </a:ext>
              </a:extLst>
            </p:cNvPr>
            <p:cNvSpPr/>
            <p:nvPr/>
          </p:nvSpPr>
          <p:spPr>
            <a:xfrm>
              <a:off x="4386552" y="3435599"/>
              <a:ext cx="93469" cy="7359"/>
            </a:xfrm>
            <a:custGeom>
              <a:avLst/>
              <a:gdLst/>
              <a:ahLst/>
              <a:cxnLst/>
              <a:rect l="l" t="t" r="r" b="b"/>
              <a:pathLst>
                <a:path w="1613" h="127" extrusionOk="0">
                  <a:moveTo>
                    <a:pt x="1558" y="127"/>
                  </a:moveTo>
                  <a:lnTo>
                    <a:pt x="63" y="127"/>
                  </a:lnTo>
                  <a:cubicBezTo>
                    <a:pt x="24" y="127"/>
                    <a:pt x="1" y="95"/>
                    <a:pt x="1" y="64"/>
                  </a:cubicBezTo>
                  <a:lnTo>
                    <a:pt x="1" y="64"/>
                  </a:lnTo>
                  <a:cubicBezTo>
                    <a:pt x="1" y="32"/>
                    <a:pt x="24" y="1"/>
                    <a:pt x="63" y="1"/>
                  </a:cubicBezTo>
                  <a:lnTo>
                    <a:pt x="1558" y="1"/>
                  </a:lnTo>
                  <a:cubicBezTo>
                    <a:pt x="1589" y="1"/>
                    <a:pt x="1613" y="32"/>
                    <a:pt x="1613" y="64"/>
                  </a:cubicBezTo>
                  <a:lnTo>
                    <a:pt x="1613" y="64"/>
                  </a:lnTo>
                  <a:cubicBezTo>
                    <a:pt x="1613" y="95"/>
                    <a:pt x="1589" y="127"/>
                    <a:pt x="1558"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3" name="Google Shape;4677;p99">
              <a:extLst>
                <a:ext uri="{FF2B5EF4-FFF2-40B4-BE49-F238E27FC236}">
                  <a16:creationId xmlns:a16="http://schemas.microsoft.com/office/drawing/2014/main" id="{ADD0A61B-AD72-CC20-A899-4AAFC06807EE}"/>
                </a:ext>
              </a:extLst>
            </p:cNvPr>
            <p:cNvSpPr/>
            <p:nvPr/>
          </p:nvSpPr>
          <p:spPr>
            <a:xfrm>
              <a:off x="4492305" y="3435599"/>
              <a:ext cx="82054" cy="7359"/>
            </a:xfrm>
            <a:custGeom>
              <a:avLst/>
              <a:gdLst/>
              <a:ahLst/>
              <a:cxnLst/>
              <a:rect l="l" t="t" r="r" b="b"/>
              <a:pathLst>
                <a:path w="1416" h="127" extrusionOk="0">
                  <a:moveTo>
                    <a:pt x="1353" y="127"/>
                  </a:moveTo>
                  <a:lnTo>
                    <a:pt x="63" y="127"/>
                  </a:lnTo>
                  <a:cubicBezTo>
                    <a:pt x="32" y="127"/>
                    <a:pt x="0" y="95"/>
                    <a:pt x="0" y="64"/>
                  </a:cubicBezTo>
                  <a:lnTo>
                    <a:pt x="0" y="64"/>
                  </a:lnTo>
                  <a:cubicBezTo>
                    <a:pt x="0" y="32"/>
                    <a:pt x="32" y="1"/>
                    <a:pt x="63" y="1"/>
                  </a:cubicBezTo>
                  <a:lnTo>
                    <a:pt x="1353" y="1"/>
                  </a:lnTo>
                  <a:cubicBezTo>
                    <a:pt x="1385" y="1"/>
                    <a:pt x="1416" y="32"/>
                    <a:pt x="1416" y="64"/>
                  </a:cubicBezTo>
                  <a:lnTo>
                    <a:pt x="1416" y="64"/>
                  </a:lnTo>
                  <a:cubicBezTo>
                    <a:pt x="1416" y="95"/>
                    <a:pt x="1385" y="127"/>
                    <a:pt x="1353"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4" name="Google Shape;4678;p99">
              <a:extLst>
                <a:ext uri="{FF2B5EF4-FFF2-40B4-BE49-F238E27FC236}">
                  <a16:creationId xmlns:a16="http://schemas.microsoft.com/office/drawing/2014/main" id="{DE08BFE8-0AF4-F258-DA07-D9BBF17B66A2}"/>
                </a:ext>
              </a:extLst>
            </p:cNvPr>
            <p:cNvSpPr/>
            <p:nvPr/>
          </p:nvSpPr>
          <p:spPr>
            <a:xfrm>
              <a:off x="4386552" y="3464341"/>
              <a:ext cx="123544" cy="7359"/>
            </a:xfrm>
            <a:custGeom>
              <a:avLst/>
              <a:gdLst/>
              <a:ahLst/>
              <a:cxnLst/>
              <a:rect l="l" t="t" r="r" b="b"/>
              <a:pathLst>
                <a:path w="2132" h="127" extrusionOk="0">
                  <a:moveTo>
                    <a:pt x="2069" y="126"/>
                  </a:moveTo>
                  <a:lnTo>
                    <a:pt x="63" y="126"/>
                  </a:lnTo>
                  <a:cubicBezTo>
                    <a:pt x="24" y="126"/>
                    <a:pt x="1" y="95"/>
                    <a:pt x="1" y="63"/>
                  </a:cubicBezTo>
                  <a:lnTo>
                    <a:pt x="1" y="63"/>
                  </a:lnTo>
                  <a:cubicBezTo>
                    <a:pt x="1" y="32"/>
                    <a:pt x="24" y="0"/>
                    <a:pt x="63" y="0"/>
                  </a:cubicBezTo>
                  <a:lnTo>
                    <a:pt x="2069" y="0"/>
                  </a:lnTo>
                  <a:cubicBezTo>
                    <a:pt x="2108" y="0"/>
                    <a:pt x="2132" y="32"/>
                    <a:pt x="2132" y="63"/>
                  </a:cubicBezTo>
                  <a:lnTo>
                    <a:pt x="2132" y="63"/>
                  </a:lnTo>
                  <a:cubicBezTo>
                    <a:pt x="2132" y="95"/>
                    <a:pt x="2108" y="126"/>
                    <a:pt x="206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5" name="Google Shape;4679;p99">
              <a:extLst>
                <a:ext uri="{FF2B5EF4-FFF2-40B4-BE49-F238E27FC236}">
                  <a16:creationId xmlns:a16="http://schemas.microsoft.com/office/drawing/2014/main" id="{1DD40BAB-3BF8-70AE-D070-8401B5A944EA}"/>
                </a:ext>
              </a:extLst>
            </p:cNvPr>
            <p:cNvSpPr/>
            <p:nvPr/>
          </p:nvSpPr>
          <p:spPr>
            <a:xfrm>
              <a:off x="4522380" y="3464341"/>
              <a:ext cx="93933" cy="7359"/>
            </a:xfrm>
            <a:custGeom>
              <a:avLst/>
              <a:gdLst/>
              <a:ahLst/>
              <a:cxnLst/>
              <a:rect l="l" t="t" r="r" b="b"/>
              <a:pathLst>
                <a:path w="1621" h="127" extrusionOk="0">
                  <a:moveTo>
                    <a:pt x="1566" y="126"/>
                  </a:moveTo>
                  <a:lnTo>
                    <a:pt x="63" y="126"/>
                  </a:lnTo>
                  <a:cubicBezTo>
                    <a:pt x="24" y="126"/>
                    <a:pt x="0" y="95"/>
                    <a:pt x="0" y="63"/>
                  </a:cubicBezTo>
                  <a:lnTo>
                    <a:pt x="0" y="63"/>
                  </a:lnTo>
                  <a:cubicBezTo>
                    <a:pt x="0" y="32"/>
                    <a:pt x="24" y="0"/>
                    <a:pt x="63" y="0"/>
                  </a:cubicBezTo>
                  <a:lnTo>
                    <a:pt x="1566" y="0"/>
                  </a:lnTo>
                  <a:cubicBezTo>
                    <a:pt x="1597" y="0"/>
                    <a:pt x="1621" y="32"/>
                    <a:pt x="1621" y="63"/>
                  </a:cubicBezTo>
                  <a:lnTo>
                    <a:pt x="1621" y="63"/>
                  </a:lnTo>
                  <a:cubicBezTo>
                    <a:pt x="1621" y="95"/>
                    <a:pt x="1597" y="126"/>
                    <a:pt x="156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6" name="Google Shape;4680;p99">
              <a:extLst>
                <a:ext uri="{FF2B5EF4-FFF2-40B4-BE49-F238E27FC236}">
                  <a16:creationId xmlns:a16="http://schemas.microsoft.com/office/drawing/2014/main" id="{A839D416-7C89-C696-7B00-8CED8C81E4C0}"/>
                </a:ext>
              </a:extLst>
            </p:cNvPr>
            <p:cNvSpPr/>
            <p:nvPr/>
          </p:nvSpPr>
          <p:spPr>
            <a:xfrm>
              <a:off x="4386552" y="3493025"/>
              <a:ext cx="189662" cy="7359"/>
            </a:xfrm>
            <a:custGeom>
              <a:avLst/>
              <a:gdLst/>
              <a:ahLst/>
              <a:cxnLst/>
              <a:rect l="l" t="t" r="r" b="b"/>
              <a:pathLst>
                <a:path w="3273" h="127" extrusionOk="0">
                  <a:moveTo>
                    <a:pt x="3210" y="127"/>
                  </a:moveTo>
                  <a:lnTo>
                    <a:pt x="63" y="127"/>
                  </a:lnTo>
                  <a:cubicBezTo>
                    <a:pt x="24" y="127"/>
                    <a:pt x="1" y="95"/>
                    <a:pt x="1" y="64"/>
                  </a:cubicBezTo>
                  <a:lnTo>
                    <a:pt x="1" y="64"/>
                  </a:lnTo>
                  <a:cubicBezTo>
                    <a:pt x="1" y="25"/>
                    <a:pt x="24" y="1"/>
                    <a:pt x="63" y="1"/>
                  </a:cubicBezTo>
                  <a:lnTo>
                    <a:pt x="3210" y="1"/>
                  </a:lnTo>
                  <a:cubicBezTo>
                    <a:pt x="3241" y="1"/>
                    <a:pt x="3272" y="25"/>
                    <a:pt x="3272" y="64"/>
                  </a:cubicBezTo>
                  <a:lnTo>
                    <a:pt x="3272" y="64"/>
                  </a:lnTo>
                  <a:cubicBezTo>
                    <a:pt x="3272" y="95"/>
                    <a:pt x="3241" y="127"/>
                    <a:pt x="3210"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7" name="Google Shape;4681;p99">
              <a:extLst>
                <a:ext uri="{FF2B5EF4-FFF2-40B4-BE49-F238E27FC236}">
                  <a16:creationId xmlns:a16="http://schemas.microsoft.com/office/drawing/2014/main" id="{6BFB0247-6A0C-5CBA-3D5C-A43EE47A4BE9}"/>
                </a:ext>
              </a:extLst>
            </p:cNvPr>
            <p:cNvSpPr/>
            <p:nvPr/>
          </p:nvSpPr>
          <p:spPr>
            <a:xfrm>
              <a:off x="4386552" y="3521303"/>
              <a:ext cx="69363" cy="7359"/>
            </a:xfrm>
            <a:custGeom>
              <a:avLst/>
              <a:gdLst/>
              <a:ahLst/>
              <a:cxnLst/>
              <a:rect l="l" t="t" r="r" b="b"/>
              <a:pathLst>
                <a:path w="1197" h="127" extrusionOk="0">
                  <a:moveTo>
                    <a:pt x="1133" y="126"/>
                  </a:moveTo>
                  <a:lnTo>
                    <a:pt x="63" y="126"/>
                  </a:lnTo>
                  <a:cubicBezTo>
                    <a:pt x="24" y="126"/>
                    <a:pt x="1" y="103"/>
                    <a:pt x="1" y="63"/>
                  </a:cubicBezTo>
                  <a:lnTo>
                    <a:pt x="1" y="63"/>
                  </a:lnTo>
                  <a:cubicBezTo>
                    <a:pt x="1" y="32"/>
                    <a:pt x="24" y="8"/>
                    <a:pt x="63" y="8"/>
                  </a:cubicBezTo>
                  <a:lnTo>
                    <a:pt x="1133" y="8"/>
                  </a:lnTo>
                  <a:cubicBezTo>
                    <a:pt x="1165" y="1"/>
                    <a:pt x="1196" y="32"/>
                    <a:pt x="1196" y="63"/>
                  </a:cubicBezTo>
                  <a:lnTo>
                    <a:pt x="1196" y="63"/>
                  </a:lnTo>
                  <a:cubicBezTo>
                    <a:pt x="1196" y="103"/>
                    <a:pt x="1165" y="126"/>
                    <a:pt x="1133"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8" name="Google Shape;4682;p99">
              <a:extLst>
                <a:ext uri="{FF2B5EF4-FFF2-40B4-BE49-F238E27FC236}">
                  <a16:creationId xmlns:a16="http://schemas.microsoft.com/office/drawing/2014/main" id="{CECA9085-A9EA-61B4-AF76-E02CAF0B0373}"/>
                </a:ext>
              </a:extLst>
            </p:cNvPr>
            <p:cNvSpPr/>
            <p:nvPr/>
          </p:nvSpPr>
          <p:spPr>
            <a:xfrm>
              <a:off x="4468141" y="3521303"/>
              <a:ext cx="87095" cy="7359"/>
            </a:xfrm>
            <a:custGeom>
              <a:avLst/>
              <a:gdLst/>
              <a:ahLst/>
              <a:cxnLst/>
              <a:rect l="l" t="t" r="r" b="b"/>
              <a:pathLst>
                <a:path w="1503" h="127" extrusionOk="0">
                  <a:moveTo>
                    <a:pt x="1440" y="126"/>
                  </a:moveTo>
                  <a:lnTo>
                    <a:pt x="63" y="126"/>
                  </a:lnTo>
                  <a:cubicBezTo>
                    <a:pt x="24" y="126"/>
                    <a:pt x="0" y="103"/>
                    <a:pt x="0" y="63"/>
                  </a:cubicBezTo>
                  <a:lnTo>
                    <a:pt x="0" y="63"/>
                  </a:lnTo>
                  <a:cubicBezTo>
                    <a:pt x="0" y="32"/>
                    <a:pt x="24" y="1"/>
                    <a:pt x="63" y="8"/>
                  </a:cubicBezTo>
                  <a:lnTo>
                    <a:pt x="1440" y="8"/>
                  </a:lnTo>
                  <a:cubicBezTo>
                    <a:pt x="1471" y="8"/>
                    <a:pt x="1503" y="32"/>
                    <a:pt x="1503" y="63"/>
                  </a:cubicBezTo>
                  <a:lnTo>
                    <a:pt x="1503" y="63"/>
                  </a:lnTo>
                  <a:cubicBezTo>
                    <a:pt x="1503" y="103"/>
                    <a:pt x="1471" y="126"/>
                    <a:pt x="144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19" name="Google Shape;4683;p99">
              <a:extLst>
                <a:ext uri="{FF2B5EF4-FFF2-40B4-BE49-F238E27FC236}">
                  <a16:creationId xmlns:a16="http://schemas.microsoft.com/office/drawing/2014/main" id="{FAE6DF40-6FBB-44B7-3DA6-86257292BBA9}"/>
                </a:ext>
              </a:extLst>
            </p:cNvPr>
            <p:cNvSpPr/>
            <p:nvPr/>
          </p:nvSpPr>
          <p:spPr>
            <a:xfrm>
              <a:off x="4386552" y="3550044"/>
              <a:ext cx="94860" cy="7301"/>
            </a:xfrm>
            <a:custGeom>
              <a:avLst/>
              <a:gdLst/>
              <a:ahLst/>
              <a:cxnLst/>
              <a:rect l="l" t="t" r="r" b="b"/>
              <a:pathLst>
                <a:path w="1637" h="126" extrusionOk="0">
                  <a:moveTo>
                    <a:pt x="1574" y="126"/>
                  </a:moveTo>
                  <a:lnTo>
                    <a:pt x="63" y="126"/>
                  </a:lnTo>
                  <a:cubicBezTo>
                    <a:pt x="24" y="126"/>
                    <a:pt x="1" y="94"/>
                    <a:pt x="1" y="63"/>
                  </a:cubicBezTo>
                  <a:lnTo>
                    <a:pt x="1" y="63"/>
                  </a:lnTo>
                  <a:cubicBezTo>
                    <a:pt x="1" y="32"/>
                    <a:pt x="24" y="0"/>
                    <a:pt x="63" y="0"/>
                  </a:cubicBezTo>
                  <a:lnTo>
                    <a:pt x="1574" y="0"/>
                  </a:lnTo>
                  <a:cubicBezTo>
                    <a:pt x="1605" y="0"/>
                    <a:pt x="1636" y="32"/>
                    <a:pt x="1636" y="63"/>
                  </a:cubicBezTo>
                  <a:lnTo>
                    <a:pt x="1636" y="63"/>
                  </a:lnTo>
                  <a:cubicBezTo>
                    <a:pt x="1636" y="94"/>
                    <a:pt x="1605" y="126"/>
                    <a:pt x="157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0" name="Google Shape;4684;p99">
              <a:extLst>
                <a:ext uri="{FF2B5EF4-FFF2-40B4-BE49-F238E27FC236}">
                  <a16:creationId xmlns:a16="http://schemas.microsoft.com/office/drawing/2014/main" id="{DF0AC72A-7EDE-7AEF-E4DF-B7AE88BF6A91}"/>
                </a:ext>
              </a:extLst>
            </p:cNvPr>
            <p:cNvSpPr/>
            <p:nvPr/>
          </p:nvSpPr>
          <p:spPr>
            <a:xfrm>
              <a:off x="4493174" y="3550044"/>
              <a:ext cx="109463" cy="7301"/>
            </a:xfrm>
            <a:custGeom>
              <a:avLst/>
              <a:gdLst/>
              <a:ahLst/>
              <a:cxnLst/>
              <a:rect l="l" t="t" r="r" b="b"/>
              <a:pathLst>
                <a:path w="1889" h="126" extrusionOk="0">
                  <a:moveTo>
                    <a:pt x="1826" y="126"/>
                  </a:moveTo>
                  <a:lnTo>
                    <a:pt x="64" y="126"/>
                  </a:lnTo>
                  <a:cubicBezTo>
                    <a:pt x="32" y="126"/>
                    <a:pt x="1" y="94"/>
                    <a:pt x="1" y="63"/>
                  </a:cubicBezTo>
                  <a:lnTo>
                    <a:pt x="1" y="63"/>
                  </a:lnTo>
                  <a:cubicBezTo>
                    <a:pt x="1" y="32"/>
                    <a:pt x="32" y="0"/>
                    <a:pt x="64" y="0"/>
                  </a:cubicBezTo>
                  <a:lnTo>
                    <a:pt x="1826" y="0"/>
                  </a:lnTo>
                  <a:cubicBezTo>
                    <a:pt x="1857" y="0"/>
                    <a:pt x="1889" y="32"/>
                    <a:pt x="1889" y="63"/>
                  </a:cubicBezTo>
                  <a:lnTo>
                    <a:pt x="1889" y="63"/>
                  </a:lnTo>
                  <a:cubicBezTo>
                    <a:pt x="1889" y="94"/>
                    <a:pt x="1857" y="126"/>
                    <a:pt x="182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1" name="Google Shape;4685;p99">
              <a:extLst>
                <a:ext uri="{FF2B5EF4-FFF2-40B4-BE49-F238E27FC236}">
                  <a16:creationId xmlns:a16="http://schemas.microsoft.com/office/drawing/2014/main" id="{C74E9CD1-9FBD-6ACD-C804-6B40E3AF3FF6}"/>
                </a:ext>
              </a:extLst>
            </p:cNvPr>
            <p:cNvSpPr/>
            <p:nvPr/>
          </p:nvSpPr>
          <p:spPr>
            <a:xfrm>
              <a:off x="4386552" y="3578728"/>
              <a:ext cx="149099" cy="7359"/>
            </a:xfrm>
            <a:custGeom>
              <a:avLst/>
              <a:gdLst/>
              <a:ahLst/>
              <a:cxnLst/>
              <a:rect l="l" t="t" r="r" b="b"/>
              <a:pathLst>
                <a:path w="2573" h="127" extrusionOk="0">
                  <a:moveTo>
                    <a:pt x="2510" y="126"/>
                  </a:moveTo>
                  <a:lnTo>
                    <a:pt x="63" y="126"/>
                  </a:lnTo>
                  <a:cubicBezTo>
                    <a:pt x="24" y="126"/>
                    <a:pt x="1" y="95"/>
                    <a:pt x="1" y="63"/>
                  </a:cubicBezTo>
                  <a:lnTo>
                    <a:pt x="1" y="63"/>
                  </a:lnTo>
                  <a:cubicBezTo>
                    <a:pt x="1" y="32"/>
                    <a:pt x="24" y="1"/>
                    <a:pt x="63" y="1"/>
                  </a:cubicBezTo>
                  <a:lnTo>
                    <a:pt x="2510" y="1"/>
                  </a:lnTo>
                  <a:cubicBezTo>
                    <a:pt x="2541" y="1"/>
                    <a:pt x="2572" y="32"/>
                    <a:pt x="2572" y="63"/>
                  </a:cubicBezTo>
                  <a:lnTo>
                    <a:pt x="2572" y="63"/>
                  </a:lnTo>
                  <a:cubicBezTo>
                    <a:pt x="2572" y="95"/>
                    <a:pt x="2541" y="126"/>
                    <a:pt x="251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2" name="Google Shape;4686;p99">
              <a:extLst>
                <a:ext uri="{FF2B5EF4-FFF2-40B4-BE49-F238E27FC236}">
                  <a16:creationId xmlns:a16="http://schemas.microsoft.com/office/drawing/2014/main" id="{82EB34C0-3E7F-D7B6-B246-FB5760B0956D}"/>
                </a:ext>
              </a:extLst>
            </p:cNvPr>
            <p:cNvSpPr/>
            <p:nvPr/>
          </p:nvSpPr>
          <p:spPr>
            <a:xfrm>
              <a:off x="4386552" y="3607469"/>
              <a:ext cx="47459" cy="7301"/>
            </a:xfrm>
            <a:custGeom>
              <a:avLst/>
              <a:gdLst/>
              <a:ahLst/>
              <a:cxnLst/>
              <a:rect l="l" t="t" r="r" b="b"/>
              <a:pathLst>
                <a:path w="819" h="126" extrusionOk="0">
                  <a:moveTo>
                    <a:pt x="756" y="126"/>
                  </a:moveTo>
                  <a:lnTo>
                    <a:pt x="63" y="126"/>
                  </a:lnTo>
                  <a:cubicBezTo>
                    <a:pt x="32" y="126"/>
                    <a:pt x="1" y="94"/>
                    <a:pt x="1" y="63"/>
                  </a:cubicBezTo>
                  <a:lnTo>
                    <a:pt x="1" y="63"/>
                  </a:lnTo>
                  <a:cubicBezTo>
                    <a:pt x="1" y="24"/>
                    <a:pt x="32" y="0"/>
                    <a:pt x="63" y="0"/>
                  </a:cubicBezTo>
                  <a:lnTo>
                    <a:pt x="756" y="0"/>
                  </a:lnTo>
                  <a:cubicBezTo>
                    <a:pt x="787" y="0"/>
                    <a:pt x="819" y="24"/>
                    <a:pt x="819" y="63"/>
                  </a:cubicBezTo>
                  <a:lnTo>
                    <a:pt x="819" y="63"/>
                  </a:lnTo>
                  <a:cubicBezTo>
                    <a:pt x="819" y="94"/>
                    <a:pt x="787" y="126"/>
                    <a:pt x="75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3" name="Google Shape;4687;p99">
              <a:extLst>
                <a:ext uri="{FF2B5EF4-FFF2-40B4-BE49-F238E27FC236}">
                  <a16:creationId xmlns:a16="http://schemas.microsoft.com/office/drawing/2014/main" id="{C42D48E4-841E-2313-045F-0F7A38C324A9}"/>
                </a:ext>
              </a:extLst>
            </p:cNvPr>
            <p:cNvSpPr/>
            <p:nvPr/>
          </p:nvSpPr>
          <p:spPr>
            <a:xfrm>
              <a:off x="4445832" y="3607469"/>
              <a:ext cx="118503" cy="7301"/>
            </a:xfrm>
            <a:custGeom>
              <a:avLst/>
              <a:gdLst/>
              <a:ahLst/>
              <a:cxnLst/>
              <a:rect l="l" t="t" r="r" b="b"/>
              <a:pathLst>
                <a:path w="2045" h="126" extrusionOk="0">
                  <a:moveTo>
                    <a:pt x="1982" y="126"/>
                  </a:moveTo>
                  <a:lnTo>
                    <a:pt x="63" y="126"/>
                  </a:lnTo>
                  <a:cubicBezTo>
                    <a:pt x="31" y="126"/>
                    <a:pt x="0" y="94"/>
                    <a:pt x="0" y="63"/>
                  </a:cubicBezTo>
                  <a:lnTo>
                    <a:pt x="0" y="63"/>
                  </a:lnTo>
                  <a:cubicBezTo>
                    <a:pt x="0" y="24"/>
                    <a:pt x="31" y="0"/>
                    <a:pt x="63" y="0"/>
                  </a:cubicBezTo>
                  <a:lnTo>
                    <a:pt x="1982" y="0"/>
                  </a:lnTo>
                  <a:cubicBezTo>
                    <a:pt x="2013" y="0"/>
                    <a:pt x="2045" y="24"/>
                    <a:pt x="2045" y="63"/>
                  </a:cubicBezTo>
                  <a:lnTo>
                    <a:pt x="2045" y="63"/>
                  </a:lnTo>
                  <a:cubicBezTo>
                    <a:pt x="2045" y="94"/>
                    <a:pt x="2013" y="126"/>
                    <a:pt x="1982"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4" name="Google Shape;4688;p99">
              <a:extLst>
                <a:ext uri="{FF2B5EF4-FFF2-40B4-BE49-F238E27FC236}">
                  <a16:creationId xmlns:a16="http://schemas.microsoft.com/office/drawing/2014/main" id="{7EFE9F8E-9B59-3975-9728-93956E183D9F}"/>
                </a:ext>
              </a:extLst>
            </p:cNvPr>
            <p:cNvSpPr/>
            <p:nvPr/>
          </p:nvSpPr>
          <p:spPr>
            <a:xfrm>
              <a:off x="4386552" y="3636153"/>
              <a:ext cx="74347" cy="6896"/>
            </a:xfrm>
            <a:custGeom>
              <a:avLst/>
              <a:gdLst/>
              <a:ahLst/>
              <a:cxnLst/>
              <a:rect l="l" t="t" r="r" b="b"/>
              <a:pathLst>
                <a:path w="1283" h="119" extrusionOk="0">
                  <a:moveTo>
                    <a:pt x="1220" y="119"/>
                  </a:moveTo>
                  <a:lnTo>
                    <a:pt x="63" y="119"/>
                  </a:lnTo>
                  <a:cubicBezTo>
                    <a:pt x="24" y="119"/>
                    <a:pt x="1" y="95"/>
                    <a:pt x="1" y="63"/>
                  </a:cubicBezTo>
                  <a:lnTo>
                    <a:pt x="1" y="63"/>
                  </a:lnTo>
                  <a:cubicBezTo>
                    <a:pt x="1" y="24"/>
                    <a:pt x="24" y="1"/>
                    <a:pt x="63" y="1"/>
                  </a:cubicBezTo>
                  <a:lnTo>
                    <a:pt x="1220" y="1"/>
                  </a:lnTo>
                  <a:cubicBezTo>
                    <a:pt x="1259" y="1"/>
                    <a:pt x="1283" y="24"/>
                    <a:pt x="1283" y="63"/>
                  </a:cubicBezTo>
                  <a:lnTo>
                    <a:pt x="1283" y="63"/>
                  </a:lnTo>
                  <a:cubicBezTo>
                    <a:pt x="1283" y="95"/>
                    <a:pt x="1259" y="119"/>
                    <a:pt x="1220"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5" name="Google Shape;4689;p99">
              <a:extLst>
                <a:ext uri="{FF2B5EF4-FFF2-40B4-BE49-F238E27FC236}">
                  <a16:creationId xmlns:a16="http://schemas.microsoft.com/office/drawing/2014/main" id="{6510C9AF-8F88-1D85-CE0C-A1ED23034AC6}"/>
                </a:ext>
              </a:extLst>
            </p:cNvPr>
            <p:cNvSpPr/>
            <p:nvPr/>
          </p:nvSpPr>
          <p:spPr>
            <a:xfrm>
              <a:off x="4474979" y="3636153"/>
              <a:ext cx="118097" cy="6896"/>
            </a:xfrm>
            <a:custGeom>
              <a:avLst/>
              <a:gdLst/>
              <a:ahLst/>
              <a:cxnLst/>
              <a:rect l="l" t="t" r="r" b="b"/>
              <a:pathLst>
                <a:path w="2038" h="119" extrusionOk="0">
                  <a:moveTo>
                    <a:pt x="1975" y="119"/>
                  </a:moveTo>
                  <a:lnTo>
                    <a:pt x="63" y="119"/>
                  </a:lnTo>
                  <a:cubicBezTo>
                    <a:pt x="32" y="119"/>
                    <a:pt x="0" y="95"/>
                    <a:pt x="0" y="63"/>
                  </a:cubicBezTo>
                  <a:lnTo>
                    <a:pt x="0" y="63"/>
                  </a:lnTo>
                  <a:cubicBezTo>
                    <a:pt x="0" y="24"/>
                    <a:pt x="32" y="1"/>
                    <a:pt x="63" y="1"/>
                  </a:cubicBezTo>
                  <a:lnTo>
                    <a:pt x="1975" y="1"/>
                  </a:lnTo>
                  <a:cubicBezTo>
                    <a:pt x="2014" y="1"/>
                    <a:pt x="2037" y="24"/>
                    <a:pt x="2037" y="63"/>
                  </a:cubicBezTo>
                  <a:lnTo>
                    <a:pt x="2037" y="63"/>
                  </a:lnTo>
                  <a:cubicBezTo>
                    <a:pt x="2037" y="95"/>
                    <a:pt x="2014" y="119"/>
                    <a:pt x="1975"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6" name="Google Shape;4690;p99">
              <a:extLst>
                <a:ext uri="{FF2B5EF4-FFF2-40B4-BE49-F238E27FC236}">
                  <a16:creationId xmlns:a16="http://schemas.microsoft.com/office/drawing/2014/main" id="{CB9DC724-3580-2657-E3C5-7ADB065F8EFE}"/>
                </a:ext>
              </a:extLst>
            </p:cNvPr>
            <p:cNvSpPr/>
            <p:nvPr/>
          </p:nvSpPr>
          <p:spPr>
            <a:xfrm>
              <a:off x="4386552" y="3664431"/>
              <a:ext cx="139538" cy="7359"/>
            </a:xfrm>
            <a:custGeom>
              <a:avLst/>
              <a:gdLst/>
              <a:ahLst/>
              <a:cxnLst/>
              <a:rect l="l" t="t" r="r" b="b"/>
              <a:pathLst>
                <a:path w="2408" h="127" extrusionOk="0">
                  <a:moveTo>
                    <a:pt x="2344" y="126"/>
                  </a:moveTo>
                  <a:lnTo>
                    <a:pt x="63" y="126"/>
                  </a:lnTo>
                  <a:cubicBezTo>
                    <a:pt x="24" y="126"/>
                    <a:pt x="1" y="102"/>
                    <a:pt x="1" y="63"/>
                  </a:cubicBezTo>
                  <a:lnTo>
                    <a:pt x="1" y="63"/>
                  </a:lnTo>
                  <a:cubicBezTo>
                    <a:pt x="1" y="32"/>
                    <a:pt x="24" y="0"/>
                    <a:pt x="63" y="0"/>
                  </a:cubicBezTo>
                  <a:lnTo>
                    <a:pt x="2344" y="0"/>
                  </a:lnTo>
                  <a:cubicBezTo>
                    <a:pt x="2376" y="0"/>
                    <a:pt x="2407" y="32"/>
                    <a:pt x="2407" y="63"/>
                  </a:cubicBezTo>
                  <a:lnTo>
                    <a:pt x="2407" y="63"/>
                  </a:lnTo>
                  <a:cubicBezTo>
                    <a:pt x="2407" y="102"/>
                    <a:pt x="2376" y="126"/>
                    <a:pt x="234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7" name="Google Shape;4691;p99">
              <a:extLst>
                <a:ext uri="{FF2B5EF4-FFF2-40B4-BE49-F238E27FC236}">
                  <a16:creationId xmlns:a16="http://schemas.microsoft.com/office/drawing/2014/main" id="{6C854893-BE73-9823-F8FA-F9670270C7DE}"/>
                </a:ext>
              </a:extLst>
            </p:cNvPr>
            <p:cNvSpPr/>
            <p:nvPr/>
          </p:nvSpPr>
          <p:spPr>
            <a:xfrm>
              <a:off x="4386552" y="3178142"/>
              <a:ext cx="87095" cy="7301"/>
            </a:xfrm>
            <a:custGeom>
              <a:avLst/>
              <a:gdLst/>
              <a:ahLst/>
              <a:cxnLst/>
              <a:rect l="l" t="t" r="r" b="b"/>
              <a:pathLst>
                <a:path w="1503" h="126" extrusionOk="0">
                  <a:moveTo>
                    <a:pt x="1440" y="126"/>
                  </a:moveTo>
                  <a:lnTo>
                    <a:pt x="63" y="126"/>
                  </a:lnTo>
                  <a:cubicBezTo>
                    <a:pt x="24" y="126"/>
                    <a:pt x="1" y="102"/>
                    <a:pt x="1" y="63"/>
                  </a:cubicBezTo>
                  <a:lnTo>
                    <a:pt x="1" y="63"/>
                  </a:lnTo>
                  <a:cubicBezTo>
                    <a:pt x="1" y="32"/>
                    <a:pt x="24" y="0"/>
                    <a:pt x="63" y="0"/>
                  </a:cubicBezTo>
                  <a:lnTo>
                    <a:pt x="1440" y="0"/>
                  </a:lnTo>
                  <a:cubicBezTo>
                    <a:pt x="1479" y="0"/>
                    <a:pt x="1503" y="32"/>
                    <a:pt x="1503" y="63"/>
                  </a:cubicBezTo>
                  <a:lnTo>
                    <a:pt x="1503" y="63"/>
                  </a:lnTo>
                  <a:cubicBezTo>
                    <a:pt x="1503" y="102"/>
                    <a:pt x="1479" y="126"/>
                    <a:pt x="144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8" name="Google Shape;4692;p99">
              <a:extLst>
                <a:ext uri="{FF2B5EF4-FFF2-40B4-BE49-F238E27FC236}">
                  <a16:creationId xmlns:a16="http://schemas.microsoft.com/office/drawing/2014/main" id="{9D7015EA-1C31-F85D-A247-C85DD8560919}"/>
                </a:ext>
              </a:extLst>
            </p:cNvPr>
            <p:cNvSpPr/>
            <p:nvPr/>
          </p:nvSpPr>
          <p:spPr>
            <a:xfrm>
              <a:off x="4485931" y="3178142"/>
              <a:ext cx="113983" cy="7301"/>
            </a:xfrm>
            <a:custGeom>
              <a:avLst/>
              <a:gdLst/>
              <a:ahLst/>
              <a:cxnLst/>
              <a:rect l="l" t="t" r="r" b="b"/>
              <a:pathLst>
                <a:path w="1967" h="126" extrusionOk="0">
                  <a:moveTo>
                    <a:pt x="1904" y="126"/>
                  </a:moveTo>
                  <a:lnTo>
                    <a:pt x="63" y="126"/>
                  </a:lnTo>
                  <a:cubicBezTo>
                    <a:pt x="24" y="126"/>
                    <a:pt x="0" y="102"/>
                    <a:pt x="0" y="63"/>
                  </a:cubicBezTo>
                  <a:lnTo>
                    <a:pt x="0" y="63"/>
                  </a:lnTo>
                  <a:cubicBezTo>
                    <a:pt x="0" y="32"/>
                    <a:pt x="24" y="0"/>
                    <a:pt x="63" y="0"/>
                  </a:cubicBezTo>
                  <a:lnTo>
                    <a:pt x="1904" y="0"/>
                  </a:lnTo>
                  <a:cubicBezTo>
                    <a:pt x="1935" y="0"/>
                    <a:pt x="1966" y="32"/>
                    <a:pt x="1966" y="63"/>
                  </a:cubicBezTo>
                  <a:lnTo>
                    <a:pt x="1966" y="63"/>
                  </a:lnTo>
                  <a:cubicBezTo>
                    <a:pt x="1966" y="102"/>
                    <a:pt x="1935" y="126"/>
                    <a:pt x="190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29" name="Google Shape;4693;p99">
              <a:extLst>
                <a:ext uri="{FF2B5EF4-FFF2-40B4-BE49-F238E27FC236}">
                  <a16:creationId xmlns:a16="http://schemas.microsoft.com/office/drawing/2014/main" id="{237D9B9A-E1A0-E2FF-0D45-D8C0B45A57D1}"/>
                </a:ext>
              </a:extLst>
            </p:cNvPr>
            <p:cNvSpPr/>
            <p:nvPr/>
          </p:nvSpPr>
          <p:spPr>
            <a:xfrm>
              <a:off x="4518729" y="3206826"/>
              <a:ext cx="97584" cy="7359"/>
            </a:xfrm>
            <a:custGeom>
              <a:avLst/>
              <a:gdLst/>
              <a:ahLst/>
              <a:cxnLst/>
              <a:rect l="l" t="t" r="r" b="b"/>
              <a:pathLst>
                <a:path w="1684" h="127" extrusionOk="0">
                  <a:moveTo>
                    <a:pt x="1629" y="126"/>
                  </a:moveTo>
                  <a:lnTo>
                    <a:pt x="63" y="126"/>
                  </a:lnTo>
                  <a:cubicBezTo>
                    <a:pt x="24" y="126"/>
                    <a:pt x="0" y="95"/>
                    <a:pt x="0" y="64"/>
                  </a:cubicBezTo>
                  <a:lnTo>
                    <a:pt x="0" y="64"/>
                  </a:lnTo>
                  <a:cubicBezTo>
                    <a:pt x="0" y="32"/>
                    <a:pt x="24" y="1"/>
                    <a:pt x="63" y="1"/>
                  </a:cubicBezTo>
                  <a:lnTo>
                    <a:pt x="1629" y="1"/>
                  </a:lnTo>
                  <a:cubicBezTo>
                    <a:pt x="1660" y="1"/>
                    <a:pt x="1684" y="32"/>
                    <a:pt x="1684" y="64"/>
                  </a:cubicBezTo>
                  <a:lnTo>
                    <a:pt x="1684" y="64"/>
                  </a:lnTo>
                  <a:cubicBezTo>
                    <a:pt x="1684" y="95"/>
                    <a:pt x="1660" y="126"/>
                    <a:pt x="162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0" name="Google Shape;4694;p99">
              <a:extLst>
                <a:ext uri="{FF2B5EF4-FFF2-40B4-BE49-F238E27FC236}">
                  <a16:creationId xmlns:a16="http://schemas.microsoft.com/office/drawing/2014/main" id="{0F05C1D0-CAFB-5036-6F45-C889CAD55EB9}"/>
                </a:ext>
              </a:extLst>
            </p:cNvPr>
            <p:cNvSpPr/>
            <p:nvPr/>
          </p:nvSpPr>
          <p:spPr>
            <a:xfrm>
              <a:off x="4386552" y="3206826"/>
              <a:ext cx="119951" cy="7359"/>
            </a:xfrm>
            <a:custGeom>
              <a:avLst/>
              <a:gdLst/>
              <a:ahLst/>
              <a:cxnLst/>
              <a:rect l="l" t="t" r="r" b="b"/>
              <a:pathLst>
                <a:path w="2070" h="127" extrusionOk="0">
                  <a:moveTo>
                    <a:pt x="2006" y="126"/>
                  </a:moveTo>
                  <a:lnTo>
                    <a:pt x="63" y="126"/>
                  </a:lnTo>
                  <a:cubicBezTo>
                    <a:pt x="24" y="126"/>
                    <a:pt x="1" y="95"/>
                    <a:pt x="1" y="64"/>
                  </a:cubicBezTo>
                  <a:lnTo>
                    <a:pt x="1" y="64"/>
                  </a:lnTo>
                  <a:cubicBezTo>
                    <a:pt x="1" y="32"/>
                    <a:pt x="24" y="1"/>
                    <a:pt x="63" y="1"/>
                  </a:cubicBezTo>
                  <a:lnTo>
                    <a:pt x="2006" y="1"/>
                  </a:lnTo>
                  <a:cubicBezTo>
                    <a:pt x="2045" y="1"/>
                    <a:pt x="2069" y="32"/>
                    <a:pt x="2069" y="64"/>
                  </a:cubicBezTo>
                  <a:lnTo>
                    <a:pt x="2069" y="64"/>
                  </a:lnTo>
                  <a:cubicBezTo>
                    <a:pt x="2069" y="95"/>
                    <a:pt x="2045" y="126"/>
                    <a:pt x="200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1" name="Google Shape;4695;p99">
              <a:extLst>
                <a:ext uri="{FF2B5EF4-FFF2-40B4-BE49-F238E27FC236}">
                  <a16:creationId xmlns:a16="http://schemas.microsoft.com/office/drawing/2014/main" id="{6F6C990E-704F-C37D-DE32-A8CD4E6D8615}"/>
                </a:ext>
              </a:extLst>
            </p:cNvPr>
            <p:cNvSpPr/>
            <p:nvPr/>
          </p:nvSpPr>
          <p:spPr>
            <a:xfrm>
              <a:off x="4469068" y="3235567"/>
              <a:ext cx="136756" cy="7301"/>
            </a:xfrm>
            <a:custGeom>
              <a:avLst/>
              <a:gdLst/>
              <a:ahLst/>
              <a:cxnLst/>
              <a:rect l="l" t="t" r="r" b="b"/>
              <a:pathLst>
                <a:path w="2360" h="126" extrusionOk="0">
                  <a:moveTo>
                    <a:pt x="2297" y="126"/>
                  </a:moveTo>
                  <a:lnTo>
                    <a:pt x="55" y="126"/>
                  </a:lnTo>
                  <a:cubicBezTo>
                    <a:pt x="24" y="126"/>
                    <a:pt x="0" y="95"/>
                    <a:pt x="0" y="63"/>
                  </a:cubicBezTo>
                  <a:lnTo>
                    <a:pt x="0" y="63"/>
                  </a:lnTo>
                  <a:cubicBezTo>
                    <a:pt x="0" y="24"/>
                    <a:pt x="24" y="0"/>
                    <a:pt x="55" y="0"/>
                  </a:cubicBezTo>
                  <a:lnTo>
                    <a:pt x="2297" y="0"/>
                  </a:lnTo>
                  <a:cubicBezTo>
                    <a:pt x="2328" y="0"/>
                    <a:pt x="2360" y="24"/>
                    <a:pt x="2360" y="63"/>
                  </a:cubicBezTo>
                  <a:lnTo>
                    <a:pt x="2360" y="63"/>
                  </a:lnTo>
                  <a:cubicBezTo>
                    <a:pt x="2360" y="95"/>
                    <a:pt x="2328" y="126"/>
                    <a:pt x="2297"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2" name="Google Shape;4696;p99">
              <a:extLst>
                <a:ext uri="{FF2B5EF4-FFF2-40B4-BE49-F238E27FC236}">
                  <a16:creationId xmlns:a16="http://schemas.microsoft.com/office/drawing/2014/main" id="{4FFF1C3C-B332-66B6-C435-21ADA6E34CF0}"/>
                </a:ext>
              </a:extLst>
            </p:cNvPr>
            <p:cNvSpPr/>
            <p:nvPr/>
          </p:nvSpPr>
          <p:spPr>
            <a:xfrm>
              <a:off x="4386552" y="3235567"/>
              <a:ext cx="70232" cy="7301"/>
            </a:xfrm>
            <a:custGeom>
              <a:avLst/>
              <a:gdLst/>
              <a:ahLst/>
              <a:cxnLst/>
              <a:rect l="l" t="t" r="r" b="b"/>
              <a:pathLst>
                <a:path w="1212" h="126" extrusionOk="0">
                  <a:moveTo>
                    <a:pt x="1149" y="126"/>
                  </a:moveTo>
                  <a:lnTo>
                    <a:pt x="63" y="126"/>
                  </a:lnTo>
                  <a:cubicBezTo>
                    <a:pt x="24" y="126"/>
                    <a:pt x="1" y="95"/>
                    <a:pt x="1" y="63"/>
                  </a:cubicBezTo>
                  <a:lnTo>
                    <a:pt x="1" y="63"/>
                  </a:lnTo>
                  <a:cubicBezTo>
                    <a:pt x="1" y="24"/>
                    <a:pt x="24" y="0"/>
                    <a:pt x="63" y="0"/>
                  </a:cubicBezTo>
                  <a:lnTo>
                    <a:pt x="1149" y="0"/>
                  </a:lnTo>
                  <a:cubicBezTo>
                    <a:pt x="1180" y="0"/>
                    <a:pt x="1212" y="24"/>
                    <a:pt x="1212" y="63"/>
                  </a:cubicBezTo>
                  <a:lnTo>
                    <a:pt x="1212" y="63"/>
                  </a:lnTo>
                  <a:cubicBezTo>
                    <a:pt x="1212" y="95"/>
                    <a:pt x="1180" y="126"/>
                    <a:pt x="114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3" name="Google Shape;4697;p99">
              <a:extLst>
                <a:ext uri="{FF2B5EF4-FFF2-40B4-BE49-F238E27FC236}">
                  <a16:creationId xmlns:a16="http://schemas.microsoft.com/office/drawing/2014/main" id="{EA9FAB82-FA57-39E9-F8E7-EC5B0C80DB3B}"/>
                </a:ext>
              </a:extLst>
            </p:cNvPr>
            <p:cNvSpPr/>
            <p:nvPr/>
          </p:nvSpPr>
          <p:spPr>
            <a:xfrm>
              <a:off x="4386552" y="3264251"/>
              <a:ext cx="180970" cy="6896"/>
            </a:xfrm>
            <a:custGeom>
              <a:avLst/>
              <a:gdLst/>
              <a:ahLst/>
              <a:cxnLst/>
              <a:rect l="l" t="t" r="r" b="b"/>
              <a:pathLst>
                <a:path w="3123" h="119" extrusionOk="0">
                  <a:moveTo>
                    <a:pt x="3060" y="119"/>
                  </a:moveTo>
                  <a:lnTo>
                    <a:pt x="63" y="119"/>
                  </a:lnTo>
                  <a:cubicBezTo>
                    <a:pt x="24" y="119"/>
                    <a:pt x="1" y="95"/>
                    <a:pt x="1" y="64"/>
                  </a:cubicBezTo>
                  <a:lnTo>
                    <a:pt x="1" y="64"/>
                  </a:lnTo>
                  <a:cubicBezTo>
                    <a:pt x="1" y="24"/>
                    <a:pt x="24" y="1"/>
                    <a:pt x="63" y="1"/>
                  </a:cubicBezTo>
                  <a:lnTo>
                    <a:pt x="3060" y="1"/>
                  </a:lnTo>
                  <a:cubicBezTo>
                    <a:pt x="3092" y="1"/>
                    <a:pt x="3123" y="24"/>
                    <a:pt x="3123" y="64"/>
                  </a:cubicBezTo>
                  <a:lnTo>
                    <a:pt x="3123" y="64"/>
                  </a:lnTo>
                  <a:cubicBezTo>
                    <a:pt x="3123" y="95"/>
                    <a:pt x="3092" y="119"/>
                    <a:pt x="3060"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4" name="Google Shape;4698;p99">
              <a:extLst>
                <a:ext uri="{FF2B5EF4-FFF2-40B4-BE49-F238E27FC236}">
                  <a16:creationId xmlns:a16="http://schemas.microsoft.com/office/drawing/2014/main" id="{73EC5EA9-3812-EC3E-1F6A-322AA63B83B8}"/>
                </a:ext>
              </a:extLst>
            </p:cNvPr>
            <p:cNvSpPr/>
            <p:nvPr/>
          </p:nvSpPr>
          <p:spPr>
            <a:xfrm>
              <a:off x="4386552" y="3292529"/>
              <a:ext cx="96656" cy="7359"/>
            </a:xfrm>
            <a:custGeom>
              <a:avLst/>
              <a:gdLst/>
              <a:ahLst/>
              <a:cxnLst/>
              <a:rect l="l" t="t" r="r" b="b"/>
              <a:pathLst>
                <a:path w="1668" h="127" extrusionOk="0">
                  <a:moveTo>
                    <a:pt x="1613" y="126"/>
                  </a:moveTo>
                  <a:lnTo>
                    <a:pt x="63" y="126"/>
                  </a:lnTo>
                  <a:cubicBezTo>
                    <a:pt x="32" y="126"/>
                    <a:pt x="1" y="103"/>
                    <a:pt x="1" y="63"/>
                  </a:cubicBezTo>
                  <a:lnTo>
                    <a:pt x="1" y="63"/>
                  </a:lnTo>
                  <a:cubicBezTo>
                    <a:pt x="1" y="32"/>
                    <a:pt x="32" y="0"/>
                    <a:pt x="63" y="0"/>
                  </a:cubicBezTo>
                  <a:lnTo>
                    <a:pt x="1613" y="0"/>
                  </a:lnTo>
                  <a:cubicBezTo>
                    <a:pt x="1644" y="0"/>
                    <a:pt x="1668" y="32"/>
                    <a:pt x="1668" y="63"/>
                  </a:cubicBezTo>
                  <a:lnTo>
                    <a:pt x="1668" y="63"/>
                  </a:lnTo>
                  <a:cubicBezTo>
                    <a:pt x="1668" y="103"/>
                    <a:pt x="1644" y="126"/>
                    <a:pt x="1613"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5" name="Google Shape;4699;p99">
              <a:extLst>
                <a:ext uri="{FF2B5EF4-FFF2-40B4-BE49-F238E27FC236}">
                  <a16:creationId xmlns:a16="http://schemas.microsoft.com/office/drawing/2014/main" id="{D4EED2BE-444E-DF07-DC5D-670476CB8012}"/>
                </a:ext>
              </a:extLst>
            </p:cNvPr>
            <p:cNvSpPr/>
            <p:nvPr/>
          </p:nvSpPr>
          <p:spPr>
            <a:xfrm>
              <a:off x="4495492" y="3292529"/>
              <a:ext cx="41954" cy="7359"/>
            </a:xfrm>
            <a:custGeom>
              <a:avLst/>
              <a:gdLst/>
              <a:ahLst/>
              <a:cxnLst/>
              <a:rect l="l" t="t" r="r" b="b"/>
              <a:pathLst>
                <a:path w="724" h="127" extrusionOk="0">
                  <a:moveTo>
                    <a:pt x="661" y="126"/>
                  </a:moveTo>
                  <a:lnTo>
                    <a:pt x="63" y="126"/>
                  </a:lnTo>
                  <a:cubicBezTo>
                    <a:pt x="24" y="126"/>
                    <a:pt x="0" y="103"/>
                    <a:pt x="0" y="63"/>
                  </a:cubicBezTo>
                  <a:lnTo>
                    <a:pt x="0" y="63"/>
                  </a:lnTo>
                  <a:cubicBezTo>
                    <a:pt x="0" y="32"/>
                    <a:pt x="24" y="0"/>
                    <a:pt x="63" y="0"/>
                  </a:cubicBezTo>
                  <a:lnTo>
                    <a:pt x="661" y="0"/>
                  </a:lnTo>
                  <a:cubicBezTo>
                    <a:pt x="692" y="0"/>
                    <a:pt x="724" y="32"/>
                    <a:pt x="724" y="63"/>
                  </a:cubicBezTo>
                  <a:lnTo>
                    <a:pt x="724" y="63"/>
                  </a:lnTo>
                  <a:cubicBezTo>
                    <a:pt x="724" y="103"/>
                    <a:pt x="692" y="126"/>
                    <a:pt x="661"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6" name="Google Shape;4700;p99">
              <a:extLst>
                <a:ext uri="{FF2B5EF4-FFF2-40B4-BE49-F238E27FC236}">
                  <a16:creationId xmlns:a16="http://schemas.microsoft.com/office/drawing/2014/main" id="{66B7556F-A955-27A1-F39E-87604F164F13}"/>
                </a:ext>
              </a:extLst>
            </p:cNvPr>
            <p:cNvSpPr/>
            <p:nvPr/>
          </p:nvSpPr>
          <p:spPr>
            <a:xfrm>
              <a:off x="4386552" y="3321213"/>
              <a:ext cx="200151" cy="7359"/>
            </a:xfrm>
            <a:custGeom>
              <a:avLst/>
              <a:gdLst/>
              <a:ahLst/>
              <a:cxnLst/>
              <a:rect l="l" t="t" r="r" b="b"/>
              <a:pathLst>
                <a:path w="3454" h="127" extrusionOk="0">
                  <a:moveTo>
                    <a:pt x="3390" y="127"/>
                  </a:moveTo>
                  <a:lnTo>
                    <a:pt x="63" y="127"/>
                  </a:lnTo>
                  <a:cubicBezTo>
                    <a:pt x="24" y="127"/>
                    <a:pt x="1" y="95"/>
                    <a:pt x="1" y="64"/>
                  </a:cubicBezTo>
                  <a:lnTo>
                    <a:pt x="1" y="64"/>
                  </a:lnTo>
                  <a:cubicBezTo>
                    <a:pt x="1" y="32"/>
                    <a:pt x="24" y="1"/>
                    <a:pt x="63" y="1"/>
                  </a:cubicBezTo>
                  <a:lnTo>
                    <a:pt x="3390" y="1"/>
                  </a:lnTo>
                  <a:cubicBezTo>
                    <a:pt x="3430" y="1"/>
                    <a:pt x="3453" y="32"/>
                    <a:pt x="3453" y="64"/>
                  </a:cubicBezTo>
                  <a:lnTo>
                    <a:pt x="3453" y="64"/>
                  </a:lnTo>
                  <a:cubicBezTo>
                    <a:pt x="3453" y="95"/>
                    <a:pt x="3430" y="127"/>
                    <a:pt x="3390"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7" name="Google Shape;4701;p99">
              <a:extLst>
                <a:ext uri="{FF2B5EF4-FFF2-40B4-BE49-F238E27FC236}">
                  <a16:creationId xmlns:a16="http://schemas.microsoft.com/office/drawing/2014/main" id="{D56A49EF-BD63-63DF-C80F-A79AD7067D6E}"/>
                </a:ext>
              </a:extLst>
            </p:cNvPr>
            <p:cNvSpPr/>
            <p:nvPr/>
          </p:nvSpPr>
          <p:spPr>
            <a:xfrm>
              <a:off x="4386552" y="3349954"/>
              <a:ext cx="125862" cy="7359"/>
            </a:xfrm>
            <a:custGeom>
              <a:avLst/>
              <a:gdLst/>
              <a:ahLst/>
              <a:cxnLst/>
              <a:rect l="l" t="t" r="r" b="b"/>
              <a:pathLst>
                <a:path w="2172" h="127" extrusionOk="0">
                  <a:moveTo>
                    <a:pt x="2116" y="126"/>
                  </a:moveTo>
                  <a:lnTo>
                    <a:pt x="63" y="126"/>
                  </a:lnTo>
                  <a:cubicBezTo>
                    <a:pt x="24" y="126"/>
                    <a:pt x="1" y="95"/>
                    <a:pt x="1" y="63"/>
                  </a:cubicBezTo>
                  <a:lnTo>
                    <a:pt x="1" y="63"/>
                  </a:lnTo>
                  <a:cubicBezTo>
                    <a:pt x="1" y="24"/>
                    <a:pt x="24" y="0"/>
                    <a:pt x="63" y="0"/>
                  </a:cubicBezTo>
                  <a:lnTo>
                    <a:pt x="2116" y="0"/>
                  </a:lnTo>
                  <a:cubicBezTo>
                    <a:pt x="2148" y="0"/>
                    <a:pt x="2171" y="24"/>
                    <a:pt x="2171" y="63"/>
                  </a:cubicBezTo>
                  <a:lnTo>
                    <a:pt x="2171" y="63"/>
                  </a:lnTo>
                  <a:cubicBezTo>
                    <a:pt x="2171" y="95"/>
                    <a:pt x="2148" y="126"/>
                    <a:pt x="211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8" name="Google Shape;4702;p99">
              <a:extLst>
                <a:ext uri="{FF2B5EF4-FFF2-40B4-BE49-F238E27FC236}">
                  <a16:creationId xmlns:a16="http://schemas.microsoft.com/office/drawing/2014/main" id="{E7DCED00-19FD-E7D8-93F8-A613E837A4A9}"/>
                </a:ext>
              </a:extLst>
            </p:cNvPr>
            <p:cNvSpPr/>
            <p:nvPr/>
          </p:nvSpPr>
          <p:spPr>
            <a:xfrm>
              <a:off x="4524640" y="3349954"/>
              <a:ext cx="91673" cy="7359"/>
            </a:xfrm>
            <a:custGeom>
              <a:avLst/>
              <a:gdLst/>
              <a:ahLst/>
              <a:cxnLst/>
              <a:rect l="l" t="t" r="r" b="b"/>
              <a:pathLst>
                <a:path w="1582" h="127" extrusionOk="0">
                  <a:moveTo>
                    <a:pt x="1527" y="126"/>
                  </a:moveTo>
                  <a:lnTo>
                    <a:pt x="64" y="126"/>
                  </a:lnTo>
                  <a:cubicBezTo>
                    <a:pt x="32" y="126"/>
                    <a:pt x="1" y="95"/>
                    <a:pt x="1" y="63"/>
                  </a:cubicBezTo>
                  <a:lnTo>
                    <a:pt x="1" y="63"/>
                  </a:lnTo>
                  <a:cubicBezTo>
                    <a:pt x="1" y="24"/>
                    <a:pt x="32" y="0"/>
                    <a:pt x="64" y="0"/>
                  </a:cubicBezTo>
                  <a:lnTo>
                    <a:pt x="1527" y="0"/>
                  </a:lnTo>
                  <a:cubicBezTo>
                    <a:pt x="1558" y="0"/>
                    <a:pt x="1582" y="24"/>
                    <a:pt x="1582" y="63"/>
                  </a:cubicBezTo>
                  <a:lnTo>
                    <a:pt x="1582" y="63"/>
                  </a:lnTo>
                  <a:cubicBezTo>
                    <a:pt x="1582" y="95"/>
                    <a:pt x="1558" y="126"/>
                    <a:pt x="1527"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39" name="Google Shape;4703;p99">
              <a:extLst>
                <a:ext uri="{FF2B5EF4-FFF2-40B4-BE49-F238E27FC236}">
                  <a16:creationId xmlns:a16="http://schemas.microsoft.com/office/drawing/2014/main" id="{D552173E-CE40-6B3C-4741-1EA9D1C53D90}"/>
                </a:ext>
              </a:extLst>
            </p:cNvPr>
            <p:cNvSpPr/>
            <p:nvPr/>
          </p:nvSpPr>
          <p:spPr>
            <a:xfrm>
              <a:off x="4386552" y="3378638"/>
              <a:ext cx="48386" cy="7359"/>
            </a:xfrm>
            <a:custGeom>
              <a:avLst/>
              <a:gdLst/>
              <a:ahLst/>
              <a:cxnLst/>
              <a:rect l="l" t="t" r="r" b="b"/>
              <a:pathLst>
                <a:path w="835" h="127" extrusionOk="0">
                  <a:moveTo>
                    <a:pt x="771" y="127"/>
                  </a:moveTo>
                  <a:lnTo>
                    <a:pt x="63" y="127"/>
                  </a:lnTo>
                  <a:cubicBezTo>
                    <a:pt x="24" y="127"/>
                    <a:pt x="1" y="95"/>
                    <a:pt x="1" y="64"/>
                  </a:cubicBezTo>
                  <a:lnTo>
                    <a:pt x="1" y="64"/>
                  </a:lnTo>
                  <a:cubicBezTo>
                    <a:pt x="1" y="24"/>
                    <a:pt x="24" y="1"/>
                    <a:pt x="63" y="1"/>
                  </a:cubicBezTo>
                  <a:lnTo>
                    <a:pt x="771" y="1"/>
                  </a:lnTo>
                  <a:cubicBezTo>
                    <a:pt x="803" y="1"/>
                    <a:pt x="834" y="24"/>
                    <a:pt x="834" y="64"/>
                  </a:cubicBezTo>
                  <a:lnTo>
                    <a:pt x="834" y="64"/>
                  </a:lnTo>
                  <a:cubicBezTo>
                    <a:pt x="834" y="95"/>
                    <a:pt x="803" y="127"/>
                    <a:pt x="771"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0" name="Google Shape;4704;p99">
              <a:extLst>
                <a:ext uri="{FF2B5EF4-FFF2-40B4-BE49-F238E27FC236}">
                  <a16:creationId xmlns:a16="http://schemas.microsoft.com/office/drawing/2014/main" id="{F5E1106D-F6DE-8192-D79F-7B56218890AF}"/>
                </a:ext>
              </a:extLst>
            </p:cNvPr>
            <p:cNvSpPr/>
            <p:nvPr/>
          </p:nvSpPr>
          <p:spPr>
            <a:xfrm>
              <a:off x="4446701" y="3378638"/>
              <a:ext cx="102161" cy="7359"/>
            </a:xfrm>
            <a:custGeom>
              <a:avLst/>
              <a:gdLst/>
              <a:ahLst/>
              <a:cxnLst/>
              <a:rect l="l" t="t" r="r" b="b"/>
              <a:pathLst>
                <a:path w="1763" h="127" extrusionOk="0">
                  <a:moveTo>
                    <a:pt x="1707" y="127"/>
                  </a:moveTo>
                  <a:lnTo>
                    <a:pt x="64" y="127"/>
                  </a:lnTo>
                  <a:cubicBezTo>
                    <a:pt x="32" y="127"/>
                    <a:pt x="1" y="95"/>
                    <a:pt x="1" y="64"/>
                  </a:cubicBezTo>
                  <a:lnTo>
                    <a:pt x="1" y="64"/>
                  </a:lnTo>
                  <a:cubicBezTo>
                    <a:pt x="1" y="24"/>
                    <a:pt x="32" y="1"/>
                    <a:pt x="64" y="1"/>
                  </a:cubicBezTo>
                  <a:lnTo>
                    <a:pt x="1707" y="1"/>
                  </a:lnTo>
                  <a:cubicBezTo>
                    <a:pt x="1739" y="1"/>
                    <a:pt x="1763" y="24"/>
                    <a:pt x="1763" y="64"/>
                  </a:cubicBezTo>
                  <a:lnTo>
                    <a:pt x="1763" y="64"/>
                  </a:lnTo>
                  <a:cubicBezTo>
                    <a:pt x="1763" y="95"/>
                    <a:pt x="1739" y="127"/>
                    <a:pt x="1707"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1" name="Google Shape;4705;p99">
              <a:extLst>
                <a:ext uri="{FF2B5EF4-FFF2-40B4-BE49-F238E27FC236}">
                  <a16:creationId xmlns:a16="http://schemas.microsoft.com/office/drawing/2014/main" id="{06D8E7C0-4AA0-4EE1-DD6A-F9B80DBFFA6B}"/>
                </a:ext>
              </a:extLst>
            </p:cNvPr>
            <p:cNvSpPr/>
            <p:nvPr/>
          </p:nvSpPr>
          <p:spPr>
            <a:xfrm>
              <a:off x="4386552" y="3407379"/>
              <a:ext cx="119951" cy="6896"/>
            </a:xfrm>
            <a:custGeom>
              <a:avLst/>
              <a:gdLst/>
              <a:ahLst/>
              <a:cxnLst/>
              <a:rect l="l" t="t" r="r" b="b"/>
              <a:pathLst>
                <a:path w="2070" h="119" extrusionOk="0">
                  <a:moveTo>
                    <a:pt x="2006" y="118"/>
                  </a:moveTo>
                  <a:lnTo>
                    <a:pt x="63" y="118"/>
                  </a:lnTo>
                  <a:cubicBezTo>
                    <a:pt x="24" y="118"/>
                    <a:pt x="1" y="95"/>
                    <a:pt x="1" y="55"/>
                  </a:cubicBezTo>
                  <a:lnTo>
                    <a:pt x="1" y="55"/>
                  </a:lnTo>
                  <a:cubicBezTo>
                    <a:pt x="1" y="24"/>
                    <a:pt x="24" y="0"/>
                    <a:pt x="63" y="0"/>
                  </a:cubicBezTo>
                  <a:lnTo>
                    <a:pt x="2006" y="0"/>
                  </a:lnTo>
                  <a:cubicBezTo>
                    <a:pt x="2045" y="0"/>
                    <a:pt x="2069" y="24"/>
                    <a:pt x="2069" y="55"/>
                  </a:cubicBezTo>
                  <a:lnTo>
                    <a:pt x="2069" y="55"/>
                  </a:lnTo>
                  <a:cubicBezTo>
                    <a:pt x="2069" y="95"/>
                    <a:pt x="2045" y="118"/>
                    <a:pt x="2006" y="118"/>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2" name="Google Shape;4706;p99">
              <a:extLst>
                <a:ext uri="{FF2B5EF4-FFF2-40B4-BE49-F238E27FC236}">
                  <a16:creationId xmlns:a16="http://schemas.microsoft.com/office/drawing/2014/main" id="{6C5EBACC-2709-B73F-B5E1-044CCE9FE723}"/>
                </a:ext>
              </a:extLst>
            </p:cNvPr>
            <p:cNvSpPr/>
            <p:nvPr/>
          </p:nvSpPr>
          <p:spPr>
            <a:xfrm>
              <a:off x="4386552" y="3435599"/>
              <a:ext cx="93469" cy="7359"/>
            </a:xfrm>
            <a:custGeom>
              <a:avLst/>
              <a:gdLst/>
              <a:ahLst/>
              <a:cxnLst/>
              <a:rect l="l" t="t" r="r" b="b"/>
              <a:pathLst>
                <a:path w="1613" h="127" extrusionOk="0">
                  <a:moveTo>
                    <a:pt x="1558" y="127"/>
                  </a:moveTo>
                  <a:lnTo>
                    <a:pt x="63" y="127"/>
                  </a:lnTo>
                  <a:cubicBezTo>
                    <a:pt x="24" y="127"/>
                    <a:pt x="1" y="95"/>
                    <a:pt x="1" y="64"/>
                  </a:cubicBezTo>
                  <a:lnTo>
                    <a:pt x="1" y="64"/>
                  </a:lnTo>
                  <a:cubicBezTo>
                    <a:pt x="1" y="32"/>
                    <a:pt x="24" y="1"/>
                    <a:pt x="63" y="1"/>
                  </a:cubicBezTo>
                  <a:lnTo>
                    <a:pt x="1558" y="1"/>
                  </a:lnTo>
                  <a:cubicBezTo>
                    <a:pt x="1589" y="1"/>
                    <a:pt x="1613" y="32"/>
                    <a:pt x="1613" y="64"/>
                  </a:cubicBezTo>
                  <a:lnTo>
                    <a:pt x="1613" y="64"/>
                  </a:lnTo>
                  <a:cubicBezTo>
                    <a:pt x="1613" y="95"/>
                    <a:pt x="1589" y="127"/>
                    <a:pt x="1558"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3" name="Google Shape;4707;p99">
              <a:extLst>
                <a:ext uri="{FF2B5EF4-FFF2-40B4-BE49-F238E27FC236}">
                  <a16:creationId xmlns:a16="http://schemas.microsoft.com/office/drawing/2014/main" id="{D2CC15BD-F5C4-4DC2-3B3D-B4900F88CC7D}"/>
                </a:ext>
              </a:extLst>
            </p:cNvPr>
            <p:cNvSpPr/>
            <p:nvPr/>
          </p:nvSpPr>
          <p:spPr>
            <a:xfrm>
              <a:off x="4492305" y="3435599"/>
              <a:ext cx="82054" cy="7359"/>
            </a:xfrm>
            <a:custGeom>
              <a:avLst/>
              <a:gdLst/>
              <a:ahLst/>
              <a:cxnLst/>
              <a:rect l="l" t="t" r="r" b="b"/>
              <a:pathLst>
                <a:path w="1416" h="127" extrusionOk="0">
                  <a:moveTo>
                    <a:pt x="1353" y="127"/>
                  </a:moveTo>
                  <a:lnTo>
                    <a:pt x="63" y="127"/>
                  </a:lnTo>
                  <a:cubicBezTo>
                    <a:pt x="32" y="127"/>
                    <a:pt x="0" y="95"/>
                    <a:pt x="0" y="64"/>
                  </a:cubicBezTo>
                  <a:lnTo>
                    <a:pt x="0" y="64"/>
                  </a:lnTo>
                  <a:cubicBezTo>
                    <a:pt x="0" y="32"/>
                    <a:pt x="32" y="1"/>
                    <a:pt x="63" y="1"/>
                  </a:cubicBezTo>
                  <a:lnTo>
                    <a:pt x="1353" y="1"/>
                  </a:lnTo>
                  <a:cubicBezTo>
                    <a:pt x="1385" y="1"/>
                    <a:pt x="1416" y="32"/>
                    <a:pt x="1416" y="64"/>
                  </a:cubicBezTo>
                  <a:lnTo>
                    <a:pt x="1416" y="64"/>
                  </a:lnTo>
                  <a:cubicBezTo>
                    <a:pt x="1416" y="95"/>
                    <a:pt x="1385" y="127"/>
                    <a:pt x="1353"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4" name="Google Shape;4708;p99">
              <a:extLst>
                <a:ext uri="{FF2B5EF4-FFF2-40B4-BE49-F238E27FC236}">
                  <a16:creationId xmlns:a16="http://schemas.microsoft.com/office/drawing/2014/main" id="{12385AE1-1D69-63DA-5C06-1EF1AB05B195}"/>
                </a:ext>
              </a:extLst>
            </p:cNvPr>
            <p:cNvSpPr/>
            <p:nvPr/>
          </p:nvSpPr>
          <p:spPr>
            <a:xfrm>
              <a:off x="4386552" y="3464341"/>
              <a:ext cx="123544" cy="7359"/>
            </a:xfrm>
            <a:custGeom>
              <a:avLst/>
              <a:gdLst/>
              <a:ahLst/>
              <a:cxnLst/>
              <a:rect l="l" t="t" r="r" b="b"/>
              <a:pathLst>
                <a:path w="2132" h="127" extrusionOk="0">
                  <a:moveTo>
                    <a:pt x="2069" y="126"/>
                  </a:moveTo>
                  <a:lnTo>
                    <a:pt x="63" y="126"/>
                  </a:lnTo>
                  <a:cubicBezTo>
                    <a:pt x="24" y="126"/>
                    <a:pt x="1" y="95"/>
                    <a:pt x="1" y="63"/>
                  </a:cubicBezTo>
                  <a:lnTo>
                    <a:pt x="1" y="63"/>
                  </a:lnTo>
                  <a:cubicBezTo>
                    <a:pt x="1" y="32"/>
                    <a:pt x="24" y="0"/>
                    <a:pt x="63" y="0"/>
                  </a:cubicBezTo>
                  <a:lnTo>
                    <a:pt x="2069" y="0"/>
                  </a:lnTo>
                  <a:cubicBezTo>
                    <a:pt x="2108" y="0"/>
                    <a:pt x="2132" y="32"/>
                    <a:pt x="2132" y="63"/>
                  </a:cubicBezTo>
                  <a:lnTo>
                    <a:pt x="2132" y="63"/>
                  </a:lnTo>
                  <a:cubicBezTo>
                    <a:pt x="2132" y="95"/>
                    <a:pt x="2108" y="126"/>
                    <a:pt x="206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5" name="Google Shape;4709;p99">
              <a:extLst>
                <a:ext uri="{FF2B5EF4-FFF2-40B4-BE49-F238E27FC236}">
                  <a16:creationId xmlns:a16="http://schemas.microsoft.com/office/drawing/2014/main" id="{3A7225C5-59C2-3D84-FD41-27FB6F2E13CB}"/>
                </a:ext>
              </a:extLst>
            </p:cNvPr>
            <p:cNvSpPr/>
            <p:nvPr/>
          </p:nvSpPr>
          <p:spPr>
            <a:xfrm>
              <a:off x="4522380" y="3464341"/>
              <a:ext cx="93933" cy="7359"/>
            </a:xfrm>
            <a:custGeom>
              <a:avLst/>
              <a:gdLst/>
              <a:ahLst/>
              <a:cxnLst/>
              <a:rect l="l" t="t" r="r" b="b"/>
              <a:pathLst>
                <a:path w="1621" h="127" extrusionOk="0">
                  <a:moveTo>
                    <a:pt x="1566" y="126"/>
                  </a:moveTo>
                  <a:lnTo>
                    <a:pt x="63" y="126"/>
                  </a:lnTo>
                  <a:cubicBezTo>
                    <a:pt x="24" y="126"/>
                    <a:pt x="0" y="95"/>
                    <a:pt x="0" y="63"/>
                  </a:cubicBezTo>
                  <a:lnTo>
                    <a:pt x="0" y="63"/>
                  </a:lnTo>
                  <a:cubicBezTo>
                    <a:pt x="0" y="32"/>
                    <a:pt x="24" y="0"/>
                    <a:pt x="63" y="0"/>
                  </a:cubicBezTo>
                  <a:lnTo>
                    <a:pt x="1566" y="0"/>
                  </a:lnTo>
                  <a:cubicBezTo>
                    <a:pt x="1597" y="0"/>
                    <a:pt x="1621" y="32"/>
                    <a:pt x="1621" y="63"/>
                  </a:cubicBezTo>
                  <a:lnTo>
                    <a:pt x="1621" y="63"/>
                  </a:lnTo>
                  <a:cubicBezTo>
                    <a:pt x="1621" y="95"/>
                    <a:pt x="1597" y="126"/>
                    <a:pt x="156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6" name="Google Shape;4710;p99">
              <a:extLst>
                <a:ext uri="{FF2B5EF4-FFF2-40B4-BE49-F238E27FC236}">
                  <a16:creationId xmlns:a16="http://schemas.microsoft.com/office/drawing/2014/main" id="{BE5F0284-9C72-FFD1-A929-145D379FB32C}"/>
                </a:ext>
              </a:extLst>
            </p:cNvPr>
            <p:cNvSpPr/>
            <p:nvPr/>
          </p:nvSpPr>
          <p:spPr>
            <a:xfrm>
              <a:off x="4386552" y="3493025"/>
              <a:ext cx="189662" cy="7359"/>
            </a:xfrm>
            <a:custGeom>
              <a:avLst/>
              <a:gdLst/>
              <a:ahLst/>
              <a:cxnLst/>
              <a:rect l="l" t="t" r="r" b="b"/>
              <a:pathLst>
                <a:path w="3273" h="127" extrusionOk="0">
                  <a:moveTo>
                    <a:pt x="3210" y="127"/>
                  </a:moveTo>
                  <a:lnTo>
                    <a:pt x="63" y="127"/>
                  </a:lnTo>
                  <a:cubicBezTo>
                    <a:pt x="24" y="127"/>
                    <a:pt x="1" y="95"/>
                    <a:pt x="1" y="64"/>
                  </a:cubicBezTo>
                  <a:lnTo>
                    <a:pt x="1" y="64"/>
                  </a:lnTo>
                  <a:cubicBezTo>
                    <a:pt x="1" y="25"/>
                    <a:pt x="24" y="1"/>
                    <a:pt x="63" y="1"/>
                  </a:cubicBezTo>
                  <a:lnTo>
                    <a:pt x="3210" y="1"/>
                  </a:lnTo>
                  <a:cubicBezTo>
                    <a:pt x="3241" y="1"/>
                    <a:pt x="3272" y="25"/>
                    <a:pt x="3272" y="64"/>
                  </a:cubicBezTo>
                  <a:lnTo>
                    <a:pt x="3272" y="64"/>
                  </a:lnTo>
                  <a:cubicBezTo>
                    <a:pt x="3272" y="95"/>
                    <a:pt x="3241" y="127"/>
                    <a:pt x="3210"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7" name="Google Shape;4711;p99">
              <a:extLst>
                <a:ext uri="{FF2B5EF4-FFF2-40B4-BE49-F238E27FC236}">
                  <a16:creationId xmlns:a16="http://schemas.microsoft.com/office/drawing/2014/main" id="{C4915AD2-8895-95DC-663B-7C616054E9A7}"/>
                </a:ext>
              </a:extLst>
            </p:cNvPr>
            <p:cNvSpPr/>
            <p:nvPr/>
          </p:nvSpPr>
          <p:spPr>
            <a:xfrm>
              <a:off x="4386552" y="3521303"/>
              <a:ext cx="69363" cy="7359"/>
            </a:xfrm>
            <a:custGeom>
              <a:avLst/>
              <a:gdLst/>
              <a:ahLst/>
              <a:cxnLst/>
              <a:rect l="l" t="t" r="r" b="b"/>
              <a:pathLst>
                <a:path w="1197" h="127" extrusionOk="0">
                  <a:moveTo>
                    <a:pt x="1133" y="126"/>
                  </a:moveTo>
                  <a:lnTo>
                    <a:pt x="63" y="126"/>
                  </a:lnTo>
                  <a:cubicBezTo>
                    <a:pt x="24" y="126"/>
                    <a:pt x="1" y="103"/>
                    <a:pt x="1" y="63"/>
                  </a:cubicBezTo>
                  <a:lnTo>
                    <a:pt x="1" y="63"/>
                  </a:lnTo>
                  <a:cubicBezTo>
                    <a:pt x="1" y="32"/>
                    <a:pt x="24" y="8"/>
                    <a:pt x="63" y="8"/>
                  </a:cubicBezTo>
                  <a:lnTo>
                    <a:pt x="1133" y="8"/>
                  </a:lnTo>
                  <a:cubicBezTo>
                    <a:pt x="1165" y="1"/>
                    <a:pt x="1196" y="32"/>
                    <a:pt x="1196" y="63"/>
                  </a:cubicBezTo>
                  <a:lnTo>
                    <a:pt x="1196" y="63"/>
                  </a:lnTo>
                  <a:cubicBezTo>
                    <a:pt x="1196" y="103"/>
                    <a:pt x="1165" y="126"/>
                    <a:pt x="1133"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8" name="Google Shape;4712;p99">
              <a:extLst>
                <a:ext uri="{FF2B5EF4-FFF2-40B4-BE49-F238E27FC236}">
                  <a16:creationId xmlns:a16="http://schemas.microsoft.com/office/drawing/2014/main" id="{AB311DFD-A93F-A504-8A72-2C45039B9BC1}"/>
                </a:ext>
              </a:extLst>
            </p:cNvPr>
            <p:cNvSpPr/>
            <p:nvPr/>
          </p:nvSpPr>
          <p:spPr>
            <a:xfrm>
              <a:off x="4468141" y="3521303"/>
              <a:ext cx="87095" cy="7359"/>
            </a:xfrm>
            <a:custGeom>
              <a:avLst/>
              <a:gdLst/>
              <a:ahLst/>
              <a:cxnLst/>
              <a:rect l="l" t="t" r="r" b="b"/>
              <a:pathLst>
                <a:path w="1503" h="127" extrusionOk="0">
                  <a:moveTo>
                    <a:pt x="1440" y="126"/>
                  </a:moveTo>
                  <a:lnTo>
                    <a:pt x="63" y="126"/>
                  </a:lnTo>
                  <a:cubicBezTo>
                    <a:pt x="24" y="126"/>
                    <a:pt x="0" y="103"/>
                    <a:pt x="0" y="63"/>
                  </a:cubicBezTo>
                  <a:lnTo>
                    <a:pt x="0" y="63"/>
                  </a:lnTo>
                  <a:cubicBezTo>
                    <a:pt x="0" y="32"/>
                    <a:pt x="24" y="1"/>
                    <a:pt x="63" y="8"/>
                  </a:cubicBezTo>
                  <a:lnTo>
                    <a:pt x="1440" y="8"/>
                  </a:lnTo>
                  <a:cubicBezTo>
                    <a:pt x="1471" y="8"/>
                    <a:pt x="1503" y="32"/>
                    <a:pt x="1503" y="63"/>
                  </a:cubicBezTo>
                  <a:lnTo>
                    <a:pt x="1503" y="63"/>
                  </a:lnTo>
                  <a:cubicBezTo>
                    <a:pt x="1503" y="103"/>
                    <a:pt x="1471" y="126"/>
                    <a:pt x="144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49" name="Google Shape;4713;p99">
              <a:extLst>
                <a:ext uri="{FF2B5EF4-FFF2-40B4-BE49-F238E27FC236}">
                  <a16:creationId xmlns:a16="http://schemas.microsoft.com/office/drawing/2014/main" id="{8D11A434-4571-094C-B751-ACFA216F567C}"/>
                </a:ext>
              </a:extLst>
            </p:cNvPr>
            <p:cNvSpPr/>
            <p:nvPr/>
          </p:nvSpPr>
          <p:spPr>
            <a:xfrm>
              <a:off x="4386552" y="3550044"/>
              <a:ext cx="94860" cy="7301"/>
            </a:xfrm>
            <a:custGeom>
              <a:avLst/>
              <a:gdLst/>
              <a:ahLst/>
              <a:cxnLst/>
              <a:rect l="l" t="t" r="r" b="b"/>
              <a:pathLst>
                <a:path w="1637" h="126" extrusionOk="0">
                  <a:moveTo>
                    <a:pt x="1574" y="126"/>
                  </a:moveTo>
                  <a:lnTo>
                    <a:pt x="63" y="126"/>
                  </a:lnTo>
                  <a:cubicBezTo>
                    <a:pt x="24" y="126"/>
                    <a:pt x="1" y="94"/>
                    <a:pt x="1" y="63"/>
                  </a:cubicBezTo>
                  <a:lnTo>
                    <a:pt x="1" y="63"/>
                  </a:lnTo>
                  <a:cubicBezTo>
                    <a:pt x="1" y="32"/>
                    <a:pt x="24" y="0"/>
                    <a:pt x="63" y="0"/>
                  </a:cubicBezTo>
                  <a:lnTo>
                    <a:pt x="1574" y="0"/>
                  </a:lnTo>
                  <a:cubicBezTo>
                    <a:pt x="1605" y="0"/>
                    <a:pt x="1636" y="32"/>
                    <a:pt x="1636" y="63"/>
                  </a:cubicBezTo>
                  <a:lnTo>
                    <a:pt x="1636" y="63"/>
                  </a:lnTo>
                  <a:cubicBezTo>
                    <a:pt x="1636" y="94"/>
                    <a:pt x="1605" y="126"/>
                    <a:pt x="157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51" name="Google Shape;4714;p99">
              <a:extLst>
                <a:ext uri="{FF2B5EF4-FFF2-40B4-BE49-F238E27FC236}">
                  <a16:creationId xmlns:a16="http://schemas.microsoft.com/office/drawing/2014/main" id="{4D5DF1A1-A4B9-CC83-2183-6E026DD34CC0}"/>
                </a:ext>
              </a:extLst>
            </p:cNvPr>
            <p:cNvSpPr/>
            <p:nvPr/>
          </p:nvSpPr>
          <p:spPr>
            <a:xfrm>
              <a:off x="4493174" y="3550044"/>
              <a:ext cx="109463" cy="7301"/>
            </a:xfrm>
            <a:custGeom>
              <a:avLst/>
              <a:gdLst/>
              <a:ahLst/>
              <a:cxnLst/>
              <a:rect l="l" t="t" r="r" b="b"/>
              <a:pathLst>
                <a:path w="1889" h="126" extrusionOk="0">
                  <a:moveTo>
                    <a:pt x="1826" y="126"/>
                  </a:moveTo>
                  <a:lnTo>
                    <a:pt x="64" y="126"/>
                  </a:lnTo>
                  <a:cubicBezTo>
                    <a:pt x="32" y="126"/>
                    <a:pt x="1" y="94"/>
                    <a:pt x="1" y="63"/>
                  </a:cubicBezTo>
                  <a:lnTo>
                    <a:pt x="1" y="63"/>
                  </a:lnTo>
                  <a:cubicBezTo>
                    <a:pt x="1" y="32"/>
                    <a:pt x="32" y="0"/>
                    <a:pt x="64" y="0"/>
                  </a:cubicBezTo>
                  <a:lnTo>
                    <a:pt x="1826" y="0"/>
                  </a:lnTo>
                  <a:cubicBezTo>
                    <a:pt x="1857" y="0"/>
                    <a:pt x="1889" y="32"/>
                    <a:pt x="1889" y="63"/>
                  </a:cubicBezTo>
                  <a:lnTo>
                    <a:pt x="1889" y="63"/>
                  </a:lnTo>
                  <a:cubicBezTo>
                    <a:pt x="1889" y="94"/>
                    <a:pt x="1857" y="126"/>
                    <a:pt x="182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52" name="Google Shape;4715;p99">
              <a:extLst>
                <a:ext uri="{FF2B5EF4-FFF2-40B4-BE49-F238E27FC236}">
                  <a16:creationId xmlns:a16="http://schemas.microsoft.com/office/drawing/2014/main" id="{7A012056-FFE3-8B9B-507A-2A65D9A77E61}"/>
                </a:ext>
              </a:extLst>
            </p:cNvPr>
            <p:cNvSpPr/>
            <p:nvPr/>
          </p:nvSpPr>
          <p:spPr>
            <a:xfrm>
              <a:off x="4386552" y="3578728"/>
              <a:ext cx="149099" cy="7359"/>
            </a:xfrm>
            <a:custGeom>
              <a:avLst/>
              <a:gdLst/>
              <a:ahLst/>
              <a:cxnLst/>
              <a:rect l="l" t="t" r="r" b="b"/>
              <a:pathLst>
                <a:path w="2573" h="127" extrusionOk="0">
                  <a:moveTo>
                    <a:pt x="2510" y="126"/>
                  </a:moveTo>
                  <a:lnTo>
                    <a:pt x="63" y="126"/>
                  </a:lnTo>
                  <a:cubicBezTo>
                    <a:pt x="24" y="126"/>
                    <a:pt x="1" y="95"/>
                    <a:pt x="1" y="63"/>
                  </a:cubicBezTo>
                  <a:lnTo>
                    <a:pt x="1" y="63"/>
                  </a:lnTo>
                  <a:cubicBezTo>
                    <a:pt x="1" y="32"/>
                    <a:pt x="24" y="1"/>
                    <a:pt x="63" y="1"/>
                  </a:cubicBezTo>
                  <a:lnTo>
                    <a:pt x="2510" y="1"/>
                  </a:lnTo>
                  <a:cubicBezTo>
                    <a:pt x="2541" y="1"/>
                    <a:pt x="2572" y="32"/>
                    <a:pt x="2572" y="63"/>
                  </a:cubicBezTo>
                  <a:lnTo>
                    <a:pt x="2572" y="63"/>
                  </a:lnTo>
                  <a:cubicBezTo>
                    <a:pt x="2572" y="95"/>
                    <a:pt x="2541" y="126"/>
                    <a:pt x="251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53" name="Google Shape;4716;p99">
              <a:extLst>
                <a:ext uri="{FF2B5EF4-FFF2-40B4-BE49-F238E27FC236}">
                  <a16:creationId xmlns:a16="http://schemas.microsoft.com/office/drawing/2014/main" id="{5874A75D-2776-F622-DE6C-0DBE5353D39D}"/>
                </a:ext>
              </a:extLst>
            </p:cNvPr>
            <p:cNvSpPr/>
            <p:nvPr/>
          </p:nvSpPr>
          <p:spPr>
            <a:xfrm>
              <a:off x="4386552" y="3607469"/>
              <a:ext cx="47459" cy="7301"/>
            </a:xfrm>
            <a:custGeom>
              <a:avLst/>
              <a:gdLst/>
              <a:ahLst/>
              <a:cxnLst/>
              <a:rect l="l" t="t" r="r" b="b"/>
              <a:pathLst>
                <a:path w="819" h="126" extrusionOk="0">
                  <a:moveTo>
                    <a:pt x="756" y="126"/>
                  </a:moveTo>
                  <a:lnTo>
                    <a:pt x="63" y="126"/>
                  </a:lnTo>
                  <a:cubicBezTo>
                    <a:pt x="32" y="126"/>
                    <a:pt x="1" y="94"/>
                    <a:pt x="1" y="63"/>
                  </a:cubicBezTo>
                  <a:lnTo>
                    <a:pt x="1" y="63"/>
                  </a:lnTo>
                  <a:cubicBezTo>
                    <a:pt x="1" y="24"/>
                    <a:pt x="32" y="0"/>
                    <a:pt x="63" y="0"/>
                  </a:cubicBezTo>
                  <a:lnTo>
                    <a:pt x="756" y="0"/>
                  </a:lnTo>
                  <a:cubicBezTo>
                    <a:pt x="787" y="0"/>
                    <a:pt x="819" y="24"/>
                    <a:pt x="819" y="63"/>
                  </a:cubicBezTo>
                  <a:lnTo>
                    <a:pt x="819" y="63"/>
                  </a:lnTo>
                  <a:cubicBezTo>
                    <a:pt x="819" y="94"/>
                    <a:pt x="787" y="126"/>
                    <a:pt x="75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54" name="Google Shape;4717;p99">
              <a:extLst>
                <a:ext uri="{FF2B5EF4-FFF2-40B4-BE49-F238E27FC236}">
                  <a16:creationId xmlns:a16="http://schemas.microsoft.com/office/drawing/2014/main" id="{D66FB342-F407-9090-49DF-FBAE30C182DD}"/>
                </a:ext>
              </a:extLst>
            </p:cNvPr>
            <p:cNvSpPr/>
            <p:nvPr/>
          </p:nvSpPr>
          <p:spPr>
            <a:xfrm>
              <a:off x="4445832" y="3607469"/>
              <a:ext cx="118503" cy="7301"/>
            </a:xfrm>
            <a:custGeom>
              <a:avLst/>
              <a:gdLst/>
              <a:ahLst/>
              <a:cxnLst/>
              <a:rect l="l" t="t" r="r" b="b"/>
              <a:pathLst>
                <a:path w="2045" h="126" extrusionOk="0">
                  <a:moveTo>
                    <a:pt x="1982" y="126"/>
                  </a:moveTo>
                  <a:lnTo>
                    <a:pt x="63" y="126"/>
                  </a:lnTo>
                  <a:cubicBezTo>
                    <a:pt x="31" y="126"/>
                    <a:pt x="0" y="94"/>
                    <a:pt x="0" y="63"/>
                  </a:cubicBezTo>
                  <a:lnTo>
                    <a:pt x="0" y="63"/>
                  </a:lnTo>
                  <a:cubicBezTo>
                    <a:pt x="0" y="24"/>
                    <a:pt x="31" y="0"/>
                    <a:pt x="63" y="0"/>
                  </a:cubicBezTo>
                  <a:lnTo>
                    <a:pt x="1982" y="0"/>
                  </a:lnTo>
                  <a:cubicBezTo>
                    <a:pt x="2013" y="0"/>
                    <a:pt x="2045" y="24"/>
                    <a:pt x="2045" y="63"/>
                  </a:cubicBezTo>
                  <a:lnTo>
                    <a:pt x="2045" y="63"/>
                  </a:lnTo>
                  <a:cubicBezTo>
                    <a:pt x="2045" y="94"/>
                    <a:pt x="2013" y="126"/>
                    <a:pt x="1982"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55" name="Google Shape;4718;p99">
              <a:extLst>
                <a:ext uri="{FF2B5EF4-FFF2-40B4-BE49-F238E27FC236}">
                  <a16:creationId xmlns:a16="http://schemas.microsoft.com/office/drawing/2014/main" id="{1CDD48BB-2780-FB4C-B30A-FCB0724A7966}"/>
                </a:ext>
              </a:extLst>
            </p:cNvPr>
            <p:cNvSpPr/>
            <p:nvPr/>
          </p:nvSpPr>
          <p:spPr>
            <a:xfrm>
              <a:off x="4386552" y="3636153"/>
              <a:ext cx="74347" cy="6896"/>
            </a:xfrm>
            <a:custGeom>
              <a:avLst/>
              <a:gdLst/>
              <a:ahLst/>
              <a:cxnLst/>
              <a:rect l="l" t="t" r="r" b="b"/>
              <a:pathLst>
                <a:path w="1283" h="119" extrusionOk="0">
                  <a:moveTo>
                    <a:pt x="1220" y="119"/>
                  </a:moveTo>
                  <a:lnTo>
                    <a:pt x="63" y="119"/>
                  </a:lnTo>
                  <a:cubicBezTo>
                    <a:pt x="24" y="119"/>
                    <a:pt x="1" y="95"/>
                    <a:pt x="1" y="63"/>
                  </a:cubicBezTo>
                  <a:lnTo>
                    <a:pt x="1" y="63"/>
                  </a:lnTo>
                  <a:cubicBezTo>
                    <a:pt x="1" y="24"/>
                    <a:pt x="24" y="1"/>
                    <a:pt x="63" y="1"/>
                  </a:cubicBezTo>
                  <a:lnTo>
                    <a:pt x="1220" y="1"/>
                  </a:lnTo>
                  <a:cubicBezTo>
                    <a:pt x="1259" y="1"/>
                    <a:pt x="1283" y="24"/>
                    <a:pt x="1283" y="63"/>
                  </a:cubicBezTo>
                  <a:lnTo>
                    <a:pt x="1283" y="63"/>
                  </a:lnTo>
                  <a:cubicBezTo>
                    <a:pt x="1283" y="95"/>
                    <a:pt x="1259" y="119"/>
                    <a:pt x="1220"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56" name="Google Shape;4719;p99">
              <a:extLst>
                <a:ext uri="{FF2B5EF4-FFF2-40B4-BE49-F238E27FC236}">
                  <a16:creationId xmlns:a16="http://schemas.microsoft.com/office/drawing/2014/main" id="{1F91F317-043D-1108-B59A-72B13EEBA2B4}"/>
                </a:ext>
              </a:extLst>
            </p:cNvPr>
            <p:cNvSpPr/>
            <p:nvPr/>
          </p:nvSpPr>
          <p:spPr>
            <a:xfrm>
              <a:off x="4474979" y="3636153"/>
              <a:ext cx="118097" cy="6896"/>
            </a:xfrm>
            <a:custGeom>
              <a:avLst/>
              <a:gdLst/>
              <a:ahLst/>
              <a:cxnLst/>
              <a:rect l="l" t="t" r="r" b="b"/>
              <a:pathLst>
                <a:path w="2038" h="119" extrusionOk="0">
                  <a:moveTo>
                    <a:pt x="1975" y="119"/>
                  </a:moveTo>
                  <a:lnTo>
                    <a:pt x="63" y="119"/>
                  </a:lnTo>
                  <a:cubicBezTo>
                    <a:pt x="32" y="119"/>
                    <a:pt x="0" y="95"/>
                    <a:pt x="0" y="63"/>
                  </a:cubicBezTo>
                  <a:lnTo>
                    <a:pt x="0" y="63"/>
                  </a:lnTo>
                  <a:cubicBezTo>
                    <a:pt x="0" y="24"/>
                    <a:pt x="32" y="1"/>
                    <a:pt x="63" y="1"/>
                  </a:cubicBezTo>
                  <a:lnTo>
                    <a:pt x="1975" y="1"/>
                  </a:lnTo>
                  <a:cubicBezTo>
                    <a:pt x="2014" y="1"/>
                    <a:pt x="2037" y="24"/>
                    <a:pt x="2037" y="63"/>
                  </a:cubicBezTo>
                  <a:lnTo>
                    <a:pt x="2037" y="63"/>
                  </a:lnTo>
                  <a:cubicBezTo>
                    <a:pt x="2037" y="95"/>
                    <a:pt x="2014" y="119"/>
                    <a:pt x="1975"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57" name="Google Shape;4720;p99">
              <a:extLst>
                <a:ext uri="{FF2B5EF4-FFF2-40B4-BE49-F238E27FC236}">
                  <a16:creationId xmlns:a16="http://schemas.microsoft.com/office/drawing/2014/main" id="{053B834A-6C3F-51F7-4ABD-730AB58A9F0D}"/>
                </a:ext>
              </a:extLst>
            </p:cNvPr>
            <p:cNvSpPr/>
            <p:nvPr/>
          </p:nvSpPr>
          <p:spPr>
            <a:xfrm>
              <a:off x="4386552" y="3664431"/>
              <a:ext cx="139538" cy="7359"/>
            </a:xfrm>
            <a:custGeom>
              <a:avLst/>
              <a:gdLst/>
              <a:ahLst/>
              <a:cxnLst/>
              <a:rect l="l" t="t" r="r" b="b"/>
              <a:pathLst>
                <a:path w="2408" h="127" extrusionOk="0">
                  <a:moveTo>
                    <a:pt x="2344" y="126"/>
                  </a:moveTo>
                  <a:lnTo>
                    <a:pt x="63" y="126"/>
                  </a:lnTo>
                  <a:cubicBezTo>
                    <a:pt x="24" y="126"/>
                    <a:pt x="1" y="102"/>
                    <a:pt x="1" y="63"/>
                  </a:cubicBezTo>
                  <a:lnTo>
                    <a:pt x="1" y="63"/>
                  </a:lnTo>
                  <a:cubicBezTo>
                    <a:pt x="1" y="32"/>
                    <a:pt x="24" y="0"/>
                    <a:pt x="63" y="0"/>
                  </a:cubicBezTo>
                  <a:lnTo>
                    <a:pt x="2344" y="0"/>
                  </a:lnTo>
                  <a:cubicBezTo>
                    <a:pt x="2376" y="0"/>
                    <a:pt x="2407" y="32"/>
                    <a:pt x="2407" y="63"/>
                  </a:cubicBezTo>
                  <a:lnTo>
                    <a:pt x="2407" y="63"/>
                  </a:lnTo>
                  <a:cubicBezTo>
                    <a:pt x="2407" y="102"/>
                    <a:pt x="2376" y="126"/>
                    <a:pt x="234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58" name="Google Shape;4721;p99">
              <a:extLst>
                <a:ext uri="{FF2B5EF4-FFF2-40B4-BE49-F238E27FC236}">
                  <a16:creationId xmlns:a16="http://schemas.microsoft.com/office/drawing/2014/main" id="{8423E9AF-D0FC-34C1-6A8A-1BFD18723541}"/>
                </a:ext>
              </a:extLst>
            </p:cNvPr>
            <p:cNvSpPr/>
            <p:nvPr/>
          </p:nvSpPr>
          <p:spPr>
            <a:xfrm>
              <a:off x="4783547" y="3101073"/>
              <a:ext cx="119893" cy="119951"/>
            </a:xfrm>
            <a:custGeom>
              <a:avLst/>
              <a:gdLst/>
              <a:ahLst/>
              <a:cxnLst/>
              <a:rect l="l" t="t" r="r" b="b"/>
              <a:pathLst>
                <a:path w="2069" h="2070" extrusionOk="0">
                  <a:moveTo>
                    <a:pt x="323" y="1"/>
                  </a:moveTo>
                  <a:lnTo>
                    <a:pt x="1746" y="1"/>
                  </a:lnTo>
                  <a:cubicBezTo>
                    <a:pt x="1927" y="1"/>
                    <a:pt x="2069" y="142"/>
                    <a:pt x="2069" y="323"/>
                  </a:cubicBezTo>
                  <a:lnTo>
                    <a:pt x="2069" y="1747"/>
                  </a:lnTo>
                  <a:cubicBezTo>
                    <a:pt x="2069" y="1928"/>
                    <a:pt x="1927" y="2069"/>
                    <a:pt x="1746" y="2069"/>
                  </a:cubicBezTo>
                  <a:lnTo>
                    <a:pt x="323" y="2069"/>
                  </a:lnTo>
                  <a:cubicBezTo>
                    <a:pt x="142" y="2069"/>
                    <a:pt x="0" y="1928"/>
                    <a:pt x="0" y="1747"/>
                  </a:cubicBezTo>
                  <a:lnTo>
                    <a:pt x="0" y="323"/>
                  </a:lnTo>
                  <a:cubicBezTo>
                    <a:pt x="0" y="142"/>
                    <a:pt x="142" y="1"/>
                    <a:pt x="323"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59" name="Google Shape;4722;p99">
              <a:extLst>
                <a:ext uri="{FF2B5EF4-FFF2-40B4-BE49-F238E27FC236}">
                  <a16:creationId xmlns:a16="http://schemas.microsoft.com/office/drawing/2014/main" id="{EDA96F36-632E-6D2E-D2FE-6331DBFC5466}"/>
                </a:ext>
              </a:extLst>
            </p:cNvPr>
            <p:cNvSpPr/>
            <p:nvPr/>
          </p:nvSpPr>
          <p:spPr>
            <a:xfrm>
              <a:off x="4788994" y="3101073"/>
              <a:ext cx="114910" cy="114504"/>
            </a:xfrm>
            <a:custGeom>
              <a:avLst/>
              <a:gdLst/>
              <a:ahLst/>
              <a:cxnLst/>
              <a:rect l="l" t="t" r="r" b="b"/>
              <a:pathLst>
                <a:path w="1983" h="1976" extrusionOk="0">
                  <a:moveTo>
                    <a:pt x="1880" y="1975"/>
                  </a:moveTo>
                  <a:cubicBezTo>
                    <a:pt x="1943" y="1912"/>
                    <a:pt x="1983" y="1833"/>
                    <a:pt x="1983" y="1747"/>
                  </a:cubicBezTo>
                  <a:lnTo>
                    <a:pt x="1983" y="323"/>
                  </a:lnTo>
                  <a:cubicBezTo>
                    <a:pt x="1983" y="142"/>
                    <a:pt x="1833" y="1"/>
                    <a:pt x="1652" y="1"/>
                  </a:cubicBezTo>
                  <a:lnTo>
                    <a:pt x="236" y="1"/>
                  </a:lnTo>
                  <a:cubicBezTo>
                    <a:pt x="150" y="1"/>
                    <a:pt x="63" y="32"/>
                    <a:pt x="0" y="9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60" name="Google Shape;4723;p99">
              <a:extLst>
                <a:ext uri="{FF2B5EF4-FFF2-40B4-BE49-F238E27FC236}">
                  <a16:creationId xmlns:a16="http://schemas.microsoft.com/office/drawing/2014/main" id="{173E1943-8482-85C7-DB58-0327CFE944D7}"/>
                </a:ext>
              </a:extLst>
            </p:cNvPr>
            <p:cNvSpPr/>
            <p:nvPr/>
          </p:nvSpPr>
          <p:spPr>
            <a:xfrm>
              <a:off x="4821328" y="3133002"/>
              <a:ext cx="48386" cy="56093"/>
            </a:xfrm>
            <a:custGeom>
              <a:avLst/>
              <a:gdLst/>
              <a:ahLst/>
              <a:cxnLst/>
              <a:rect l="l" t="t" r="r" b="b"/>
              <a:pathLst>
                <a:path w="835" h="968" extrusionOk="0">
                  <a:moveTo>
                    <a:pt x="795" y="425"/>
                  </a:moveTo>
                  <a:lnTo>
                    <a:pt x="103" y="24"/>
                  </a:lnTo>
                  <a:cubicBezTo>
                    <a:pt x="56" y="0"/>
                    <a:pt x="1" y="32"/>
                    <a:pt x="1" y="79"/>
                  </a:cubicBezTo>
                  <a:lnTo>
                    <a:pt x="1" y="889"/>
                  </a:lnTo>
                  <a:cubicBezTo>
                    <a:pt x="1" y="936"/>
                    <a:pt x="56" y="968"/>
                    <a:pt x="103" y="944"/>
                  </a:cubicBezTo>
                  <a:lnTo>
                    <a:pt x="795" y="543"/>
                  </a:lnTo>
                  <a:cubicBezTo>
                    <a:pt x="835" y="512"/>
                    <a:pt x="835" y="457"/>
                    <a:pt x="795" y="42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61" name="Google Shape;4724;p99">
              <a:extLst>
                <a:ext uri="{FF2B5EF4-FFF2-40B4-BE49-F238E27FC236}">
                  <a16:creationId xmlns:a16="http://schemas.microsoft.com/office/drawing/2014/main" id="{E64B71DB-CDAE-A835-1BA4-59B00A213AC5}"/>
                </a:ext>
              </a:extLst>
            </p:cNvPr>
            <p:cNvSpPr/>
            <p:nvPr/>
          </p:nvSpPr>
          <p:spPr>
            <a:xfrm>
              <a:off x="3882471" y="3339466"/>
              <a:ext cx="120415" cy="119893"/>
            </a:xfrm>
            <a:custGeom>
              <a:avLst/>
              <a:gdLst/>
              <a:ahLst/>
              <a:cxnLst/>
              <a:rect l="l" t="t" r="r" b="b"/>
              <a:pathLst>
                <a:path w="2078" h="2069" extrusionOk="0">
                  <a:moveTo>
                    <a:pt x="331" y="0"/>
                  </a:moveTo>
                  <a:lnTo>
                    <a:pt x="1747" y="0"/>
                  </a:lnTo>
                  <a:cubicBezTo>
                    <a:pt x="1928" y="0"/>
                    <a:pt x="2077" y="150"/>
                    <a:pt x="2077" y="331"/>
                  </a:cubicBezTo>
                  <a:lnTo>
                    <a:pt x="2077" y="1746"/>
                  </a:lnTo>
                  <a:cubicBezTo>
                    <a:pt x="2077" y="1927"/>
                    <a:pt x="1928" y="2069"/>
                    <a:pt x="1747" y="2069"/>
                  </a:cubicBezTo>
                  <a:lnTo>
                    <a:pt x="331" y="2069"/>
                  </a:lnTo>
                  <a:cubicBezTo>
                    <a:pt x="150" y="2069"/>
                    <a:pt x="1" y="1927"/>
                    <a:pt x="1" y="1746"/>
                  </a:cubicBezTo>
                  <a:lnTo>
                    <a:pt x="1" y="331"/>
                  </a:lnTo>
                  <a:cubicBezTo>
                    <a:pt x="1" y="150"/>
                    <a:pt x="150" y="0"/>
                    <a:pt x="331"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62" name="Google Shape;4725;p99">
              <a:extLst>
                <a:ext uri="{FF2B5EF4-FFF2-40B4-BE49-F238E27FC236}">
                  <a16:creationId xmlns:a16="http://schemas.microsoft.com/office/drawing/2014/main" id="{FF18A050-8A43-06CC-EC18-3B85F922E776}"/>
                </a:ext>
              </a:extLst>
            </p:cNvPr>
            <p:cNvSpPr/>
            <p:nvPr/>
          </p:nvSpPr>
          <p:spPr>
            <a:xfrm>
              <a:off x="3888382" y="3339466"/>
              <a:ext cx="114504" cy="114446"/>
            </a:xfrm>
            <a:custGeom>
              <a:avLst/>
              <a:gdLst/>
              <a:ahLst/>
              <a:cxnLst/>
              <a:rect l="l" t="t" r="r" b="b"/>
              <a:pathLst>
                <a:path w="1976" h="1975" extrusionOk="0">
                  <a:moveTo>
                    <a:pt x="1873" y="1975"/>
                  </a:moveTo>
                  <a:cubicBezTo>
                    <a:pt x="1936" y="1919"/>
                    <a:pt x="1975" y="1833"/>
                    <a:pt x="1975" y="1746"/>
                  </a:cubicBezTo>
                  <a:lnTo>
                    <a:pt x="1975" y="331"/>
                  </a:lnTo>
                  <a:cubicBezTo>
                    <a:pt x="1975" y="150"/>
                    <a:pt x="1826" y="0"/>
                    <a:pt x="1653" y="0"/>
                  </a:cubicBezTo>
                  <a:lnTo>
                    <a:pt x="229" y="0"/>
                  </a:lnTo>
                  <a:cubicBezTo>
                    <a:pt x="142" y="0"/>
                    <a:pt x="56" y="40"/>
                    <a:pt x="1" y="10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63" name="Google Shape;4726;p99">
              <a:extLst>
                <a:ext uri="{FF2B5EF4-FFF2-40B4-BE49-F238E27FC236}">
                  <a16:creationId xmlns:a16="http://schemas.microsoft.com/office/drawing/2014/main" id="{3476422E-D239-E6EC-3851-3846B2D31638}"/>
                </a:ext>
              </a:extLst>
            </p:cNvPr>
            <p:cNvSpPr/>
            <p:nvPr/>
          </p:nvSpPr>
          <p:spPr>
            <a:xfrm>
              <a:off x="3920311" y="3371336"/>
              <a:ext cx="48850" cy="56151"/>
            </a:xfrm>
            <a:custGeom>
              <a:avLst/>
              <a:gdLst/>
              <a:ahLst/>
              <a:cxnLst/>
              <a:rect l="l" t="t" r="r" b="b"/>
              <a:pathLst>
                <a:path w="843" h="969" extrusionOk="0">
                  <a:moveTo>
                    <a:pt x="803" y="434"/>
                  </a:moveTo>
                  <a:lnTo>
                    <a:pt x="103" y="32"/>
                  </a:lnTo>
                  <a:cubicBezTo>
                    <a:pt x="63" y="1"/>
                    <a:pt x="8" y="32"/>
                    <a:pt x="8" y="87"/>
                  </a:cubicBezTo>
                  <a:lnTo>
                    <a:pt x="8" y="890"/>
                  </a:lnTo>
                  <a:cubicBezTo>
                    <a:pt x="0" y="937"/>
                    <a:pt x="63" y="968"/>
                    <a:pt x="103" y="945"/>
                  </a:cubicBezTo>
                  <a:lnTo>
                    <a:pt x="803" y="544"/>
                  </a:lnTo>
                  <a:cubicBezTo>
                    <a:pt x="842" y="520"/>
                    <a:pt x="842" y="457"/>
                    <a:pt x="803" y="43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64" name="Google Shape;4727;p99">
              <a:extLst>
                <a:ext uri="{FF2B5EF4-FFF2-40B4-BE49-F238E27FC236}">
                  <a16:creationId xmlns:a16="http://schemas.microsoft.com/office/drawing/2014/main" id="{6E3B8277-BB47-3C75-D813-11DC89286650}"/>
                </a:ext>
              </a:extLst>
            </p:cNvPr>
            <p:cNvSpPr/>
            <p:nvPr/>
          </p:nvSpPr>
          <p:spPr>
            <a:xfrm>
              <a:off x="4990417" y="3285228"/>
              <a:ext cx="119951" cy="119893"/>
            </a:xfrm>
            <a:custGeom>
              <a:avLst/>
              <a:gdLst/>
              <a:ahLst/>
              <a:cxnLst/>
              <a:rect l="l" t="t" r="r" b="b"/>
              <a:pathLst>
                <a:path w="2070" h="2069" extrusionOk="0">
                  <a:moveTo>
                    <a:pt x="323" y="0"/>
                  </a:moveTo>
                  <a:lnTo>
                    <a:pt x="1747" y="0"/>
                  </a:lnTo>
                  <a:cubicBezTo>
                    <a:pt x="1928" y="0"/>
                    <a:pt x="2069" y="142"/>
                    <a:pt x="2069" y="323"/>
                  </a:cubicBezTo>
                  <a:lnTo>
                    <a:pt x="2069" y="1746"/>
                  </a:lnTo>
                  <a:cubicBezTo>
                    <a:pt x="2069" y="1920"/>
                    <a:pt x="1928" y="2069"/>
                    <a:pt x="1747" y="2069"/>
                  </a:cubicBezTo>
                  <a:lnTo>
                    <a:pt x="323" y="2069"/>
                  </a:lnTo>
                  <a:cubicBezTo>
                    <a:pt x="142" y="2069"/>
                    <a:pt x="1" y="1920"/>
                    <a:pt x="1" y="1746"/>
                  </a:cubicBezTo>
                  <a:lnTo>
                    <a:pt x="1" y="323"/>
                  </a:lnTo>
                  <a:cubicBezTo>
                    <a:pt x="1" y="142"/>
                    <a:pt x="142" y="0"/>
                    <a:pt x="323"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65" name="Google Shape;4728;p99">
              <a:extLst>
                <a:ext uri="{FF2B5EF4-FFF2-40B4-BE49-F238E27FC236}">
                  <a16:creationId xmlns:a16="http://schemas.microsoft.com/office/drawing/2014/main" id="{4B17FC4E-D273-EEAC-A949-0F24497BDBA8}"/>
                </a:ext>
              </a:extLst>
            </p:cNvPr>
            <p:cNvSpPr/>
            <p:nvPr/>
          </p:nvSpPr>
          <p:spPr>
            <a:xfrm>
              <a:off x="4996386" y="3285228"/>
              <a:ext cx="114446" cy="114446"/>
            </a:xfrm>
            <a:custGeom>
              <a:avLst/>
              <a:gdLst/>
              <a:ahLst/>
              <a:cxnLst/>
              <a:rect l="l" t="t" r="r" b="b"/>
              <a:pathLst>
                <a:path w="1975" h="1975" extrusionOk="0">
                  <a:moveTo>
                    <a:pt x="1872" y="1975"/>
                  </a:moveTo>
                  <a:cubicBezTo>
                    <a:pt x="1935" y="1912"/>
                    <a:pt x="1974" y="1833"/>
                    <a:pt x="1974" y="1746"/>
                  </a:cubicBezTo>
                  <a:lnTo>
                    <a:pt x="1974" y="323"/>
                  </a:lnTo>
                  <a:cubicBezTo>
                    <a:pt x="1974" y="142"/>
                    <a:pt x="1825" y="0"/>
                    <a:pt x="1644" y="0"/>
                  </a:cubicBezTo>
                  <a:lnTo>
                    <a:pt x="228" y="0"/>
                  </a:lnTo>
                  <a:cubicBezTo>
                    <a:pt x="142" y="0"/>
                    <a:pt x="55" y="32"/>
                    <a:pt x="0" y="9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66" name="Google Shape;4729;p99">
              <a:extLst>
                <a:ext uri="{FF2B5EF4-FFF2-40B4-BE49-F238E27FC236}">
                  <a16:creationId xmlns:a16="http://schemas.microsoft.com/office/drawing/2014/main" id="{182D21F4-3C45-B3C7-7AE0-02C81E05A826}"/>
                </a:ext>
              </a:extLst>
            </p:cNvPr>
            <p:cNvSpPr/>
            <p:nvPr/>
          </p:nvSpPr>
          <p:spPr>
            <a:xfrm>
              <a:off x="5022346" y="3316693"/>
              <a:ext cx="23758" cy="23758"/>
            </a:xfrm>
            <a:custGeom>
              <a:avLst/>
              <a:gdLst/>
              <a:ahLst/>
              <a:cxnLst/>
              <a:rect l="l" t="t" r="r" b="b"/>
              <a:pathLst>
                <a:path w="410" h="410" extrusionOk="0">
                  <a:moveTo>
                    <a:pt x="40" y="0"/>
                  </a:moveTo>
                  <a:lnTo>
                    <a:pt x="370" y="0"/>
                  </a:lnTo>
                  <a:cubicBezTo>
                    <a:pt x="386" y="0"/>
                    <a:pt x="409" y="16"/>
                    <a:pt x="409" y="39"/>
                  </a:cubicBezTo>
                  <a:lnTo>
                    <a:pt x="409" y="370"/>
                  </a:lnTo>
                  <a:cubicBezTo>
                    <a:pt x="409" y="393"/>
                    <a:pt x="386" y="409"/>
                    <a:pt x="370" y="409"/>
                  </a:cubicBezTo>
                  <a:lnTo>
                    <a:pt x="40" y="409"/>
                  </a:lnTo>
                  <a:cubicBezTo>
                    <a:pt x="16" y="409"/>
                    <a:pt x="0" y="393"/>
                    <a:pt x="0" y="370"/>
                  </a:cubicBezTo>
                  <a:lnTo>
                    <a:pt x="0" y="39"/>
                  </a:lnTo>
                  <a:cubicBezTo>
                    <a:pt x="0" y="16"/>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67" name="Google Shape;4730;p99">
              <a:extLst>
                <a:ext uri="{FF2B5EF4-FFF2-40B4-BE49-F238E27FC236}">
                  <a16:creationId xmlns:a16="http://schemas.microsoft.com/office/drawing/2014/main" id="{5C776928-AEF4-6AEB-AF6B-C71C65BDCD92}"/>
                </a:ext>
              </a:extLst>
            </p:cNvPr>
            <p:cNvSpPr/>
            <p:nvPr/>
          </p:nvSpPr>
          <p:spPr>
            <a:xfrm>
              <a:off x="5055144" y="3316693"/>
              <a:ext cx="23758" cy="23758"/>
            </a:xfrm>
            <a:custGeom>
              <a:avLst/>
              <a:gdLst/>
              <a:ahLst/>
              <a:cxnLst/>
              <a:rect l="l" t="t" r="r" b="b"/>
              <a:pathLst>
                <a:path w="410" h="410" extrusionOk="0">
                  <a:moveTo>
                    <a:pt x="40" y="0"/>
                  </a:moveTo>
                  <a:lnTo>
                    <a:pt x="370" y="0"/>
                  </a:lnTo>
                  <a:cubicBezTo>
                    <a:pt x="386" y="0"/>
                    <a:pt x="410" y="16"/>
                    <a:pt x="410" y="39"/>
                  </a:cubicBezTo>
                  <a:lnTo>
                    <a:pt x="410" y="370"/>
                  </a:lnTo>
                  <a:cubicBezTo>
                    <a:pt x="410" y="393"/>
                    <a:pt x="386" y="409"/>
                    <a:pt x="370" y="409"/>
                  </a:cubicBezTo>
                  <a:lnTo>
                    <a:pt x="40" y="409"/>
                  </a:lnTo>
                  <a:cubicBezTo>
                    <a:pt x="16" y="409"/>
                    <a:pt x="1" y="393"/>
                    <a:pt x="1" y="370"/>
                  </a:cubicBezTo>
                  <a:lnTo>
                    <a:pt x="1" y="39"/>
                  </a:lnTo>
                  <a:cubicBezTo>
                    <a:pt x="1" y="16"/>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72" name="Google Shape;4731;p99">
              <a:extLst>
                <a:ext uri="{FF2B5EF4-FFF2-40B4-BE49-F238E27FC236}">
                  <a16:creationId xmlns:a16="http://schemas.microsoft.com/office/drawing/2014/main" id="{EAEA9D74-44E6-4CB2-632D-EC1C2183020A}"/>
                </a:ext>
              </a:extLst>
            </p:cNvPr>
            <p:cNvSpPr/>
            <p:nvPr/>
          </p:nvSpPr>
          <p:spPr>
            <a:xfrm>
              <a:off x="5022346" y="3349491"/>
              <a:ext cx="23758" cy="23758"/>
            </a:xfrm>
            <a:custGeom>
              <a:avLst/>
              <a:gdLst/>
              <a:ahLst/>
              <a:cxnLst/>
              <a:rect l="l" t="t" r="r" b="b"/>
              <a:pathLst>
                <a:path w="410" h="410" extrusionOk="0">
                  <a:moveTo>
                    <a:pt x="40" y="0"/>
                  </a:moveTo>
                  <a:lnTo>
                    <a:pt x="370" y="0"/>
                  </a:lnTo>
                  <a:cubicBezTo>
                    <a:pt x="386" y="0"/>
                    <a:pt x="409" y="16"/>
                    <a:pt x="409" y="40"/>
                  </a:cubicBezTo>
                  <a:lnTo>
                    <a:pt x="409" y="370"/>
                  </a:lnTo>
                  <a:cubicBezTo>
                    <a:pt x="409" y="394"/>
                    <a:pt x="386" y="409"/>
                    <a:pt x="370" y="409"/>
                  </a:cubicBezTo>
                  <a:lnTo>
                    <a:pt x="40" y="409"/>
                  </a:lnTo>
                  <a:cubicBezTo>
                    <a:pt x="16" y="409"/>
                    <a:pt x="0" y="394"/>
                    <a:pt x="0" y="370"/>
                  </a:cubicBezTo>
                  <a:lnTo>
                    <a:pt x="0" y="40"/>
                  </a:lnTo>
                  <a:cubicBezTo>
                    <a:pt x="0" y="16"/>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73" name="Google Shape;4732;p99">
              <a:extLst>
                <a:ext uri="{FF2B5EF4-FFF2-40B4-BE49-F238E27FC236}">
                  <a16:creationId xmlns:a16="http://schemas.microsoft.com/office/drawing/2014/main" id="{5E380442-9FE9-F5B2-3CB1-3B99801DD6FF}"/>
                </a:ext>
              </a:extLst>
            </p:cNvPr>
            <p:cNvSpPr/>
            <p:nvPr/>
          </p:nvSpPr>
          <p:spPr>
            <a:xfrm>
              <a:off x="5055144" y="3349491"/>
              <a:ext cx="23758" cy="23758"/>
            </a:xfrm>
            <a:custGeom>
              <a:avLst/>
              <a:gdLst/>
              <a:ahLst/>
              <a:cxnLst/>
              <a:rect l="l" t="t" r="r" b="b"/>
              <a:pathLst>
                <a:path w="410" h="410" extrusionOk="0">
                  <a:moveTo>
                    <a:pt x="40" y="0"/>
                  </a:moveTo>
                  <a:lnTo>
                    <a:pt x="370" y="0"/>
                  </a:lnTo>
                  <a:cubicBezTo>
                    <a:pt x="386" y="0"/>
                    <a:pt x="410" y="16"/>
                    <a:pt x="410" y="40"/>
                  </a:cubicBezTo>
                  <a:lnTo>
                    <a:pt x="410" y="370"/>
                  </a:lnTo>
                  <a:cubicBezTo>
                    <a:pt x="410" y="394"/>
                    <a:pt x="386" y="409"/>
                    <a:pt x="370" y="409"/>
                  </a:cubicBezTo>
                  <a:lnTo>
                    <a:pt x="40" y="409"/>
                  </a:lnTo>
                  <a:cubicBezTo>
                    <a:pt x="16" y="409"/>
                    <a:pt x="1" y="394"/>
                    <a:pt x="1" y="370"/>
                  </a:cubicBezTo>
                  <a:lnTo>
                    <a:pt x="1" y="40"/>
                  </a:lnTo>
                  <a:cubicBezTo>
                    <a:pt x="1" y="16"/>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74" name="Google Shape;4733;p99">
              <a:extLst>
                <a:ext uri="{FF2B5EF4-FFF2-40B4-BE49-F238E27FC236}">
                  <a16:creationId xmlns:a16="http://schemas.microsoft.com/office/drawing/2014/main" id="{59A5FB6A-664E-41EA-097D-480CFB226E2A}"/>
                </a:ext>
              </a:extLst>
            </p:cNvPr>
            <p:cNvSpPr/>
            <p:nvPr/>
          </p:nvSpPr>
          <p:spPr>
            <a:xfrm>
              <a:off x="4097628" y="3576004"/>
              <a:ext cx="120357" cy="119893"/>
            </a:xfrm>
            <a:custGeom>
              <a:avLst/>
              <a:gdLst/>
              <a:ahLst/>
              <a:cxnLst/>
              <a:rect l="l" t="t" r="r" b="b"/>
              <a:pathLst>
                <a:path w="2077" h="2069" extrusionOk="0">
                  <a:moveTo>
                    <a:pt x="330" y="0"/>
                  </a:moveTo>
                  <a:lnTo>
                    <a:pt x="1746" y="0"/>
                  </a:lnTo>
                  <a:cubicBezTo>
                    <a:pt x="1927" y="0"/>
                    <a:pt x="2076" y="142"/>
                    <a:pt x="2076" y="323"/>
                  </a:cubicBezTo>
                  <a:lnTo>
                    <a:pt x="2076" y="1746"/>
                  </a:lnTo>
                  <a:cubicBezTo>
                    <a:pt x="2076" y="1927"/>
                    <a:pt x="1927" y="2069"/>
                    <a:pt x="1746" y="2069"/>
                  </a:cubicBezTo>
                  <a:lnTo>
                    <a:pt x="330" y="2069"/>
                  </a:lnTo>
                  <a:cubicBezTo>
                    <a:pt x="149" y="2069"/>
                    <a:pt x="0" y="1927"/>
                    <a:pt x="0" y="1746"/>
                  </a:cubicBezTo>
                  <a:lnTo>
                    <a:pt x="0" y="323"/>
                  </a:lnTo>
                  <a:cubicBezTo>
                    <a:pt x="0" y="142"/>
                    <a:pt x="149" y="0"/>
                    <a:pt x="33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75" name="Google Shape;4734;p99">
              <a:extLst>
                <a:ext uri="{FF2B5EF4-FFF2-40B4-BE49-F238E27FC236}">
                  <a16:creationId xmlns:a16="http://schemas.microsoft.com/office/drawing/2014/main" id="{BC5A19FF-0517-A16D-A989-11BE13A65F6D}"/>
                </a:ext>
              </a:extLst>
            </p:cNvPr>
            <p:cNvSpPr/>
            <p:nvPr/>
          </p:nvSpPr>
          <p:spPr>
            <a:xfrm>
              <a:off x="4103075" y="3576468"/>
              <a:ext cx="114910" cy="113983"/>
            </a:xfrm>
            <a:custGeom>
              <a:avLst/>
              <a:gdLst/>
              <a:ahLst/>
              <a:cxnLst/>
              <a:rect l="l" t="t" r="r" b="b"/>
              <a:pathLst>
                <a:path w="1983" h="1967" extrusionOk="0">
                  <a:moveTo>
                    <a:pt x="1880" y="1967"/>
                  </a:moveTo>
                  <a:cubicBezTo>
                    <a:pt x="1943" y="1904"/>
                    <a:pt x="1975" y="1825"/>
                    <a:pt x="1982" y="1738"/>
                  </a:cubicBezTo>
                  <a:lnTo>
                    <a:pt x="1982" y="323"/>
                  </a:lnTo>
                  <a:cubicBezTo>
                    <a:pt x="1982" y="142"/>
                    <a:pt x="1833" y="0"/>
                    <a:pt x="1652" y="0"/>
                  </a:cubicBezTo>
                  <a:lnTo>
                    <a:pt x="236" y="0"/>
                  </a:lnTo>
                  <a:cubicBezTo>
                    <a:pt x="150" y="0"/>
                    <a:pt x="63" y="32"/>
                    <a:pt x="0" y="9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76" name="Google Shape;4735;p99">
              <a:extLst>
                <a:ext uri="{FF2B5EF4-FFF2-40B4-BE49-F238E27FC236}">
                  <a16:creationId xmlns:a16="http://schemas.microsoft.com/office/drawing/2014/main" id="{C99AEA01-B3A7-A0DA-528C-20312E9D1630}"/>
                </a:ext>
              </a:extLst>
            </p:cNvPr>
            <p:cNvSpPr/>
            <p:nvPr/>
          </p:nvSpPr>
          <p:spPr>
            <a:xfrm>
              <a:off x="4129499" y="3607469"/>
              <a:ext cx="23758" cy="24164"/>
            </a:xfrm>
            <a:custGeom>
              <a:avLst/>
              <a:gdLst/>
              <a:ahLst/>
              <a:cxnLst/>
              <a:rect l="l" t="t" r="r" b="b"/>
              <a:pathLst>
                <a:path w="410" h="417" extrusionOk="0">
                  <a:moveTo>
                    <a:pt x="40" y="0"/>
                  </a:moveTo>
                  <a:lnTo>
                    <a:pt x="370" y="0"/>
                  </a:lnTo>
                  <a:cubicBezTo>
                    <a:pt x="394" y="0"/>
                    <a:pt x="410" y="24"/>
                    <a:pt x="410" y="47"/>
                  </a:cubicBezTo>
                  <a:lnTo>
                    <a:pt x="410" y="370"/>
                  </a:lnTo>
                  <a:cubicBezTo>
                    <a:pt x="410" y="393"/>
                    <a:pt x="394" y="417"/>
                    <a:pt x="370" y="417"/>
                  </a:cubicBezTo>
                  <a:lnTo>
                    <a:pt x="40" y="417"/>
                  </a:lnTo>
                  <a:cubicBezTo>
                    <a:pt x="16" y="417"/>
                    <a:pt x="1" y="393"/>
                    <a:pt x="1" y="370"/>
                  </a:cubicBezTo>
                  <a:lnTo>
                    <a:pt x="1" y="47"/>
                  </a:lnTo>
                  <a:cubicBezTo>
                    <a:pt x="1" y="24"/>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77" name="Google Shape;4736;p99">
              <a:extLst>
                <a:ext uri="{FF2B5EF4-FFF2-40B4-BE49-F238E27FC236}">
                  <a16:creationId xmlns:a16="http://schemas.microsoft.com/office/drawing/2014/main" id="{6174E610-52DC-0C81-7228-6656C994DAEE}"/>
                </a:ext>
              </a:extLst>
            </p:cNvPr>
            <p:cNvSpPr/>
            <p:nvPr/>
          </p:nvSpPr>
          <p:spPr>
            <a:xfrm>
              <a:off x="4162297" y="3607469"/>
              <a:ext cx="23758" cy="24164"/>
            </a:xfrm>
            <a:custGeom>
              <a:avLst/>
              <a:gdLst/>
              <a:ahLst/>
              <a:cxnLst/>
              <a:rect l="l" t="t" r="r" b="b"/>
              <a:pathLst>
                <a:path w="410" h="417" extrusionOk="0">
                  <a:moveTo>
                    <a:pt x="40" y="0"/>
                  </a:moveTo>
                  <a:lnTo>
                    <a:pt x="371" y="0"/>
                  </a:lnTo>
                  <a:cubicBezTo>
                    <a:pt x="394" y="0"/>
                    <a:pt x="410" y="24"/>
                    <a:pt x="410" y="47"/>
                  </a:cubicBezTo>
                  <a:lnTo>
                    <a:pt x="410" y="370"/>
                  </a:lnTo>
                  <a:cubicBezTo>
                    <a:pt x="410" y="393"/>
                    <a:pt x="394" y="417"/>
                    <a:pt x="371" y="417"/>
                  </a:cubicBezTo>
                  <a:lnTo>
                    <a:pt x="40" y="417"/>
                  </a:lnTo>
                  <a:cubicBezTo>
                    <a:pt x="17" y="417"/>
                    <a:pt x="1" y="393"/>
                    <a:pt x="1" y="370"/>
                  </a:cubicBezTo>
                  <a:lnTo>
                    <a:pt x="1" y="47"/>
                  </a:lnTo>
                  <a:cubicBezTo>
                    <a:pt x="1" y="24"/>
                    <a:pt x="17"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78" name="Google Shape;4737;p99">
              <a:extLst>
                <a:ext uri="{FF2B5EF4-FFF2-40B4-BE49-F238E27FC236}">
                  <a16:creationId xmlns:a16="http://schemas.microsoft.com/office/drawing/2014/main" id="{8EE78326-E654-4695-9A4A-57FB6C66A2CA}"/>
                </a:ext>
              </a:extLst>
            </p:cNvPr>
            <p:cNvSpPr/>
            <p:nvPr/>
          </p:nvSpPr>
          <p:spPr>
            <a:xfrm>
              <a:off x="4129499" y="3640267"/>
              <a:ext cx="23758" cy="24222"/>
            </a:xfrm>
            <a:custGeom>
              <a:avLst/>
              <a:gdLst/>
              <a:ahLst/>
              <a:cxnLst/>
              <a:rect l="l" t="t" r="r" b="b"/>
              <a:pathLst>
                <a:path w="410" h="418" extrusionOk="0">
                  <a:moveTo>
                    <a:pt x="40" y="0"/>
                  </a:moveTo>
                  <a:lnTo>
                    <a:pt x="370" y="0"/>
                  </a:lnTo>
                  <a:cubicBezTo>
                    <a:pt x="394" y="0"/>
                    <a:pt x="410" y="24"/>
                    <a:pt x="410" y="48"/>
                  </a:cubicBezTo>
                  <a:lnTo>
                    <a:pt x="410" y="370"/>
                  </a:lnTo>
                  <a:cubicBezTo>
                    <a:pt x="410" y="394"/>
                    <a:pt x="394" y="417"/>
                    <a:pt x="370" y="417"/>
                  </a:cubicBezTo>
                  <a:lnTo>
                    <a:pt x="40" y="417"/>
                  </a:lnTo>
                  <a:cubicBezTo>
                    <a:pt x="16" y="417"/>
                    <a:pt x="1" y="394"/>
                    <a:pt x="1" y="370"/>
                  </a:cubicBezTo>
                  <a:lnTo>
                    <a:pt x="1" y="48"/>
                  </a:lnTo>
                  <a:cubicBezTo>
                    <a:pt x="1" y="24"/>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79" name="Google Shape;4738;p99">
              <a:extLst>
                <a:ext uri="{FF2B5EF4-FFF2-40B4-BE49-F238E27FC236}">
                  <a16:creationId xmlns:a16="http://schemas.microsoft.com/office/drawing/2014/main" id="{19280FA8-D15F-EDBC-0085-5481DCFE51DE}"/>
                </a:ext>
              </a:extLst>
            </p:cNvPr>
            <p:cNvSpPr/>
            <p:nvPr/>
          </p:nvSpPr>
          <p:spPr>
            <a:xfrm>
              <a:off x="4162297" y="3640267"/>
              <a:ext cx="23758" cy="24222"/>
            </a:xfrm>
            <a:custGeom>
              <a:avLst/>
              <a:gdLst/>
              <a:ahLst/>
              <a:cxnLst/>
              <a:rect l="l" t="t" r="r" b="b"/>
              <a:pathLst>
                <a:path w="410" h="418" extrusionOk="0">
                  <a:moveTo>
                    <a:pt x="40" y="0"/>
                  </a:moveTo>
                  <a:lnTo>
                    <a:pt x="371" y="0"/>
                  </a:lnTo>
                  <a:cubicBezTo>
                    <a:pt x="394" y="0"/>
                    <a:pt x="410" y="24"/>
                    <a:pt x="410" y="48"/>
                  </a:cubicBezTo>
                  <a:lnTo>
                    <a:pt x="410" y="370"/>
                  </a:lnTo>
                  <a:cubicBezTo>
                    <a:pt x="410" y="394"/>
                    <a:pt x="394" y="417"/>
                    <a:pt x="371" y="417"/>
                  </a:cubicBezTo>
                  <a:lnTo>
                    <a:pt x="40" y="417"/>
                  </a:lnTo>
                  <a:cubicBezTo>
                    <a:pt x="17" y="417"/>
                    <a:pt x="1" y="394"/>
                    <a:pt x="1" y="370"/>
                  </a:cubicBezTo>
                  <a:lnTo>
                    <a:pt x="1" y="48"/>
                  </a:lnTo>
                  <a:cubicBezTo>
                    <a:pt x="1" y="24"/>
                    <a:pt x="17"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0" name="Google Shape;4739;p99">
              <a:extLst>
                <a:ext uri="{FF2B5EF4-FFF2-40B4-BE49-F238E27FC236}">
                  <a16:creationId xmlns:a16="http://schemas.microsoft.com/office/drawing/2014/main" id="{6171CE05-5371-5DD6-3570-DEFE92DEF65C}"/>
                </a:ext>
              </a:extLst>
            </p:cNvPr>
            <p:cNvSpPr/>
            <p:nvPr/>
          </p:nvSpPr>
          <p:spPr>
            <a:xfrm>
              <a:off x="4784879" y="3541352"/>
              <a:ext cx="119951" cy="119951"/>
            </a:xfrm>
            <a:custGeom>
              <a:avLst/>
              <a:gdLst/>
              <a:ahLst/>
              <a:cxnLst/>
              <a:rect l="l" t="t" r="r" b="b"/>
              <a:pathLst>
                <a:path w="2070" h="2070" extrusionOk="0">
                  <a:moveTo>
                    <a:pt x="323" y="1"/>
                  </a:moveTo>
                  <a:lnTo>
                    <a:pt x="1747" y="1"/>
                  </a:lnTo>
                  <a:cubicBezTo>
                    <a:pt x="1928" y="1"/>
                    <a:pt x="2069" y="150"/>
                    <a:pt x="2069" y="331"/>
                  </a:cubicBezTo>
                  <a:lnTo>
                    <a:pt x="2069" y="1747"/>
                  </a:lnTo>
                  <a:cubicBezTo>
                    <a:pt x="2069" y="1928"/>
                    <a:pt x="1928" y="2069"/>
                    <a:pt x="1747" y="2069"/>
                  </a:cubicBezTo>
                  <a:lnTo>
                    <a:pt x="323" y="2069"/>
                  </a:lnTo>
                  <a:cubicBezTo>
                    <a:pt x="142" y="2069"/>
                    <a:pt x="1" y="1928"/>
                    <a:pt x="1" y="1747"/>
                  </a:cubicBezTo>
                  <a:lnTo>
                    <a:pt x="1" y="331"/>
                  </a:lnTo>
                  <a:cubicBezTo>
                    <a:pt x="1" y="150"/>
                    <a:pt x="142" y="1"/>
                    <a:pt x="323"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1" name="Google Shape;4740;p99">
              <a:extLst>
                <a:ext uri="{FF2B5EF4-FFF2-40B4-BE49-F238E27FC236}">
                  <a16:creationId xmlns:a16="http://schemas.microsoft.com/office/drawing/2014/main" id="{51DDED9C-63FA-EB7E-F3AE-5834CBC3E72F}"/>
                </a:ext>
              </a:extLst>
            </p:cNvPr>
            <p:cNvSpPr/>
            <p:nvPr/>
          </p:nvSpPr>
          <p:spPr>
            <a:xfrm>
              <a:off x="4790384" y="3541352"/>
              <a:ext cx="114910" cy="114446"/>
            </a:xfrm>
            <a:custGeom>
              <a:avLst/>
              <a:gdLst/>
              <a:ahLst/>
              <a:cxnLst/>
              <a:rect l="l" t="t" r="r" b="b"/>
              <a:pathLst>
                <a:path w="1983" h="1975" extrusionOk="0">
                  <a:moveTo>
                    <a:pt x="1880" y="1975"/>
                  </a:moveTo>
                  <a:cubicBezTo>
                    <a:pt x="1943" y="1920"/>
                    <a:pt x="1974" y="1833"/>
                    <a:pt x="1982" y="1747"/>
                  </a:cubicBezTo>
                  <a:lnTo>
                    <a:pt x="1982" y="331"/>
                  </a:lnTo>
                  <a:cubicBezTo>
                    <a:pt x="1974" y="150"/>
                    <a:pt x="1833" y="1"/>
                    <a:pt x="1652" y="1"/>
                  </a:cubicBezTo>
                  <a:lnTo>
                    <a:pt x="236" y="1"/>
                  </a:lnTo>
                  <a:cubicBezTo>
                    <a:pt x="150" y="1"/>
                    <a:pt x="63" y="40"/>
                    <a:pt x="0" y="10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2" name="Google Shape;4741;p99">
              <a:extLst>
                <a:ext uri="{FF2B5EF4-FFF2-40B4-BE49-F238E27FC236}">
                  <a16:creationId xmlns:a16="http://schemas.microsoft.com/office/drawing/2014/main" id="{1AAEF438-0F05-B14B-E774-09931C7043A8}"/>
                </a:ext>
              </a:extLst>
            </p:cNvPr>
            <p:cNvSpPr/>
            <p:nvPr/>
          </p:nvSpPr>
          <p:spPr>
            <a:xfrm>
              <a:off x="4811303" y="3567776"/>
              <a:ext cx="67103" cy="67045"/>
            </a:xfrm>
            <a:custGeom>
              <a:avLst/>
              <a:gdLst/>
              <a:ahLst/>
              <a:cxnLst/>
              <a:rect l="l" t="t" r="r" b="b"/>
              <a:pathLst>
                <a:path w="1158" h="1157" extrusionOk="0">
                  <a:moveTo>
                    <a:pt x="1110" y="481"/>
                  </a:moveTo>
                  <a:lnTo>
                    <a:pt x="1000" y="481"/>
                  </a:lnTo>
                  <a:cubicBezTo>
                    <a:pt x="984" y="433"/>
                    <a:pt x="968" y="394"/>
                    <a:pt x="945" y="363"/>
                  </a:cubicBezTo>
                  <a:lnTo>
                    <a:pt x="1023" y="284"/>
                  </a:lnTo>
                  <a:cubicBezTo>
                    <a:pt x="1047" y="260"/>
                    <a:pt x="1047" y="229"/>
                    <a:pt x="1023" y="213"/>
                  </a:cubicBezTo>
                  <a:lnTo>
                    <a:pt x="945" y="134"/>
                  </a:lnTo>
                  <a:cubicBezTo>
                    <a:pt x="929" y="111"/>
                    <a:pt x="898" y="111"/>
                    <a:pt x="882" y="134"/>
                  </a:cubicBezTo>
                  <a:lnTo>
                    <a:pt x="803" y="213"/>
                  </a:lnTo>
                  <a:cubicBezTo>
                    <a:pt x="764" y="190"/>
                    <a:pt x="724" y="174"/>
                    <a:pt x="685" y="166"/>
                  </a:cubicBezTo>
                  <a:lnTo>
                    <a:pt x="685" y="56"/>
                  </a:lnTo>
                  <a:cubicBezTo>
                    <a:pt x="685" y="24"/>
                    <a:pt x="662" y="1"/>
                    <a:pt x="638" y="9"/>
                  </a:cubicBezTo>
                  <a:lnTo>
                    <a:pt x="520" y="9"/>
                  </a:lnTo>
                  <a:cubicBezTo>
                    <a:pt x="496" y="1"/>
                    <a:pt x="473" y="24"/>
                    <a:pt x="473" y="56"/>
                  </a:cubicBezTo>
                  <a:lnTo>
                    <a:pt x="473" y="166"/>
                  </a:lnTo>
                  <a:cubicBezTo>
                    <a:pt x="433" y="174"/>
                    <a:pt x="394" y="190"/>
                    <a:pt x="355" y="213"/>
                  </a:cubicBezTo>
                  <a:lnTo>
                    <a:pt x="276" y="134"/>
                  </a:lnTo>
                  <a:cubicBezTo>
                    <a:pt x="260" y="111"/>
                    <a:pt x="229" y="111"/>
                    <a:pt x="213" y="134"/>
                  </a:cubicBezTo>
                  <a:lnTo>
                    <a:pt x="127" y="213"/>
                  </a:lnTo>
                  <a:cubicBezTo>
                    <a:pt x="111" y="229"/>
                    <a:pt x="111" y="260"/>
                    <a:pt x="127" y="284"/>
                  </a:cubicBezTo>
                  <a:lnTo>
                    <a:pt x="205" y="363"/>
                  </a:lnTo>
                  <a:cubicBezTo>
                    <a:pt x="190" y="394"/>
                    <a:pt x="166" y="433"/>
                    <a:pt x="158" y="481"/>
                  </a:cubicBezTo>
                  <a:lnTo>
                    <a:pt x="48" y="481"/>
                  </a:lnTo>
                  <a:cubicBezTo>
                    <a:pt x="24" y="481"/>
                    <a:pt x="1" y="496"/>
                    <a:pt x="1" y="528"/>
                  </a:cubicBezTo>
                  <a:lnTo>
                    <a:pt x="1" y="638"/>
                  </a:lnTo>
                  <a:cubicBezTo>
                    <a:pt x="1" y="661"/>
                    <a:pt x="24" y="685"/>
                    <a:pt x="48" y="685"/>
                  </a:cubicBezTo>
                  <a:lnTo>
                    <a:pt x="158" y="685"/>
                  </a:lnTo>
                  <a:cubicBezTo>
                    <a:pt x="166" y="724"/>
                    <a:pt x="190" y="764"/>
                    <a:pt x="205" y="803"/>
                  </a:cubicBezTo>
                  <a:lnTo>
                    <a:pt x="127" y="882"/>
                  </a:lnTo>
                  <a:cubicBezTo>
                    <a:pt x="111" y="897"/>
                    <a:pt x="111" y="929"/>
                    <a:pt x="127" y="952"/>
                  </a:cubicBezTo>
                  <a:lnTo>
                    <a:pt x="213" y="1031"/>
                  </a:lnTo>
                  <a:cubicBezTo>
                    <a:pt x="229" y="1047"/>
                    <a:pt x="260" y="1047"/>
                    <a:pt x="276" y="1031"/>
                  </a:cubicBezTo>
                  <a:lnTo>
                    <a:pt x="355" y="952"/>
                  </a:lnTo>
                  <a:cubicBezTo>
                    <a:pt x="394" y="976"/>
                    <a:pt x="433" y="992"/>
                    <a:pt x="473" y="1000"/>
                  </a:cubicBezTo>
                  <a:lnTo>
                    <a:pt x="473" y="1110"/>
                  </a:lnTo>
                  <a:cubicBezTo>
                    <a:pt x="473" y="1133"/>
                    <a:pt x="496" y="1157"/>
                    <a:pt x="520" y="1157"/>
                  </a:cubicBezTo>
                  <a:lnTo>
                    <a:pt x="638" y="1157"/>
                  </a:lnTo>
                  <a:cubicBezTo>
                    <a:pt x="662" y="1157"/>
                    <a:pt x="685" y="1133"/>
                    <a:pt x="685" y="1110"/>
                  </a:cubicBezTo>
                  <a:lnTo>
                    <a:pt x="685" y="1000"/>
                  </a:lnTo>
                  <a:cubicBezTo>
                    <a:pt x="724" y="992"/>
                    <a:pt x="764" y="976"/>
                    <a:pt x="803" y="952"/>
                  </a:cubicBezTo>
                  <a:lnTo>
                    <a:pt x="882" y="1031"/>
                  </a:lnTo>
                  <a:cubicBezTo>
                    <a:pt x="898" y="1047"/>
                    <a:pt x="929" y="1047"/>
                    <a:pt x="945" y="1031"/>
                  </a:cubicBezTo>
                  <a:lnTo>
                    <a:pt x="1023" y="952"/>
                  </a:lnTo>
                  <a:cubicBezTo>
                    <a:pt x="1047" y="929"/>
                    <a:pt x="1047" y="897"/>
                    <a:pt x="1023" y="882"/>
                  </a:cubicBezTo>
                  <a:lnTo>
                    <a:pt x="945" y="803"/>
                  </a:lnTo>
                  <a:cubicBezTo>
                    <a:pt x="968" y="764"/>
                    <a:pt x="984" y="724"/>
                    <a:pt x="1000" y="685"/>
                  </a:cubicBezTo>
                  <a:lnTo>
                    <a:pt x="1110" y="685"/>
                  </a:lnTo>
                  <a:cubicBezTo>
                    <a:pt x="1133" y="685"/>
                    <a:pt x="1157" y="661"/>
                    <a:pt x="1157" y="638"/>
                  </a:cubicBezTo>
                  <a:lnTo>
                    <a:pt x="1157" y="528"/>
                  </a:lnTo>
                  <a:cubicBezTo>
                    <a:pt x="1157" y="496"/>
                    <a:pt x="1133" y="481"/>
                    <a:pt x="1110" y="481"/>
                  </a:cubicBezTo>
                  <a:close/>
                  <a:moveTo>
                    <a:pt x="583" y="229"/>
                  </a:moveTo>
                  <a:cubicBezTo>
                    <a:pt x="630" y="229"/>
                    <a:pt x="630" y="308"/>
                    <a:pt x="583" y="308"/>
                  </a:cubicBezTo>
                  <a:cubicBezTo>
                    <a:pt x="528" y="308"/>
                    <a:pt x="528" y="229"/>
                    <a:pt x="583" y="229"/>
                  </a:cubicBezTo>
                  <a:close/>
                  <a:moveTo>
                    <a:pt x="331" y="331"/>
                  </a:moveTo>
                  <a:cubicBezTo>
                    <a:pt x="371" y="284"/>
                    <a:pt x="371" y="433"/>
                    <a:pt x="331" y="386"/>
                  </a:cubicBezTo>
                  <a:cubicBezTo>
                    <a:pt x="315" y="370"/>
                    <a:pt x="315" y="347"/>
                    <a:pt x="331" y="331"/>
                  </a:cubicBezTo>
                  <a:close/>
                  <a:moveTo>
                    <a:pt x="268" y="622"/>
                  </a:moveTo>
                  <a:cubicBezTo>
                    <a:pt x="245" y="622"/>
                    <a:pt x="229" y="606"/>
                    <a:pt x="229" y="583"/>
                  </a:cubicBezTo>
                  <a:cubicBezTo>
                    <a:pt x="229" y="528"/>
                    <a:pt x="308" y="528"/>
                    <a:pt x="308" y="583"/>
                  </a:cubicBezTo>
                  <a:cubicBezTo>
                    <a:pt x="308" y="606"/>
                    <a:pt x="284" y="622"/>
                    <a:pt x="268" y="622"/>
                  </a:cubicBezTo>
                  <a:close/>
                  <a:moveTo>
                    <a:pt x="386" y="834"/>
                  </a:moveTo>
                  <a:cubicBezTo>
                    <a:pt x="371" y="842"/>
                    <a:pt x="347" y="842"/>
                    <a:pt x="331" y="834"/>
                  </a:cubicBezTo>
                  <a:cubicBezTo>
                    <a:pt x="315" y="819"/>
                    <a:pt x="315" y="787"/>
                    <a:pt x="331" y="772"/>
                  </a:cubicBezTo>
                  <a:cubicBezTo>
                    <a:pt x="347" y="756"/>
                    <a:pt x="371" y="756"/>
                    <a:pt x="386" y="772"/>
                  </a:cubicBezTo>
                  <a:cubicBezTo>
                    <a:pt x="402" y="787"/>
                    <a:pt x="402" y="819"/>
                    <a:pt x="386" y="834"/>
                  </a:cubicBezTo>
                  <a:close/>
                  <a:moveTo>
                    <a:pt x="583" y="937"/>
                  </a:moveTo>
                  <a:cubicBezTo>
                    <a:pt x="528" y="937"/>
                    <a:pt x="528" y="858"/>
                    <a:pt x="583" y="858"/>
                  </a:cubicBezTo>
                  <a:cubicBezTo>
                    <a:pt x="630" y="858"/>
                    <a:pt x="630" y="937"/>
                    <a:pt x="583" y="937"/>
                  </a:cubicBezTo>
                  <a:close/>
                  <a:moveTo>
                    <a:pt x="583" y="779"/>
                  </a:moveTo>
                  <a:cubicBezTo>
                    <a:pt x="402" y="779"/>
                    <a:pt x="315" y="567"/>
                    <a:pt x="441" y="441"/>
                  </a:cubicBezTo>
                  <a:cubicBezTo>
                    <a:pt x="567" y="315"/>
                    <a:pt x="780" y="402"/>
                    <a:pt x="780" y="583"/>
                  </a:cubicBezTo>
                  <a:cubicBezTo>
                    <a:pt x="780" y="693"/>
                    <a:pt x="685" y="779"/>
                    <a:pt x="583" y="779"/>
                  </a:cubicBezTo>
                  <a:close/>
                  <a:moveTo>
                    <a:pt x="827" y="834"/>
                  </a:moveTo>
                  <a:cubicBezTo>
                    <a:pt x="811" y="842"/>
                    <a:pt x="787" y="842"/>
                    <a:pt x="772" y="834"/>
                  </a:cubicBezTo>
                  <a:cubicBezTo>
                    <a:pt x="756" y="819"/>
                    <a:pt x="756" y="787"/>
                    <a:pt x="772" y="772"/>
                  </a:cubicBezTo>
                  <a:cubicBezTo>
                    <a:pt x="787" y="756"/>
                    <a:pt x="811" y="756"/>
                    <a:pt x="827" y="772"/>
                  </a:cubicBezTo>
                  <a:cubicBezTo>
                    <a:pt x="842" y="787"/>
                    <a:pt x="842" y="819"/>
                    <a:pt x="827" y="834"/>
                  </a:cubicBezTo>
                  <a:close/>
                  <a:moveTo>
                    <a:pt x="827" y="386"/>
                  </a:moveTo>
                  <a:cubicBezTo>
                    <a:pt x="787" y="433"/>
                    <a:pt x="787" y="284"/>
                    <a:pt x="827" y="331"/>
                  </a:cubicBezTo>
                  <a:cubicBezTo>
                    <a:pt x="842" y="347"/>
                    <a:pt x="842" y="370"/>
                    <a:pt x="827" y="386"/>
                  </a:cubicBezTo>
                  <a:close/>
                  <a:moveTo>
                    <a:pt x="898" y="622"/>
                  </a:moveTo>
                  <a:cubicBezTo>
                    <a:pt x="874" y="622"/>
                    <a:pt x="850" y="606"/>
                    <a:pt x="858" y="583"/>
                  </a:cubicBezTo>
                  <a:cubicBezTo>
                    <a:pt x="858" y="528"/>
                    <a:pt x="937" y="528"/>
                    <a:pt x="929" y="583"/>
                  </a:cubicBezTo>
                  <a:cubicBezTo>
                    <a:pt x="937" y="606"/>
                    <a:pt x="913" y="622"/>
                    <a:pt x="890" y="62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3" name="Google Shape;4742;p99">
              <a:extLst>
                <a:ext uri="{FF2B5EF4-FFF2-40B4-BE49-F238E27FC236}">
                  <a16:creationId xmlns:a16="http://schemas.microsoft.com/office/drawing/2014/main" id="{B8ADE20B-7112-74AF-3F31-1687B8AB05CC}"/>
                </a:ext>
              </a:extLst>
            </p:cNvPr>
            <p:cNvSpPr/>
            <p:nvPr/>
          </p:nvSpPr>
          <p:spPr>
            <a:xfrm>
              <a:off x="4108522" y="3130742"/>
              <a:ext cx="119951" cy="119893"/>
            </a:xfrm>
            <a:custGeom>
              <a:avLst/>
              <a:gdLst/>
              <a:ahLst/>
              <a:cxnLst/>
              <a:rect l="l" t="t" r="r" b="b"/>
              <a:pathLst>
                <a:path w="2070" h="2069" extrusionOk="0">
                  <a:moveTo>
                    <a:pt x="323" y="0"/>
                  </a:moveTo>
                  <a:lnTo>
                    <a:pt x="1739" y="0"/>
                  </a:lnTo>
                  <a:cubicBezTo>
                    <a:pt x="1920" y="0"/>
                    <a:pt x="2069" y="142"/>
                    <a:pt x="2069" y="323"/>
                  </a:cubicBezTo>
                  <a:lnTo>
                    <a:pt x="2069" y="1746"/>
                  </a:lnTo>
                  <a:cubicBezTo>
                    <a:pt x="2069" y="1927"/>
                    <a:pt x="1920" y="2069"/>
                    <a:pt x="1739" y="2069"/>
                  </a:cubicBezTo>
                  <a:lnTo>
                    <a:pt x="323" y="2069"/>
                  </a:lnTo>
                  <a:cubicBezTo>
                    <a:pt x="142" y="2069"/>
                    <a:pt x="1" y="1927"/>
                    <a:pt x="1" y="1746"/>
                  </a:cubicBezTo>
                  <a:lnTo>
                    <a:pt x="1" y="323"/>
                  </a:lnTo>
                  <a:cubicBezTo>
                    <a:pt x="1" y="142"/>
                    <a:pt x="142" y="0"/>
                    <a:pt x="323"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4" name="Google Shape;4743;p99">
              <a:extLst>
                <a:ext uri="{FF2B5EF4-FFF2-40B4-BE49-F238E27FC236}">
                  <a16:creationId xmlns:a16="http://schemas.microsoft.com/office/drawing/2014/main" id="{0574F005-0D2E-8CC5-3B35-C4E9F22E3FFF}"/>
                </a:ext>
              </a:extLst>
            </p:cNvPr>
            <p:cNvSpPr/>
            <p:nvPr/>
          </p:nvSpPr>
          <p:spPr>
            <a:xfrm>
              <a:off x="4114027" y="3130742"/>
              <a:ext cx="114446" cy="114446"/>
            </a:xfrm>
            <a:custGeom>
              <a:avLst/>
              <a:gdLst/>
              <a:ahLst/>
              <a:cxnLst/>
              <a:rect l="l" t="t" r="r" b="b"/>
              <a:pathLst>
                <a:path w="1975" h="1975" extrusionOk="0">
                  <a:moveTo>
                    <a:pt x="1880" y="1974"/>
                  </a:moveTo>
                  <a:cubicBezTo>
                    <a:pt x="1943" y="1911"/>
                    <a:pt x="1974" y="1833"/>
                    <a:pt x="1974" y="1746"/>
                  </a:cubicBezTo>
                  <a:lnTo>
                    <a:pt x="1974" y="323"/>
                  </a:lnTo>
                  <a:cubicBezTo>
                    <a:pt x="1974" y="142"/>
                    <a:pt x="1833" y="0"/>
                    <a:pt x="1652" y="0"/>
                  </a:cubicBezTo>
                  <a:lnTo>
                    <a:pt x="228" y="0"/>
                  </a:lnTo>
                  <a:cubicBezTo>
                    <a:pt x="142" y="0"/>
                    <a:pt x="63" y="32"/>
                    <a:pt x="0" y="9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5" name="Google Shape;4744;p99">
              <a:extLst>
                <a:ext uri="{FF2B5EF4-FFF2-40B4-BE49-F238E27FC236}">
                  <a16:creationId xmlns:a16="http://schemas.microsoft.com/office/drawing/2014/main" id="{EE3E25AF-B205-6B63-0647-3282361EBF50}"/>
                </a:ext>
              </a:extLst>
            </p:cNvPr>
            <p:cNvSpPr/>
            <p:nvPr/>
          </p:nvSpPr>
          <p:spPr>
            <a:xfrm>
              <a:off x="4134946" y="3157629"/>
              <a:ext cx="67103" cy="67045"/>
            </a:xfrm>
            <a:custGeom>
              <a:avLst/>
              <a:gdLst/>
              <a:ahLst/>
              <a:cxnLst/>
              <a:rect l="l" t="t" r="r" b="b"/>
              <a:pathLst>
                <a:path w="1158" h="1157" extrusionOk="0">
                  <a:moveTo>
                    <a:pt x="1110" y="472"/>
                  </a:moveTo>
                  <a:lnTo>
                    <a:pt x="992" y="472"/>
                  </a:lnTo>
                  <a:cubicBezTo>
                    <a:pt x="984" y="433"/>
                    <a:pt x="968" y="393"/>
                    <a:pt x="945" y="354"/>
                  </a:cubicBezTo>
                  <a:lnTo>
                    <a:pt x="1023" y="275"/>
                  </a:lnTo>
                  <a:cubicBezTo>
                    <a:pt x="1039" y="260"/>
                    <a:pt x="1039" y="228"/>
                    <a:pt x="1023" y="213"/>
                  </a:cubicBezTo>
                  <a:lnTo>
                    <a:pt x="945" y="126"/>
                  </a:lnTo>
                  <a:cubicBezTo>
                    <a:pt x="929" y="110"/>
                    <a:pt x="898" y="110"/>
                    <a:pt x="882" y="126"/>
                  </a:cubicBezTo>
                  <a:lnTo>
                    <a:pt x="803" y="205"/>
                  </a:lnTo>
                  <a:cubicBezTo>
                    <a:pt x="764" y="181"/>
                    <a:pt x="725" y="165"/>
                    <a:pt x="677" y="157"/>
                  </a:cubicBezTo>
                  <a:lnTo>
                    <a:pt x="677" y="47"/>
                  </a:lnTo>
                  <a:cubicBezTo>
                    <a:pt x="677" y="24"/>
                    <a:pt x="662" y="0"/>
                    <a:pt x="630" y="0"/>
                  </a:cubicBezTo>
                  <a:lnTo>
                    <a:pt x="520" y="0"/>
                  </a:lnTo>
                  <a:cubicBezTo>
                    <a:pt x="496" y="0"/>
                    <a:pt x="473" y="24"/>
                    <a:pt x="473" y="47"/>
                  </a:cubicBezTo>
                  <a:lnTo>
                    <a:pt x="473" y="157"/>
                  </a:lnTo>
                  <a:cubicBezTo>
                    <a:pt x="434" y="165"/>
                    <a:pt x="394" y="181"/>
                    <a:pt x="355" y="205"/>
                  </a:cubicBezTo>
                  <a:lnTo>
                    <a:pt x="276" y="126"/>
                  </a:lnTo>
                  <a:cubicBezTo>
                    <a:pt x="260" y="110"/>
                    <a:pt x="229" y="110"/>
                    <a:pt x="205" y="126"/>
                  </a:cubicBezTo>
                  <a:lnTo>
                    <a:pt x="127" y="213"/>
                  </a:lnTo>
                  <a:cubicBezTo>
                    <a:pt x="111" y="228"/>
                    <a:pt x="111" y="260"/>
                    <a:pt x="127" y="275"/>
                  </a:cubicBezTo>
                  <a:lnTo>
                    <a:pt x="205" y="354"/>
                  </a:lnTo>
                  <a:cubicBezTo>
                    <a:pt x="182" y="393"/>
                    <a:pt x="166" y="433"/>
                    <a:pt x="158" y="472"/>
                  </a:cubicBezTo>
                  <a:lnTo>
                    <a:pt x="48" y="472"/>
                  </a:lnTo>
                  <a:cubicBezTo>
                    <a:pt x="17" y="472"/>
                    <a:pt x="1" y="496"/>
                    <a:pt x="1" y="519"/>
                  </a:cubicBezTo>
                  <a:lnTo>
                    <a:pt x="1" y="637"/>
                  </a:lnTo>
                  <a:cubicBezTo>
                    <a:pt x="1" y="661"/>
                    <a:pt x="25" y="677"/>
                    <a:pt x="48" y="677"/>
                  </a:cubicBezTo>
                  <a:lnTo>
                    <a:pt x="158" y="677"/>
                  </a:lnTo>
                  <a:cubicBezTo>
                    <a:pt x="166" y="724"/>
                    <a:pt x="182" y="763"/>
                    <a:pt x="205" y="802"/>
                  </a:cubicBezTo>
                  <a:lnTo>
                    <a:pt x="127" y="881"/>
                  </a:lnTo>
                  <a:cubicBezTo>
                    <a:pt x="111" y="897"/>
                    <a:pt x="111" y="928"/>
                    <a:pt x="127" y="944"/>
                  </a:cubicBezTo>
                  <a:lnTo>
                    <a:pt x="205" y="1023"/>
                  </a:lnTo>
                  <a:cubicBezTo>
                    <a:pt x="229" y="1046"/>
                    <a:pt x="260" y="1046"/>
                    <a:pt x="276" y="1023"/>
                  </a:cubicBezTo>
                  <a:lnTo>
                    <a:pt x="355" y="944"/>
                  </a:lnTo>
                  <a:cubicBezTo>
                    <a:pt x="394" y="968"/>
                    <a:pt x="434" y="983"/>
                    <a:pt x="473" y="999"/>
                  </a:cubicBezTo>
                  <a:lnTo>
                    <a:pt x="473" y="1109"/>
                  </a:lnTo>
                  <a:cubicBezTo>
                    <a:pt x="473" y="1133"/>
                    <a:pt x="496" y="1156"/>
                    <a:pt x="520" y="1156"/>
                  </a:cubicBezTo>
                  <a:lnTo>
                    <a:pt x="630" y="1156"/>
                  </a:lnTo>
                  <a:cubicBezTo>
                    <a:pt x="662" y="1156"/>
                    <a:pt x="677" y="1133"/>
                    <a:pt x="677" y="1109"/>
                  </a:cubicBezTo>
                  <a:lnTo>
                    <a:pt x="677" y="999"/>
                  </a:lnTo>
                  <a:cubicBezTo>
                    <a:pt x="725" y="983"/>
                    <a:pt x="764" y="968"/>
                    <a:pt x="803" y="944"/>
                  </a:cubicBezTo>
                  <a:lnTo>
                    <a:pt x="882" y="1023"/>
                  </a:lnTo>
                  <a:cubicBezTo>
                    <a:pt x="898" y="1046"/>
                    <a:pt x="929" y="1046"/>
                    <a:pt x="945" y="1023"/>
                  </a:cubicBezTo>
                  <a:lnTo>
                    <a:pt x="1023" y="944"/>
                  </a:lnTo>
                  <a:cubicBezTo>
                    <a:pt x="1039" y="928"/>
                    <a:pt x="1039" y="897"/>
                    <a:pt x="1023" y="881"/>
                  </a:cubicBezTo>
                  <a:lnTo>
                    <a:pt x="945" y="802"/>
                  </a:lnTo>
                  <a:cubicBezTo>
                    <a:pt x="968" y="763"/>
                    <a:pt x="984" y="724"/>
                    <a:pt x="992" y="677"/>
                  </a:cubicBezTo>
                  <a:lnTo>
                    <a:pt x="1110" y="677"/>
                  </a:lnTo>
                  <a:cubicBezTo>
                    <a:pt x="1134" y="677"/>
                    <a:pt x="1149" y="661"/>
                    <a:pt x="1157" y="637"/>
                  </a:cubicBezTo>
                  <a:lnTo>
                    <a:pt x="1157" y="519"/>
                  </a:lnTo>
                  <a:cubicBezTo>
                    <a:pt x="1149" y="496"/>
                    <a:pt x="1134" y="472"/>
                    <a:pt x="1110" y="472"/>
                  </a:cubicBezTo>
                  <a:close/>
                  <a:moveTo>
                    <a:pt x="575" y="220"/>
                  </a:moveTo>
                  <a:cubicBezTo>
                    <a:pt x="638" y="220"/>
                    <a:pt x="536" y="323"/>
                    <a:pt x="536" y="260"/>
                  </a:cubicBezTo>
                  <a:cubicBezTo>
                    <a:pt x="536" y="236"/>
                    <a:pt x="552" y="220"/>
                    <a:pt x="575" y="220"/>
                  </a:cubicBezTo>
                  <a:close/>
                  <a:moveTo>
                    <a:pt x="331" y="331"/>
                  </a:moveTo>
                  <a:cubicBezTo>
                    <a:pt x="339" y="315"/>
                    <a:pt x="371" y="315"/>
                    <a:pt x="386" y="331"/>
                  </a:cubicBezTo>
                  <a:cubicBezTo>
                    <a:pt x="394" y="338"/>
                    <a:pt x="394" y="370"/>
                    <a:pt x="386" y="386"/>
                  </a:cubicBezTo>
                  <a:cubicBezTo>
                    <a:pt x="371" y="401"/>
                    <a:pt x="339" y="401"/>
                    <a:pt x="331" y="386"/>
                  </a:cubicBezTo>
                  <a:cubicBezTo>
                    <a:pt x="308" y="370"/>
                    <a:pt x="308" y="338"/>
                    <a:pt x="331" y="323"/>
                  </a:cubicBezTo>
                  <a:close/>
                  <a:moveTo>
                    <a:pt x="260" y="614"/>
                  </a:moveTo>
                  <a:cubicBezTo>
                    <a:pt x="205" y="614"/>
                    <a:pt x="300" y="511"/>
                    <a:pt x="300" y="574"/>
                  </a:cubicBezTo>
                  <a:cubicBezTo>
                    <a:pt x="300" y="598"/>
                    <a:pt x="284" y="614"/>
                    <a:pt x="260" y="614"/>
                  </a:cubicBezTo>
                  <a:close/>
                  <a:moveTo>
                    <a:pt x="386" y="826"/>
                  </a:moveTo>
                  <a:cubicBezTo>
                    <a:pt x="339" y="873"/>
                    <a:pt x="339" y="724"/>
                    <a:pt x="386" y="771"/>
                  </a:cubicBezTo>
                  <a:cubicBezTo>
                    <a:pt x="394" y="787"/>
                    <a:pt x="394" y="802"/>
                    <a:pt x="386" y="818"/>
                  </a:cubicBezTo>
                  <a:close/>
                  <a:moveTo>
                    <a:pt x="583" y="920"/>
                  </a:moveTo>
                  <a:cubicBezTo>
                    <a:pt x="520" y="920"/>
                    <a:pt x="622" y="826"/>
                    <a:pt x="622" y="881"/>
                  </a:cubicBezTo>
                  <a:cubicBezTo>
                    <a:pt x="622" y="905"/>
                    <a:pt x="599" y="928"/>
                    <a:pt x="575" y="920"/>
                  </a:cubicBezTo>
                  <a:close/>
                  <a:moveTo>
                    <a:pt x="583" y="763"/>
                  </a:moveTo>
                  <a:cubicBezTo>
                    <a:pt x="402" y="763"/>
                    <a:pt x="316" y="551"/>
                    <a:pt x="441" y="433"/>
                  </a:cubicBezTo>
                  <a:cubicBezTo>
                    <a:pt x="567" y="307"/>
                    <a:pt x="780" y="393"/>
                    <a:pt x="780" y="566"/>
                  </a:cubicBezTo>
                  <a:cubicBezTo>
                    <a:pt x="780" y="677"/>
                    <a:pt x="685" y="771"/>
                    <a:pt x="575" y="771"/>
                  </a:cubicBezTo>
                  <a:close/>
                  <a:moveTo>
                    <a:pt x="827" y="818"/>
                  </a:moveTo>
                  <a:cubicBezTo>
                    <a:pt x="811" y="834"/>
                    <a:pt x="787" y="834"/>
                    <a:pt x="772" y="818"/>
                  </a:cubicBezTo>
                  <a:cubicBezTo>
                    <a:pt x="756" y="802"/>
                    <a:pt x="756" y="779"/>
                    <a:pt x="772" y="763"/>
                  </a:cubicBezTo>
                  <a:cubicBezTo>
                    <a:pt x="787" y="747"/>
                    <a:pt x="811" y="747"/>
                    <a:pt x="827" y="763"/>
                  </a:cubicBezTo>
                  <a:cubicBezTo>
                    <a:pt x="843" y="779"/>
                    <a:pt x="843" y="802"/>
                    <a:pt x="827" y="818"/>
                  </a:cubicBezTo>
                  <a:close/>
                  <a:moveTo>
                    <a:pt x="827" y="378"/>
                  </a:moveTo>
                  <a:cubicBezTo>
                    <a:pt x="795" y="417"/>
                    <a:pt x="732" y="362"/>
                    <a:pt x="772" y="323"/>
                  </a:cubicBezTo>
                  <a:cubicBezTo>
                    <a:pt x="811" y="283"/>
                    <a:pt x="866" y="338"/>
                    <a:pt x="827" y="378"/>
                  </a:cubicBezTo>
                  <a:close/>
                  <a:moveTo>
                    <a:pt x="890" y="614"/>
                  </a:moveTo>
                  <a:cubicBezTo>
                    <a:pt x="835" y="614"/>
                    <a:pt x="929" y="511"/>
                    <a:pt x="929" y="574"/>
                  </a:cubicBezTo>
                  <a:cubicBezTo>
                    <a:pt x="929" y="598"/>
                    <a:pt x="913" y="614"/>
                    <a:pt x="890" y="61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6" name="Google Shape;4745;p99">
              <a:extLst>
                <a:ext uri="{FF2B5EF4-FFF2-40B4-BE49-F238E27FC236}">
                  <a16:creationId xmlns:a16="http://schemas.microsoft.com/office/drawing/2014/main" id="{28128F1C-66E5-C54A-AF37-C3D20A148492}"/>
                </a:ext>
              </a:extLst>
            </p:cNvPr>
            <p:cNvSpPr/>
            <p:nvPr/>
          </p:nvSpPr>
          <p:spPr>
            <a:xfrm>
              <a:off x="4706071" y="3413290"/>
              <a:ext cx="60671" cy="60671"/>
            </a:xfrm>
            <a:custGeom>
              <a:avLst/>
              <a:gdLst/>
              <a:ahLst/>
              <a:cxnLst/>
              <a:rect l="l" t="t" r="r" b="b"/>
              <a:pathLst>
                <a:path w="1047" h="1047" extrusionOk="0">
                  <a:moveTo>
                    <a:pt x="1046" y="449"/>
                  </a:moveTo>
                  <a:cubicBezTo>
                    <a:pt x="1046" y="850"/>
                    <a:pt x="566" y="1047"/>
                    <a:pt x="283" y="763"/>
                  </a:cubicBezTo>
                  <a:cubicBezTo>
                    <a:pt x="0" y="488"/>
                    <a:pt x="205" y="1"/>
                    <a:pt x="598" y="1"/>
                  </a:cubicBezTo>
                  <a:cubicBezTo>
                    <a:pt x="842" y="1"/>
                    <a:pt x="1046" y="205"/>
                    <a:pt x="1046" y="44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7" name="Google Shape;4746;p99">
              <a:extLst>
                <a:ext uri="{FF2B5EF4-FFF2-40B4-BE49-F238E27FC236}">
                  <a16:creationId xmlns:a16="http://schemas.microsoft.com/office/drawing/2014/main" id="{387E2C56-2BF1-3196-95DD-0D6DE82675F3}"/>
                </a:ext>
              </a:extLst>
            </p:cNvPr>
            <p:cNvSpPr/>
            <p:nvPr/>
          </p:nvSpPr>
          <p:spPr>
            <a:xfrm>
              <a:off x="4996386" y="3668082"/>
              <a:ext cx="51515" cy="51979"/>
            </a:xfrm>
            <a:custGeom>
              <a:avLst/>
              <a:gdLst/>
              <a:ahLst/>
              <a:cxnLst/>
              <a:rect l="l" t="t" r="r" b="b"/>
              <a:pathLst>
                <a:path w="889" h="897" extrusionOk="0">
                  <a:moveTo>
                    <a:pt x="889" y="448"/>
                  </a:moveTo>
                  <a:cubicBezTo>
                    <a:pt x="889" y="692"/>
                    <a:pt x="692" y="897"/>
                    <a:pt x="448" y="897"/>
                  </a:cubicBezTo>
                  <a:cubicBezTo>
                    <a:pt x="197" y="897"/>
                    <a:pt x="0" y="692"/>
                    <a:pt x="0" y="448"/>
                  </a:cubicBezTo>
                  <a:cubicBezTo>
                    <a:pt x="0" y="205"/>
                    <a:pt x="197" y="0"/>
                    <a:pt x="448" y="0"/>
                  </a:cubicBezTo>
                  <a:cubicBezTo>
                    <a:pt x="692" y="0"/>
                    <a:pt x="889" y="205"/>
                    <a:pt x="889" y="448"/>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8" name="Google Shape;4747;p99">
              <a:extLst>
                <a:ext uri="{FF2B5EF4-FFF2-40B4-BE49-F238E27FC236}">
                  <a16:creationId xmlns:a16="http://schemas.microsoft.com/office/drawing/2014/main" id="{3B6E30B6-10A2-8CE5-8E82-2B5DF5D37DBC}"/>
                </a:ext>
              </a:extLst>
            </p:cNvPr>
            <p:cNvSpPr/>
            <p:nvPr/>
          </p:nvSpPr>
          <p:spPr>
            <a:xfrm>
              <a:off x="3937637" y="3661707"/>
              <a:ext cx="60671" cy="60207"/>
            </a:xfrm>
            <a:custGeom>
              <a:avLst/>
              <a:gdLst/>
              <a:ahLst/>
              <a:cxnLst/>
              <a:rect l="l" t="t" r="r" b="b"/>
              <a:pathLst>
                <a:path w="1047" h="1039" extrusionOk="0">
                  <a:moveTo>
                    <a:pt x="1046" y="440"/>
                  </a:moveTo>
                  <a:cubicBezTo>
                    <a:pt x="1046" y="842"/>
                    <a:pt x="559" y="1038"/>
                    <a:pt x="283" y="755"/>
                  </a:cubicBezTo>
                  <a:cubicBezTo>
                    <a:pt x="0" y="480"/>
                    <a:pt x="197" y="0"/>
                    <a:pt x="598" y="0"/>
                  </a:cubicBezTo>
                  <a:cubicBezTo>
                    <a:pt x="842" y="0"/>
                    <a:pt x="1046" y="197"/>
                    <a:pt x="1046" y="44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89" name="Google Shape;4748;p99">
              <a:extLst>
                <a:ext uri="{FF2B5EF4-FFF2-40B4-BE49-F238E27FC236}">
                  <a16:creationId xmlns:a16="http://schemas.microsoft.com/office/drawing/2014/main" id="{D021AB34-E6B0-23FC-7C38-484A4B4A3BD3}"/>
                </a:ext>
              </a:extLst>
            </p:cNvPr>
            <p:cNvSpPr/>
            <p:nvPr/>
          </p:nvSpPr>
          <p:spPr>
            <a:xfrm>
              <a:off x="4208829" y="3370004"/>
              <a:ext cx="60671" cy="60671"/>
            </a:xfrm>
            <a:custGeom>
              <a:avLst/>
              <a:gdLst/>
              <a:ahLst/>
              <a:cxnLst/>
              <a:rect l="l" t="t" r="r" b="b"/>
              <a:pathLst>
                <a:path w="1047" h="1047" extrusionOk="0">
                  <a:moveTo>
                    <a:pt x="1046" y="449"/>
                  </a:moveTo>
                  <a:cubicBezTo>
                    <a:pt x="1046" y="842"/>
                    <a:pt x="566" y="1046"/>
                    <a:pt x="283" y="763"/>
                  </a:cubicBezTo>
                  <a:cubicBezTo>
                    <a:pt x="0" y="480"/>
                    <a:pt x="205" y="0"/>
                    <a:pt x="598" y="0"/>
                  </a:cubicBezTo>
                  <a:cubicBezTo>
                    <a:pt x="850" y="0"/>
                    <a:pt x="1046" y="197"/>
                    <a:pt x="1046" y="44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0" name="Google Shape;4749;p99">
              <a:extLst>
                <a:ext uri="{FF2B5EF4-FFF2-40B4-BE49-F238E27FC236}">
                  <a16:creationId xmlns:a16="http://schemas.microsoft.com/office/drawing/2014/main" id="{74C72541-D00B-1ECF-52BA-AB1E3CA9830C}"/>
                </a:ext>
              </a:extLst>
            </p:cNvPr>
            <p:cNvSpPr/>
            <p:nvPr/>
          </p:nvSpPr>
          <p:spPr>
            <a:xfrm>
              <a:off x="5084755" y="3075113"/>
              <a:ext cx="51573" cy="51573"/>
            </a:xfrm>
            <a:custGeom>
              <a:avLst/>
              <a:gdLst/>
              <a:ahLst/>
              <a:cxnLst/>
              <a:rect l="l" t="t" r="r" b="b"/>
              <a:pathLst>
                <a:path w="890" h="890" extrusionOk="0">
                  <a:moveTo>
                    <a:pt x="890" y="449"/>
                  </a:moveTo>
                  <a:cubicBezTo>
                    <a:pt x="890" y="693"/>
                    <a:pt x="693" y="889"/>
                    <a:pt x="441" y="889"/>
                  </a:cubicBezTo>
                  <a:cubicBezTo>
                    <a:pt x="198" y="889"/>
                    <a:pt x="1" y="693"/>
                    <a:pt x="1" y="449"/>
                  </a:cubicBezTo>
                  <a:cubicBezTo>
                    <a:pt x="1" y="197"/>
                    <a:pt x="198" y="1"/>
                    <a:pt x="441" y="1"/>
                  </a:cubicBezTo>
                  <a:cubicBezTo>
                    <a:pt x="693" y="1"/>
                    <a:pt x="890" y="197"/>
                    <a:pt x="890" y="44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1" name="Google Shape;4750;p99">
              <a:extLst>
                <a:ext uri="{FF2B5EF4-FFF2-40B4-BE49-F238E27FC236}">
                  <a16:creationId xmlns:a16="http://schemas.microsoft.com/office/drawing/2014/main" id="{EB821764-3607-3B18-A254-ACA4D3334A8B}"/>
                </a:ext>
              </a:extLst>
            </p:cNvPr>
            <p:cNvSpPr/>
            <p:nvPr/>
          </p:nvSpPr>
          <p:spPr>
            <a:xfrm>
              <a:off x="4881535" y="3344044"/>
              <a:ext cx="41027" cy="41027"/>
            </a:xfrm>
            <a:custGeom>
              <a:avLst/>
              <a:gdLst/>
              <a:ahLst/>
              <a:cxnLst/>
              <a:rect l="l" t="t" r="r" b="b"/>
              <a:pathLst>
                <a:path w="708" h="708" extrusionOk="0">
                  <a:moveTo>
                    <a:pt x="708" y="307"/>
                  </a:moveTo>
                  <a:cubicBezTo>
                    <a:pt x="708" y="574"/>
                    <a:pt x="378" y="708"/>
                    <a:pt x="189" y="519"/>
                  </a:cubicBezTo>
                  <a:cubicBezTo>
                    <a:pt x="0" y="322"/>
                    <a:pt x="134" y="0"/>
                    <a:pt x="401" y="0"/>
                  </a:cubicBezTo>
                  <a:cubicBezTo>
                    <a:pt x="566" y="0"/>
                    <a:pt x="708" y="134"/>
                    <a:pt x="708"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2" name="Google Shape;4751;p99">
              <a:extLst>
                <a:ext uri="{FF2B5EF4-FFF2-40B4-BE49-F238E27FC236}">
                  <a16:creationId xmlns:a16="http://schemas.microsoft.com/office/drawing/2014/main" id="{FFE596DA-0DF4-0F37-12D9-42EC53198168}"/>
                </a:ext>
              </a:extLst>
            </p:cNvPr>
            <p:cNvSpPr/>
            <p:nvPr/>
          </p:nvSpPr>
          <p:spPr>
            <a:xfrm>
              <a:off x="5136733" y="3425169"/>
              <a:ext cx="41085" cy="41490"/>
            </a:xfrm>
            <a:custGeom>
              <a:avLst/>
              <a:gdLst/>
              <a:ahLst/>
              <a:cxnLst/>
              <a:rect l="l" t="t" r="r" b="b"/>
              <a:pathLst>
                <a:path w="709" h="716" extrusionOk="0">
                  <a:moveTo>
                    <a:pt x="708" y="307"/>
                  </a:moveTo>
                  <a:cubicBezTo>
                    <a:pt x="708" y="574"/>
                    <a:pt x="386" y="716"/>
                    <a:pt x="189" y="519"/>
                  </a:cubicBezTo>
                  <a:cubicBezTo>
                    <a:pt x="1" y="330"/>
                    <a:pt x="134" y="0"/>
                    <a:pt x="410" y="8"/>
                  </a:cubicBezTo>
                  <a:cubicBezTo>
                    <a:pt x="575" y="8"/>
                    <a:pt x="708" y="142"/>
                    <a:pt x="708"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3" name="Google Shape;4752;p99">
              <a:extLst>
                <a:ext uri="{FF2B5EF4-FFF2-40B4-BE49-F238E27FC236}">
                  <a16:creationId xmlns:a16="http://schemas.microsoft.com/office/drawing/2014/main" id="{E3943141-4099-3C5C-513E-D4036FCA1CB1}"/>
                </a:ext>
              </a:extLst>
            </p:cNvPr>
            <p:cNvSpPr/>
            <p:nvPr/>
          </p:nvSpPr>
          <p:spPr>
            <a:xfrm>
              <a:off x="4699639" y="3726839"/>
              <a:ext cx="41085" cy="41548"/>
            </a:xfrm>
            <a:custGeom>
              <a:avLst/>
              <a:gdLst/>
              <a:ahLst/>
              <a:cxnLst/>
              <a:rect l="l" t="t" r="r" b="b"/>
              <a:pathLst>
                <a:path w="709" h="717" extrusionOk="0">
                  <a:moveTo>
                    <a:pt x="709" y="307"/>
                  </a:moveTo>
                  <a:cubicBezTo>
                    <a:pt x="709" y="575"/>
                    <a:pt x="386" y="716"/>
                    <a:pt x="190" y="520"/>
                  </a:cubicBezTo>
                  <a:cubicBezTo>
                    <a:pt x="1" y="331"/>
                    <a:pt x="135" y="1"/>
                    <a:pt x="410" y="1"/>
                  </a:cubicBezTo>
                  <a:cubicBezTo>
                    <a:pt x="575" y="1"/>
                    <a:pt x="709" y="142"/>
                    <a:pt x="709"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4" name="Google Shape;4753;p99">
              <a:extLst>
                <a:ext uri="{FF2B5EF4-FFF2-40B4-BE49-F238E27FC236}">
                  <a16:creationId xmlns:a16="http://schemas.microsoft.com/office/drawing/2014/main" id="{79E2966E-38E7-25A0-DAB1-F6FAE76FA86F}"/>
                </a:ext>
              </a:extLst>
            </p:cNvPr>
            <p:cNvSpPr/>
            <p:nvPr/>
          </p:nvSpPr>
          <p:spPr>
            <a:xfrm>
              <a:off x="4673679" y="3050080"/>
              <a:ext cx="41085" cy="41027"/>
            </a:xfrm>
            <a:custGeom>
              <a:avLst/>
              <a:gdLst/>
              <a:ahLst/>
              <a:cxnLst/>
              <a:rect l="l" t="t" r="r" b="b"/>
              <a:pathLst>
                <a:path w="709" h="708" extrusionOk="0">
                  <a:moveTo>
                    <a:pt x="708" y="307"/>
                  </a:moveTo>
                  <a:cubicBezTo>
                    <a:pt x="708" y="574"/>
                    <a:pt x="386" y="708"/>
                    <a:pt x="189" y="519"/>
                  </a:cubicBezTo>
                  <a:cubicBezTo>
                    <a:pt x="1" y="330"/>
                    <a:pt x="134" y="0"/>
                    <a:pt x="410" y="0"/>
                  </a:cubicBezTo>
                  <a:cubicBezTo>
                    <a:pt x="575" y="0"/>
                    <a:pt x="708" y="134"/>
                    <a:pt x="708"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5" name="Google Shape;4754;p99">
              <a:extLst>
                <a:ext uri="{FF2B5EF4-FFF2-40B4-BE49-F238E27FC236}">
                  <a16:creationId xmlns:a16="http://schemas.microsoft.com/office/drawing/2014/main" id="{7672265D-9A25-D427-A530-623F997FB72A}"/>
                </a:ext>
              </a:extLst>
            </p:cNvPr>
            <p:cNvSpPr/>
            <p:nvPr/>
          </p:nvSpPr>
          <p:spPr>
            <a:xfrm>
              <a:off x="4288100" y="3050080"/>
              <a:ext cx="41085" cy="41027"/>
            </a:xfrm>
            <a:custGeom>
              <a:avLst/>
              <a:gdLst/>
              <a:ahLst/>
              <a:cxnLst/>
              <a:rect l="l" t="t" r="r" b="b"/>
              <a:pathLst>
                <a:path w="709" h="708" extrusionOk="0">
                  <a:moveTo>
                    <a:pt x="709" y="307"/>
                  </a:moveTo>
                  <a:cubicBezTo>
                    <a:pt x="709" y="574"/>
                    <a:pt x="386" y="708"/>
                    <a:pt x="189" y="519"/>
                  </a:cubicBezTo>
                  <a:cubicBezTo>
                    <a:pt x="1" y="323"/>
                    <a:pt x="134" y="0"/>
                    <a:pt x="410" y="0"/>
                  </a:cubicBezTo>
                  <a:cubicBezTo>
                    <a:pt x="575" y="0"/>
                    <a:pt x="709" y="134"/>
                    <a:pt x="709"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6" name="Google Shape;4755;p99">
              <a:extLst>
                <a:ext uri="{FF2B5EF4-FFF2-40B4-BE49-F238E27FC236}">
                  <a16:creationId xmlns:a16="http://schemas.microsoft.com/office/drawing/2014/main" id="{AE22963A-105D-A06A-3231-2BB9AA4B4D41}"/>
                </a:ext>
              </a:extLst>
            </p:cNvPr>
            <p:cNvSpPr/>
            <p:nvPr/>
          </p:nvSpPr>
          <p:spPr>
            <a:xfrm>
              <a:off x="3840576" y="3545930"/>
              <a:ext cx="41027" cy="41085"/>
            </a:xfrm>
            <a:custGeom>
              <a:avLst/>
              <a:gdLst/>
              <a:ahLst/>
              <a:cxnLst/>
              <a:rect l="l" t="t" r="r" b="b"/>
              <a:pathLst>
                <a:path w="708" h="709" extrusionOk="0">
                  <a:moveTo>
                    <a:pt x="708" y="307"/>
                  </a:moveTo>
                  <a:cubicBezTo>
                    <a:pt x="708" y="574"/>
                    <a:pt x="378" y="708"/>
                    <a:pt x="189" y="519"/>
                  </a:cubicBezTo>
                  <a:cubicBezTo>
                    <a:pt x="0" y="323"/>
                    <a:pt x="134" y="0"/>
                    <a:pt x="409" y="0"/>
                  </a:cubicBezTo>
                  <a:cubicBezTo>
                    <a:pt x="574" y="0"/>
                    <a:pt x="708" y="134"/>
                    <a:pt x="708"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7" name="Google Shape;4756;p99">
              <a:extLst>
                <a:ext uri="{FF2B5EF4-FFF2-40B4-BE49-F238E27FC236}">
                  <a16:creationId xmlns:a16="http://schemas.microsoft.com/office/drawing/2014/main" id="{E508D6C5-A45E-5CD7-8663-099131BCF771}"/>
                </a:ext>
              </a:extLst>
            </p:cNvPr>
            <p:cNvSpPr/>
            <p:nvPr/>
          </p:nvSpPr>
          <p:spPr>
            <a:xfrm>
              <a:off x="4253911" y="3695838"/>
              <a:ext cx="41085" cy="40621"/>
            </a:xfrm>
            <a:custGeom>
              <a:avLst/>
              <a:gdLst/>
              <a:ahLst/>
              <a:cxnLst/>
              <a:rect l="l" t="t" r="r" b="b"/>
              <a:pathLst>
                <a:path w="709" h="701" extrusionOk="0">
                  <a:moveTo>
                    <a:pt x="709" y="300"/>
                  </a:moveTo>
                  <a:cubicBezTo>
                    <a:pt x="709" y="567"/>
                    <a:pt x="378" y="701"/>
                    <a:pt x="190" y="512"/>
                  </a:cubicBezTo>
                  <a:cubicBezTo>
                    <a:pt x="1" y="323"/>
                    <a:pt x="134" y="1"/>
                    <a:pt x="402" y="1"/>
                  </a:cubicBezTo>
                  <a:cubicBezTo>
                    <a:pt x="575" y="1"/>
                    <a:pt x="709" y="135"/>
                    <a:pt x="709" y="30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8" name="Google Shape;4757;p99">
              <a:extLst>
                <a:ext uri="{FF2B5EF4-FFF2-40B4-BE49-F238E27FC236}">
                  <a16:creationId xmlns:a16="http://schemas.microsoft.com/office/drawing/2014/main" id="{AA484301-B59C-8AB9-9FD4-DAF30E3DD59D}"/>
                </a:ext>
              </a:extLst>
            </p:cNvPr>
            <p:cNvSpPr/>
            <p:nvPr/>
          </p:nvSpPr>
          <p:spPr>
            <a:xfrm>
              <a:off x="3217066" y="3619290"/>
              <a:ext cx="448050" cy="448050"/>
            </a:xfrm>
            <a:custGeom>
              <a:avLst/>
              <a:gdLst/>
              <a:ahLst/>
              <a:cxnLst/>
              <a:rect l="l" t="t" r="r" b="b"/>
              <a:pathLst>
                <a:path w="7732" h="7732" fill="none" extrusionOk="0">
                  <a:moveTo>
                    <a:pt x="3469" y="1"/>
                  </a:moveTo>
                  <a:lnTo>
                    <a:pt x="6599" y="1"/>
                  </a:lnTo>
                  <a:cubicBezTo>
                    <a:pt x="7229" y="1"/>
                    <a:pt x="7732" y="504"/>
                    <a:pt x="7732" y="1125"/>
                  </a:cubicBezTo>
                  <a:lnTo>
                    <a:pt x="7732" y="6607"/>
                  </a:lnTo>
                  <a:cubicBezTo>
                    <a:pt x="7732" y="7229"/>
                    <a:pt x="7229" y="7732"/>
                    <a:pt x="6607" y="7732"/>
                  </a:cubicBezTo>
                  <a:lnTo>
                    <a:pt x="1125" y="7732"/>
                  </a:lnTo>
                  <a:cubicBezTo>
                    <a:pt x="504" y="7732"/>
                    <a:pt x="0" y="7229"/>
                    <a:pt x="0" y="6607"/>
                  </a:cubicBezTo>
                  <a:lnTo>
                    <a:pt x="0" y="2030"/>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99" name="Google Shape;4758;p99">
              <a:extLst>
                <a:ext uri="{FF2B5EF4-FFF2-40B4-BE49-F238E27FC236}">
                  <a16:creationId xmlns:a16="http://schemas.microsoft.com/office/drawing/2014/main" id="{C27CCD04-9484-0E89-464D-2B7E4EA863EA}"/>
                </a:ext>
              </a:extLst>
            </p:cNvPr>
            <p:cNvSpPr/>
            <p:nvPr/>
          </p:nvSpPr>
          <p:spPr>
            <a:xfrm>
              <a:off x="3562546" y="3611526"/>
              <a:ext cx="18253" cy="18311"/>
            </a:xfrm>
            <a:custGeom>
              <a:avLst/>
              <a:gdLst/>
              <a:ahLst/>
              <a:cxnLst/>
              <a:rect l="l" t="t" r="r" b="b"/>
              <a:pathLst>
                <a:path w="315" h="316" extrusionOk="0">
                  <a:moveTo>
                    <a:pt x="315" y="135"/>
                  </a:moveTo>
                  <a:cubicBezTo>
                    <a:pt x="315" y="260"/>
                    <a:pt x="165" y="315"/>
                    <a:pt x="87" y="229"/>
                  </a:cubicBezTo>
                  <a:cubicBezTo>
                    <a:pt x="0" y="142"/>
                    <a:pt x="55" y="1"/>
                    <a:pt x="181" y="1"/>
                  </a:cubicBezTo>
                  <a:cubicBezTo>
                    <a:pt x="260" y="1"/>
                    <a:pt x="315" y="64"/>
                    <a:pt x="315" y="13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0" name="Google Shape;4759;p99">
              <a:extLst>
                <a:ext uri="{FF2B5EF4-FFF2-40B4-BE49-F238E27FC236}">
                  <a16:creationId xmlns:a16="http://schemas.microsoft.com/office/drawing/2014/main" id="{BFBC52F8-68F4-918E-769E-0B28A3319148}"/>
                </a:ext>
              </a:extLst>
            </p:cNvPr>
            <p:cNvSpPr/>
            <p:nvPr/>
          </p:nvSpPr>
          <p:spPr>
            <a:xfrm>
              <a:off x="3654160" y="3928726"/>
              <a:ext cx="18717" cy="18311"/>
            </a:xfrm>
            <a:custGeom>
              <a:avLst/>
              <a:gdLst/>
              <a:ahLst/>
              <a:cxnLst/>
              <a:rect l="l" t="t" r="r" b="b"/>
              <a:pathLst>
                <a:path w="323" h="316" extrusionOk="0">
                  <a:moveTo>
                    <a:pt x="323" y="135"/>
                  </a:moveTo>
                  <a:cubicBezTo>
                    <a:pt x="323" y="261"/>
                    <a:pt x="173" y="316"/>
                    <a:pt x="87" y="237"/>
                  </a:cubicBezTo>
                  <a:cubicBezTo>
                    <a:pt x="0" y="150"/>
                    <a:pt x="63" y="1"/>
                    <a:pt x="189" y="1"/>
                  </a:cubicBezTo>
                  <a:cubicBezTo>
                    <a:pt x="260" y="1"/>
                    <a:pt x="323" y="64"/>
                    <a:pt x="323" y="13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1" name="Google Shape;4760;p99">
              <a:extLst>
                <a:ext uri="{FF2B5EF4-FFF2-40B4-BE49-F238E27FC236}">
                  <a16:creationId xmlns:a16="http://schemas.microsoft.com/office/drawing/2014/main" id="{4821AD97-CDA0-6AF1-922C-605F61B81423}"/>
                </a:ext>
              </a:extLst>
            </p:cNvPr>
            <p:cNvSpPr/>
            <p:nvPr/>
          </p:nvSpPr>
          <p:spPr>
            <a:xfrm>
              <a:off x="3243490" y="3643918"/>
              <a:ext cx="397520" cy="397462"/>
            </a:xfrm>
            <a:custGeom>
              <a:avLst/>
              <a:gdLst/>
              <a:ahLst/>
              <a:cxnLst/>
              <a:rect l="l" t="t" r="r" b="b"/>
              <a:pathLst>
                <a:path w="6860" h="6859" extrusionOk="0">
                  <a:moveTo>
                    <a:pt x="1000" y="0"/>
                  </a:moveTo>
                  <a:lnTo>
                    <a:pt x="5860" y="0"/>
                  </a:lnTo>
                  <a:cubicBezTo>
                    <a:pt x="6411" y="0"/>
                    <a:pt x="6859" y="449"/>
                    <a:pt x="6859" y="999"/>
                  </a:cubicBezTo>
                  <a:lnTo>
                    <a:pt x="6859" y="5860"/>
                  </a:lnTo>
                  <a:cubicBezTo>
                    <a:pt x="6859" y="6418"/>
                    <a:pt x="6411" y="6859"/>
                    <a:pt x="5860" y="6859"/>
                  </a:cubicBezTo>
                  <a:lnTo>
                    <a:pt x="1000" y="6859"/>
                  </a:lnTo>
                  <a:cubicBezTo>
                    <a:pt x="449" y="6859"/>
                    <a:pt x="1" y="6418"/>
                    <a:pt x="1" y="5860"/>
                  </a:cubicBezTo>
                  <a:lnTo>
                    <a:pt x="1" y="999"/>
                  </a:lnTo>
                  <a:cubicBezTo>
                    <a:pt x="1" y="449"/>
                    <a:pt x="449" y="0"/>
                    <a:pt x="100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2" name="Google Shape;4761;p99">
              <a:extLst>
                <a:ext uri="{FF2B5EF4-FFF2-40B4-BE49-F238E27FC236}">
                  <a16:creationId xmlns:a16="http://schemas.microsoft.com/office/drawing/2014/main" id="{90AC1E39-0BC0-4728-D4CA-50E89EB807FA}"/>
                </a:ext>
              </a:extLst>
            </p:cNvPr>
            <p:cNvSpPr/>
            <p:nvPr/>
          </p:nvSpPr>
          <p:spPr>
            <a:xfrm>
              <a:off x="3260353" y="3643918"/>
              <a:ext cx="380657" cy="380599"/>
            </a:xfrm>
            <a:custGeom>
              <a:avLst/>
              <a:gdLst/>
              <a:ahLst/>
              <a:cxnLst/>
              <a:rect l="l" t="t" r="r" b="b"/>
              <a:pathLst>
                <a:path w="6569" h="6568" extrusionOk="0">
                  <a:moveTo>
                    <a:pt x="6568" y="1007"/>
                  </a:moveTo>
                  <a:cubicBezTo>
                    <a:pt x="6568" y="449"/>
                    <a:pt x="6120" y="0"/>
                    <a:pt x="5569" y="0"/>
                  </a:cubicBezTo>
                  <a:lnTo>
                    <a:pt x="709" y="0"/>
                  </a:lnTo>
                  <a:cubicBezTo>
                    <a:pt x="441" y="0"/>
                    <a:pt x="189" y="110"/>
                    <a:pt x="1" y="299"/>
                  </a:cubicBezTo>
                  <a:lnTo>
                    <a:pt x="6277" y="6568"/>
                  </a:lnTo>
                  <a:cubicBezTo>
                    <a:pt x="6466" y="6387"/>
                    <a:pt x="6568" y="6127"/>
                    <a:pt x="6568" y="5868"/>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3" name="Google Shape;4762;p99">
              <a:extLst>
                <a:ext uri="{FF2B5EF4-FFF2-40B4-BE49-F238E27FC236}">
                  <a16:creationId xmlns:a16="http://schemas.microsoft.com/office/drawing/2014/main" id="{AFC93F74-07B8-5674-1F0B-323399FA0DF0}"/>
                </a:ext>
              </a:extLst>
            </p:cNvPr>
            <p:cNvSpPr/>
            <p:nvPr/>
          </p:nvSpPr>
          <p:spPr>
            <a:xfrm>
              <a:off x="3490518" y="3813006"/>
              <a:ext cx="69363" cy="73883"/>
            </a:xfrm>
            <a:custGeom>
              <a:avLst/>
              <a:gdLst/>
              <a:ahLst/>
              <a:cxnLst/>
              <a:rect l="l" t="t" r="r" b="b"/>
              <a:pathLst>
                <a:path w="1197" h="1275" extrusionOk="0">
                  <a:moveTo>
                    <a:pt x="449" y="0"/>
                  </a:moveTo>
                  <a:lnTo>
                    <a:pt x="740" y="0"/>
                  </a:lnTo>
                  <a:lnTo>
                    <a:pt x="740" y="496"/>
                  </a:lnTo>
                  <a:lnTo>
                    <a:pt x="1196" y="496"/>
                  </a:lnTo>
                  <a:lnTo>
                    <a:pt x="1196" y="771"/>
                  </a:lnTo>
                  <a:lnTo>
                    <a:pt x="740" y="771"/>
                  </a:lnTo>
                  <a:lnTo>
                    <a:pt x="740" y="1274"/>
                  </a:lnTo>
                  <a:lnTo>
                    <a:pt x="449" y="1274"/>
                  </a:lnTo>
                  <a:lnTo>
                    <a:pt x="449" y="771"/>
                  </a:lnTo>
                  <a:lnTo>
                    <a:pt x="1" y="771"/>
                  </a:lnTo>
                  <a:lnTo>
                    <a:pt x="1" y="496"/>
                  </a:lnTo>
                  <a:lnTo>
                    <a:pt x="449" y="496"/>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4" name="Google Shape;4763;p99">
              <a:extLst>
                <a:ext uri="{FF2B5EF4-FFF2-40B4-BE49-F238E27FC236}">
                  <a16:creationId xmlns:a16="http://schemas.microsoft.com/office/drawing/2014/main" id="{CBD60D6E-FB1D-6F7C-2E17-2415E89906D8}"/>
                </a:ext>
              </a:extLst>
            </p:cNvPr>
            <p:cNvSpPr/>
            <p:nvPr/>
          </p:nvSpPr>
          <p:spPr>
            <a:xfrm>
              <a:off x="4670956" y="2348172"/>
              <a:ext cx="397462" cy="397520"/>
            </a:xfrm>
            <a:custGeom>
              <a:avLst/>
              <a:gdLst/>
              <a:ahLst/>
              <a:cxnLst/>
              <a:rect l="l" t="t" r="r" b="b"/>
              <a:pathLst>
                <a:path w="6859" h="6860" extrusionOk="0">
                  <a:moveTo>
                    <a:pt x="999" y="1"/>
                  </a:moveTo>
                  <a:lnTo>
                    <a:pt x="5860" y="1"/>
                  </a:lnTo>
                  <a:cubicBezTo>
                    <a:pt x="6411" y="1"/>
                    <a:pt x="6859" y="449"/>
                    <a:pt x="6859" y="1000"/>
                  </a:cubicBezTo>
                  <a:lnTo>
                    <a:pt x="6859" y="5860"/>
                  </a:lnTo>
                  <a:cubicBezTo>
                    <a:pt x="6859" y="6411"/>
                    <a:pt x="6411" y="6859"/>
                    <a:pt x="5860" y="6859"/>
                  </a:cubicBezTo>
                  <a:lnTo>
                    <a:pt x="999" y="6859"/>
                  </a:lnTo>
                  <a:cubicBezTo>
                    <a:pt x="441" y="6859"/>
                    <a:pt x="0" y="6411"/>
                    <a:pt x="0" y="5860"/>
                  </a:cubicBezTo>
                  <a:lnTo>
                    <a:pt x="0" y="1000"/>
                  </a:lnTo>
                  <a:cubicBezTo>
                    <a:pt x="0" y="449"/>
                    <a:pt x="441" y="1"/>
                    <a:pt x="999"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5" name="Google Shape;4764;p99">
              <a:extLst>
                <a:ext uri="{FF2B5EF4-FFF2-40B4-BE49-F238E27FC236}">
                  <a16:creationId xmlns:a16="http://schemas.microsoft.com/office/drawing/2014/main" id="{42B985AB-F413-05AC-860A-76101A114269}"/>
                </a:ext>
              </a:extLst>
            </p:cNvPr>
            <p:cNvSpPr/>
            <p:nvPr/>
          </p:nvSpPr>
          <p:spPr>
            <a:xfrm>
              <a:off x="4687818" y="2348172"/>
              <a:ext cx="380599" cy="380657"/>
            </a:xfrm>
            <a:custGeom>
              <a:avLst/>
              <a:gdLst/>
              <a:ahLst/>
              <a:cxnLst/>
              <a:rect l="l" t="t" r="r" b="b"/>
              <a:pathLst>
                <a:path w="6568" h="6569" extrusionOk="0">
                  <a:moveTo>
                    <a:pt x="6568" y="1000"/>
                  </a:moveTo>
                  <a:cubicBezTo>
                    <a:pt x="6568" y="449"/>
                    <a:pt x="6120" y="1"/>
                    <a:pt x="5569" y="1"/>
                  </a:cubicBezTo>
                  <a:lnTo>
                    <a:pt x="708" y="1"/>
                  </a:lnTo>
                  <a:cubicBezTo>
                    <a:pt x="441" y="1"/>
                    <a:pt x="189" y="111"/>
                    <a:pt x="0" y="300"/>
                  </a:cubicBezTo>
                  <a:lnTo>
                    <a:pt x="6269" y="6568"/>
                  </a:lnTo>
                  <a:cubicBezTo>
                    <a:pt x="6458" y="6379"/>
                    <a:pt x="6568" y="6128"/>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6" name="Google Shape;4765;p99">
              <a:extLst>
                <a:ext uri="{FF2B5EF4-FFF2-40B4-BE49-F238E27FC236}">
                  <a16:creationId xmlns:a16="http://schemas.microsoft.com/office/drawing/2014/main" id="{F4FE56C6-F065-C4DE-06E6-91AD789447BC}"/>
                </a:ext>
              </a:extLst>
            </p:cNvPr>
            <p:cNvSpPr/>
            <p:nvPr/>
          </p:nvSpPr>
          <p:spPr>
            <a:xfrm>
              <a:off x="4726527" y="2473974"/>
              <a:ext cx="57484" cy="146375"/>
            </a:xfrm>
            <a:custGeom>
              <a:avLst/>
              <a:gdLst/>
              <a:ahLst/>
              <a:cxnLst/>
              <a:rect l="l" t="t" r="r" b="b"/>
              <a:pathLst>
                <a:path w="992" h="2526" extrusionOk="0">
                  <a:moveTo>
                    <a:pt x="701" y="1"/>
                  </a:moveTo>
                  <a:lnTo>
                    <a:pt x="992" y="1"/>
                  </a:lnTo>
                  <a:lnTo>
                    <a:pt x="992" y="2525"/>
                  </a:lnTo>
                  <a:lnTo>
                    <a:pt x="701" y="2525"/>
                  </a:lnTo>
                  <a:lnTo>
                    <a:pt x="701" y="1298"/>
                  </a:lnTo>
                  <a:lnTo>
                    <a:pt x="292" y="1298"/>
                  </a:lnTo>
                  <a:lnTo>
                    <a:pt x="292" y="2525"/>
                  </a:lnTo>
                  <a:lnTo>
                    <a:pt x="1" y="2525"/>
                  </a:lnTo>
                  <a:lnTo>
                    <a:pt x="1" y="1"/>
                  </a:lnTo>
                  <a:lnTo>
                    <a:pt x="292" y="1"/>
                  </a:lnTo>
                  <a:lnTo>
                    <a:pt x="292" y="1054"/>
                  </a:lnTo>
                  <a:lnTo>
                    <a:pt x="701" y="1054"/>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7" name="Google Shape;4766;p99">
              <a:extLst>
                <a:ext uri="{FF2B5EF4-FFF2-40B4-BE49-F238E27FC236}">
                  <a16:creationId xmlns:a16="http://schemas.microsoft.com/office/drawing/2014/main" id="{518859FC-A690-C7B7-818C-65DB4B14E1A7}"/>
                </a:ext>
              </a:extLst>
            </p:cNvPr>
            <p:cNvSpPr/>
            <p:nvPr/>
          </p:nvSpPr>
          <p:spPr>
            <a:xfrm>
              <a:off x="4798555" y="2473974"/>
              <a:ext cx="48386" cy="146375"/>
            </a:xfrm>
            <a:custGeom>
              <a:avLst/>
              <a:gdLst/>
              <a:ahLst/>
              <a:cxnLst/>
              <a:rect l="l" t="t" r="r" b="b"/>
              <a:pathLst>
                <a:path w="835" h="2526" extrusionOk="0">
                  <a:moveTo>
                    <a:pt x="1" y="1"/>
                  </a:moveTo>
                  <a:lnTo>
                    <a:pt x="834" y="1"/>
                  </a:lnTo>
                  <a:lnTo>
                    <a:pt x="834" y="244"/>
                  </a:lnTo>
                  <a:lnTo>
                    <a:pt x="575" y="244"/>
                  </a:lnTo>
                  <a:lnTo>
                    <a:pt x="575" y="2525"/>
                  </a:lnTo>
                  <a:lnTo>
                    <a:pt x="276" y="2525"/>
                  </a:lnTo>
                  <a:lnTo>
                    <a:pt x="276" y="244"/>
                  </a:lnTo>
                  <a:lnTo>
                    <a:pt x="1" y="244"/>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8" name="Google Shape;4767;p99">
              <a:extLst>
                <a:ext uri="{FF2B5EF4-FFF2-40B4-BE49-F238E27FC236}">
                  <a16:creationId xmlns:a16="http://schemas.microsoft.com/office/drawing/2014/main" id="{DA29E16C-BFD1-8DA7-0945-8B91DFF5F180}"/>
                </a:ext>
              </a:extLst>
            </p:cNvPr>
            <p:cNvSpPr/>
            <p:nvPr/>
          </p:nvSpPr>
          <p:spPr>
            <a:xfrm>
              <a:off x="4861022" y="2473974"/>
              <a:ext cx="83908" cy="146375"/>
            </a:xfrm>
            <a:custGeom>
              <a:avLst/>
              <a:gdLst/>
              <a:ahLst/>
              <a:cxnLst/>
              <a:rect l="l" t="t" r="r" b="b"/>
              <a:pathLst>
                <a:path w="1448" h="2526" extrusionOk="0">
                  <a:moveTo>
                    <a:pt x="1070" y="1"/>
                  </a:moveTo>
                  <a:lnTo>
                    <a:pt x="1447" y="1"/>
                  </a:lnTo>
                  <a:lnTo>
                    <a:pt x="1447" y="2525"/>
                  </a:lnTo>
                  <a:lnTo>
                    <a:pt x="1180" y="2525"/>
                  </a:lnTo>
                  <a:lnTo>
                    <a:pt x="1180" y="1511"/>
                  </a:lnTo>
                  <a:lnTo>
                    <a:pt x="1204" y="567"/>
                  </a:lnTo>
                  <a:lnTo>
                    <a:pt x="857" y="2517"/>
                  </a:lnTo>
                  <a:lnTo>
                    <a:pt x="598" y="2517"/>
                  </a:lnTo>
                  <a:lnTo>
                    <a:pt x="236" y="575"/>
                  </a:lnTo>
                  <a:lnTo>
                    <a:pt x="260" y="1511"/>
                  </a:lnTo>
                  <a:lnTo>
                    <a:pt x="260" y="2525"/>
                  </a:lnTo>
                  <a:lnTo>
                    <a:pt x="0" y="2525"/>
                  </a:lnTo>
                  <a:lnTo>
                    <a:pt x="0" y="1"/>
                  </a:lnTo>
                  <a:lnTo>
                    <a:pt x="370" y="1"/>
                  </a:lnTo>
                  <a:lnTo>
                    <a:pt x="732" y="2077"/>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9" name="Google Shape;4768;p99">
              <a:extLst>
                <a:ext uri="{FF2B5EF4-FFF2-40B4-BE49-F238E27FC236}">
                  <a16:creationId xmlns:a16="http://schemas.microsoft.com/office/drawing/2014/main" id="{74CBAED3-EACE-75A2-3445-FB9680F41FA6}"/>
                </a:ext>
              </a:extLst>
            </p:cNvPr>
            <p:cNvSpPr/>
            <p:nvPr/>
          </p:nvSpPr>
          <p:spPr>
            <a:xfrm>
              <a:off x="4968571" y="2473974"/>
              <a:ext cx="44272" cy="146375"/>
            </a:xfrm>
            <a:custGeom>
              <a:avLst/>
              <a:gdLst/>
              <a:ahLst/>
              <a:cxnLst/>
              <a:rect l="l" t="t" r="r" b="b"/>
              <a:pathLst>
                <a:path w="764" h="2526" extrusionOk="0">
                  <a:moveTo>
                    <a:pt x="0" y="1"/>
                  </a:moveTo>
                  <a:lnTo>
                    <a:pt x="299" y="1"/>
                  </a:lnTo>
                  <a:lnTo>
                    <a:pt x="299" y="2274"/>
                  </a:lnTo>
                  <a:lnTo>
                    <a:pt x="763" y="2274"/>
                  </a:lnTo>
                  <a:lnTo>
                    <a:pt x="763" y="2525"/>
                  </a:lnTo>
                  <a:lnTo>
                    <a:pt x="0" y="2525"/>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0" name="Google Shape;4769;p99">
              <a:extLst>
                <a:ext uri="{FF2B5EF4-FFF2-40B4-BE49-F238E27FC236}">
                  <a16:creationId xmlns:a16="http://schemas.microsoft.com/office/drawing/2014/main" id="{9980BE49-F7B8-C04A-CB2C-568235A52CE7}"/>
                </a:ext>
              </a:extLst>
            </p:cNvPr>
            <p:cNvSpPr/>
            <p:nvPr/>
          </p:nvSpPr>
          <p:spPr>
            <a:xfrm>
              <a:off x="4645401" y="2323139"/>
              <a:ext cx="448108" cy="448050"/>
            </a:xfrm>
            <a:custGeom>
              <a:avLst/>
              <a:gdLst/>
              <a:ahLst/>
              <a:cxnLst/>
              <a:rect l="l" t="t" r="r" b="b"/>
              <a:pathLst>
                <a:path w="7733" h="7732" fill="none" extrusionOk="0">
                  <a:moveTo>
                    <a:pt x="1126" y="0"/>
                  </a:moveTo>
                  <a:lnTo>
                    <a:pt x="6608" y="0"/>
                  </a:lnTo>
                  <a:cubicBezTo>
                    <a:pt x="7229" y="0"/>
                    <a:pt x="7732" y="504"/>
                    <a:pt x="7732" y="1125"/>
                  </a:cubicBezTo>
                  <a:lnTo>
                    <a:pt x="7732" y="6607"/>
                  </a:lnTo>
                  <a:cubicBezTo>
                    <a:pt x="7732" y="7228"/>
                    <a:pt x="7229" y="7732"/>
                    <a:pt x="6608" y="7732"/>
                  </a:cubicBezTo>
                  <a:lnTo>
                    <a:pt x="1126" y="7732"/>
                  </a:lnTo>
                  <a:cubicBezTo>
                    <a:pt x="504" y="7732"/>
                    <a:pt x="1" y="7228"/>
                    <a:pt x="1" y="6607"/>
                  </a:cubicBezTo>
                  <a:lnTo>
                    <a:pt x="1" y="5325"/>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1" name="Google Shape;4770;p99">
              <a:extLst>
                <a:ext uri="{FF2B5EF4-FFF2-40B4-BE49-F238E27FC236}">
                  <a16:creationId xmlns:a16="http://schemas.microsoft.com/office/drawing/2014/main" id="{B58C9E50-B34F-BDF4-4800-DB14ECFB33FC}"/>
                </a:ext>
              </a:extLst>
            </p:cNvPr>
            <p:cNvSpPr/>
            <p:nvPr/>
          </p:nvSpPr>
          <p:spPr>
            <a:xfrm>
              <a:off x="4691932" y="2309000"/>
              <a:ext cx="32856" cy="32856"/>
            </a:xfrm>
            <a:custGeom>
              <a:avLst/>
              <a:gdLst/>
              <a:ahLst/>
              <a:cxnLst/>
              <a:rect l="l" t="t" r="r" b="b"/>
              <a:pathLst>
                <a:path w="567" h="567" extrusionOk="0">
                  <a:moveTo>
                    <a:pt x="566" y="244"/>
                  </a:moveTo>
                  <a:cubicBezTo>
                    <a:pt x="566" y="457"/>
                    <a:pt x="307" y="567"/>
                    <a:pt x="158" y="409"/>
                  </a:cubicBezTo>
                  <a:cubicBezTo>
                    <a:pt x="0" y="260"/>
                    <a:pt x="110" y="0"/>
                    <a:pt x="331" y="0"/>
                  </a:cubicBezTo>
                  <a:cubicBezTo>
                    <a:pt x="456" y="0"/>
                    <a:pt x="566" y="110"/>
                    <a:pt x="566" y="24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2" name="Google Shape;4771;p99">
              <a:extLst>
                <a:ext uri="{FF2B5EF4-FFF2-40B4-BE49-F238E27FC236}">
                  <a16:creationId xmlns:a16="http://schemas.microsoft.com/office/drawing/2014/main" id="{C3FE7EF8-C131-327D-71FB-56093205CDC9}"/>
                </a:ext>
              </a:extLst>
            </p:cNvPr>
            <p:cNvSpPr/>
            <p:nvPr/>
          </p:nvSpPr>
          <p:spPr>
            <a:xfrm>
              <a:off x="4787603" y="2314910"/>
              <a:ext cx="18775" cy="18775"/>
            </a:xfrm>
            <a:custGeom>
              <a:avLst/>
              <a:gdLst/>
              <a:ahLst/>
              <a:cxnLst/>
              <a:rect l="l" t="t" r="r" b="b"/>
              <a:pathLst>
                <a:path w="324" h="324" extrusionOk="0">
                  <a:moveTo>
                    <a:pt x="323" y="142"/>
                  </a:moveTo>
                  <a:cubicBezTo>
                    <a:pt x="323" y="260"/>
                    <a:pt x="174" y="323"/>
                    <a:pt x="87" y="237"/>
                  </a:cubicBezTo>
                  <a:cubicBezTo>
                    <a:pt x="1" y="150"/>
                    <a:pt x="64" y="1"/>
                    <a:pt x="190" y="1"/>
                  </a:cubicBezTo>
                  <a:cubicBezTo>
                    <a:pt x="260" y="1"/>
                    <a:pt x="323" y="64"/>
                    <a:pt x="323" y="14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3" name="Google Shape;4772;p99">
              <a:extLst>
                <a:ext uri="{FF2B5EF4-FFF2-40B4-BE49-F238E27FC236}">
                  <a16:creationId xmlns:a16="http://schemas.microsoft.com/office/drawing/2014/main" id="{D94C343E-3FDA-0D64-B880-D0B20C131232}"/>
                </a:ext>
              </a:extLst>
            </p:cNvPr>
            <p:cNvSpPr/>
            <p:nvPr/>
          </p:nvSpPr>
          <p:spPr>
            <a:xfrm>
              <a:off x="5082959" y="2476697"/>
              <a:ext cx="18717" cy="18775"/>
            </a:xfrm>
            <a:custGeom>
              <a:avLst/>
              <a:gdLst/>
              <a:ahLst/>
              <a:cxnLst/>
              <a:rect l="l" t="t" r="r" b="b"/>
              <a:pathLst>
                <a:path w="323" h="324" extrusionOk="0">
                  <a:moveTo>
                    <a:pt x="323" y="142"/>
                  </a:moveTo>
                  <a:cubicBezTo>
                    <a:pt x="323" y="260"/>
                    <a:pt x="174" y="323"/>
                    <a:pt x="87" y="237"/>
                  </a:cubicBezTo>
                  <a:cubicBezTo>
                    <a:pt x="1" y="150"/>
                    <a:pt x="63" y="1"/>
                    <a:pt x="181" y="1"/>
                  </a:cubicBezTo>
                  <a:cubicBezTo>
                    <a:pt x="260" y="1"/>
                    <a:pt x="323" y="64"/>
                    <a:pt x="323" y="14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4" name="Google Shape;4773;p99">
              <a:extLst>
                <a:ext uri="{FF2B5EF4-FFF2-40B4-BE49-F238E27FC236}">
                  <a16:creationId xmlns:a16="http://schemas.microsoft.com/office/drawing/2014/main" id="{E459E831-853A-5904-9037-BD2A0DFBDBE2}"/>
                </a:ext>
              </a:extLst>
            </p:cNvPr>
            <p:cNvSpPr/>
            <p:nvPr/>
          </p:nvSpPr>
          <p:spPr>
            <a:xfrm>
              <a:off x="4902454" y="2762954"/>
              <a:ext cx="18775" cy="18717"/>
            </a:xfrm>
            <a:custGeom>
              <a:avLst/>
              <a:gdLst/>
              <a:ahLst/>
              <a:cxnLst/>
              <a:rect l="l" t="t" r="r" b="b"/>
              <a:pathLst>
                <a:path w="324" h="323" extrusionOk="0">
                  <a:moveTo>
                    <a:pt x="323" y="142"/>
                  </a:moveTo>
                  <a:cubicBezTo>
                    <a:pt x="323" y="260"/>
                    <a:pt x="174" y="322"/>
                    <a:pt x="87" y="236"/>
                  </a:cubicBezTo>
                  <a:cubicBezTo>
                    <a:pt x="1" y="149"/>
                    <a:pt x="64" y="0"/>
                    <a:pt x="182" y="0"/>
                  </a:cubicBezTo>
                  <a:cubicBezTo>
                    <a:pt x="260" y="0"/>
                    <a:pt x="323" y="63"/>
                    <a:pt x="323" y="14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5" name="Google Shape;4774;p99">
              <a:extLst>
                <a:ext uri="{FF2B5EF4-FFF2-40B4-BE49-F238E27FC236}">
                  <a16:creationId xmlns:a16="http://schemas.microsoft.com/office/drawing/2014/main" id="{932E73CD-8F1B-83E2-565F-1981CA7A4D38}"/>
                </a:ext>
              </a:extLst>
            </p:cNvPr>
            <p:cNvSpPr/>
            <p:nvPr/>
          </p:nvSpPr>
          <p:spPr>
            <a:xfrm>
              <a:off x="5359597" y="2867722"/>
              <a:ext cx="397056" cy="397520"/>
            </a:xfrm>
            <a:custGeom>
              <a:avLst/>
              <a:gdLst/>
              <a:ahLst/>
              <a:cxnLst/>
              <a:rect l="l" t="t" r="r" b="b"/>
              <a:pathLst>
                <a:path w="6852" h="6860" extrusionOk="0">
                  <a:moveTo>
                    <a:pt x="1000" y="1"/>
                  </a:moveTo>
                  <a:lnTo>
                    <a:pt x="5852" y="1"/>
                  </a:lnTo>
                  <a:cubicBezTo>
                    <a:pt x="6411" y="1"/>
                    <a:pt x="6851" y="449"/>
                    <a:pt x="6851" y="1008"/>
                  </a:cubicBezTo>
                  <a:lnTo>
                    <a:pt x="6851" y="5860"/>
                  </a:lnTo>
                  <a:cubicBezTo>
                    <a:pt x="6851" y="6419"/>
                    <a:pt x="6411" y="6859"/>
                    <a:pt x="5852" y="6859"/>
                  </a:cubicBezTo>
                  <a:lnTo>
                    <a:pt x="1000" y="6859"/>
                  </a:lnTo>
                  <a:cubicBezTo>
                    <a:pt x="441" y="6859"/>
                    <a:pt x="1" y="6419"/>
                    <a:pt x="1" y="5860"/>
                  </a:cubicBezTo>
                  <a:lnTo>
                    <a:pt x="1" y="1008"/>
                  </a:lnTo>
                  <a:cubicBezTo>
                    <a:pt x="1" y="449"/>
                    <a:pt x="441" y="1"/>
                    <a:pt x="1000"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6" name="Google Shape;4775;p99">
              <a:extLst>
                <a:ext uri="{FF2B5EF4-FFF2-40B4-BE49-F238E27FC236}">
                  <a16:creationId xmlns:a16="http://schemas.microsoft.com/office/drawing/2014/main" id="{DF9EA1EC-7D3F-5AF9-80D7-A0E87423C858}"/>
                </a:ext>
              </a:extLst>
            </p:cNvPr>
            <p:cNvSpPr/>
            <p:nvPr/>
          </p:nvSpPr>
          <p:spPr>
            <a:xfrm>
              <a:off x="5376460" y="2867722"/>
              <a:ext cx="380657" cy="380657"/>
            </a:xfrm>
            <a:custGeom>
              <a:avLst/>
              <a:gdLst/>
              <a:ahLst/>
              <a:cxnLst/>
              <a:rect l="l" t="t" r="r" b="b"/>
              <a:pathLst>
                <a:path w="6569" h="6569" extrusionOk="0">
                  <a:moveTo>
                    <a:pt x="6568" y="1008"/>
                  </a:moveTo>
                  <a:cubicBezTo>
                    <a:pt x="6568" y="449"/>
                    <a:pt x="6120" y="1"/>
                    <a:pt x="5569" y="1"/>
                  </a:cubicBezTo>
                  <a:lnTo>
                    <a:pt x="709" y="1"/>
                  </a:lnTo>
                  <a:cubicBezTo>
                    <a:pt x="441" y="1"/>
                    <a:pt x="189" y="111"/>
                    <a:pt x="1" y="300"/>
                  </a:cubicBezTo>
                  <a:lnTo>
                    <a:pt x="6269" y="6568"/>
                  </a:lnTo>
                  <a:cubicBezTo>
                    <a:pt x="6458" y="6380"/>
                    <a:pt x="6568" y="6128"/>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7" name="Google Shape;4776;p99">
              <a:extLst>
                <a:ext uri="{FF2B5EF4-FFF2-40B4-BE49-F238E27FC236}">
                  <a16:creationId xmlns:a16="http://schemas.microsoft.com/office/drawing/2014/main" id="{1CC85EAD-C4B2-5001-954D-8C756DD0A66B}"/>
                </a:ext>
              </a:extLst>
            </p:cNvPr>
            <p:cNvSpPr/>
            <p:nvPr/>
          </p:nvSpPr>
          <p:spPr>
            <a:xfrm>
              <a:off x="5440723" y="2978979"/>
              <a:ext cx="66640" cy="170482"/>
            </a:xfrm>
            <a:custGeom>
              <a:avLst/>
              <a:gdLst/>
              <a:ahLst/>
              <a:cxnLst/>
              <a:rect l="l" t="t" r="r" b="b"/>
              <a:pathLst>
                <a:path w="1150" h="2942" extrusionOk="0">
                  <a:moveTo>
                    <a:pt x="1" y="0"/>
                  </a:moveTo>
                  <a:lnTo>
                    <a:pt x="591" y="0"/>
                  </a:lnTo>
                  <a:cubicBezTo>
                    <a:pt x="850" y="0"/>
                    <a:pt x="1015" y="110"/>
                    <a:pt x="1078" y="323"/>
                  </a:cubicBezTo>
                  <a:cubicBezTo>
                    <a:pt x="1125" y="480"/>
                    <a:pt x="1149" y="637"/>
                    <a:pt x="1141" y="802"/>
                  </a:cubicBezTo>
                  <a:cubicBezTo>
                    <a:pt x="1141" y="983"/>
                    <a:pt x="1141" y="1117"/>
                    <a:pt x="1133" y="1211"/>
                  </a:cubicBezTo>
                  <a:cubicBezTo>
                    <a:pt x="1125" y="1369"/>
                    <a:pt x="1070" y="1526"/>
                    <a:pt x="968" y="1652"/>
                  </a:cubicBezTo>
                  <a:cubicBezTo>
                    <a:pt x="866" y="1746"/>
                    <a:pt x="732" y="1801"/>
                    <a:pt x="591" y="1785"/>
                  </a:cubicBezTo>
                  <a:lnTo>
                    <a:pt x="347" y="1785"/>
                  </a:lnTo>
                  <a:lnTo>
                    <a:pt x="347" y="2942"/>
                  </a:lnTo>
                  <a:lnTo>
                    <a:pt x="1" y="2942"/>
                  </a:lnTo>
                  <a:close/>
                  <a:moveTo>
                    <a:pt x="803" y="834"/>
                  </a:moveTo>
                  <a:cubicBezTo>
                    <a:pt x="811" y="684"/>
                    <a:pt x="795" y="543"/>
                    <a:pt x="756" y="401"/>
                  </a:cubicBezTo>
                  <a:cubicBezTo>
                    <a:pt x="724" y="323"/>
                    <a:pt x="654" y="267"/>
                    <a:pt x="567" y="275"/>
                  </a:cubicBezTo>
                  <a:lnTo>
                    <a:pt x="347" y="275"/>
                  </a:lnTo>
                  <a:lnTo>
                    <a:pt x="347" y="1502"/>
                  </a:lnTo>
                  <a:lnTo>
                    <a:pt x="559" y="1502"/>
                  </a:lnTo>
                  <a:cubicBezTo>
                    <a:pt x="646" y="1510"/>
                    <a:pt x="724" y="1455"/>
                    <a:pt x="756" y="1369"/>
                  </a:cubicBezTo>
                  <a:cubicBezTo>
                    <a:pt x="795" y="1211"/>
                    <a:pt x="811" y="1054"/>
                    <a:pt x="803" y="88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8" name="Google Shape;4777;p99">
              <a:extLst>
                <a:ext uri="{FF2B5EF4-FFF2-40B4-BE49-F238E27FC236}">
                  <a16:creationId xmlns:a16="http://schemas.microsoft.com/office/drawing/2014/main" id="{D8B8F17B-616E-3A29-FCAB-C22865D8EF09}"/>
                </a:ext>
              </a:extLst>
            </p:cNvPr>
            <p:cNvSpPr/>
            <p:nvPr/>
          </p:nvSpPr>
          <p:spPr>
            <a:xfrm>
              <a:off x="5526890" y="2978979"/>
              <a:ext cx="67509" cy="170482"/>
            </a:xfrm>
            <a:custGeom>
              <a:avLst/>
              <a:gdLst/>
              <a:ahLst/>
              <a:cxnLst/>
              <a:rect l="l" t="t" r="r" b="b"/>
              <a:pathLst>
                <a:path w="1165" h="2942" extrusionOk="0">
                  <a:moveTo>
                    <a:pt x="818" y="0"/>
                  </a:moveTo>
                  <a:lnTo>
                    <a:pt x="1164" y="0"/>
                  </a:lnTo>
                  <a:lnTo>
                    <a:pt x="1164" y="2942"/>
                  </a:lnTo>
                  <a:lnTo>
                    <a:pt x="818" y="2942"/>
                  </a:lnTo>
                  <a:lnTo>
                    <a:pt x="818" y="1518"/>
                  </a:lnTo>
                  <a:lnTo>
                    <a:pt x="346" y="1518"/>
                  </a:lnTo>
                  <a:lnTo>
                    <a:pt x="346" y="2942"/>
                  </a:lnTo>
                  <a:lnTo>
                    <a:pt x="0" y="2942"/>
                  </a:lnTo>
                  <a:lnTo>
                    <a:pt x="0" y="0"/>
                  </a:lnTo>
                  <a:lnTo>
                    <a:pt x="346" y="0"/>
                  </a:lnTo>
                  <a:lnTo>
                    <a:pt x="346" y="1235"/>
                  </a:lnTo>
                  <a:lnTo>
                    <a:pt x="818" y="1235"/>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19" name="Google Shape;4778;p99">
              <a:extLst>
                <a:ext uri="{FF2B5EF4-FFF2-40B4-BE49-F238E27FC236}">
                  <a16:creationId xmlns:a16="http://schemas.microsoft.com/office/drawing/2014/main" id="{E5030A1C-1384-99F5-81C5-50E20A294B43}"/>
                </a:ext>
              </a:extLst>
            </p:cNvPr>
            <p:cNvSpPr/>
            <p:nvPr/>
          </p:nvSpPr>
          <p:spPr>
            <a:xfrm>
              <a:off x="5622155" y="2978979"/>
              <a:ext cx="66582" cy="170482"/>
            </a:xfrm>
            <a:custGeom>
              <a:avLst/>
              <a:gdLst/>
              <a:ahLst/>
              <a:cxnLst/>
              <a:rect l="l" t="t" r="r" b="b"/>
              <a:pathLst>
                <a:path w="1149" h="2942" extrusionOk="0">
                  <a:moveTo>
                    <a:pt x="8" y="0"/>
                  </a:moveTo>
                  <a:lnTo>
                    <a:pt x="598" y="0"/>
                  </a:lnTo>
                  <a:cubicBezTo>
                    <a:pt x="857" y="0"/>
                    <a:pt x="1023" y="110"/>
                    <a:pt x="1085" y="323"/>
                  </a:cubicBezTo>
                  <a:cubicBezTo>
                    <a:pt x="1133" y="480"/>
                    <a:pt x="1148" y="637"/>
                    <a:pt x="1148" y="802"/>
                  </a:cubicBezTo>
                  <a:cubicBezTo>
                    <a:pt x="1148" y="983"/>
                    <a:pt x="1148" y="1117"/>
                    <a:pt x="1133" y="1211"/>
                  </a:cubicBezTo>
                  <a:cubicBezTo>
                    <a:pt x="1125" y="1369"/>
                    <a:pt x="1070" y="1526"/>
                    <a:pt x="975" y="1652"/>
                  </a:cubicBezTo>
                  <a:cubicBezTo>
                    <a:pt x="873" y="1746"/>
                    <a:pt x="732" y="1801"/>
                    <a:pt x="598" y="1785"/>
                  </a:cubicBezTo>
                  <a:lnTo>
                    <a:pt x="346" y="1785"/>
                  </a:lnTo>
                  <a:lnTo>
                    <a:pt x="346" y="2942"/>
                  </a:lnTo>
                  <a:lnTo>
                    <a:pt x="0" y="2942"/>
                  </a:lnTo>
                  <a:close/>
                  <a:moveTo>
                    <a:pt x="802" y="834"/>
                  </a:moveTo>
                  <a:cubicBezTo>
                    <a:pt x="810" y="684"/>
                    <a:pt x="794" y="543"/>
                    <a:pt x="755" y="401"/>
                  </a:cubicBezTo>
                  <a:cubicBezTo>
                    <a:pt x="732" y="323"/>
                    <a:pt x="653" y="267"/>
                    <a:pt x="574" y="275"/>
                  </a:cubicBezTo>
                  <a:lnTo>
                    <a:pt x="354" y="275"/>
                  </a:lnTo>
                  <a:lnTo>
                    <a:pt x="354" y="1502"/>
                  </a:lnTo>
                  <a:lnTo>
                    <a:pt x="558" y="1502"/>
                  </a:lnTo>
                  <a:cubicBezTo>
                    <a:pt x="653" y="1510"/>
                    <a:pt x="732" y="1455"/>
                    <a:pt x="755" y="1369"/>
                  </a:cubicBezTo>
                  <a:cubicBezTo>
                    <a:pt x="802" y="1211"/>
                    <a:pt x="818" y="1054"/>
                    <a:pt x="810" y="88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0" name="Google Shape;4779;p99">
              <a:extLst>
                <a:ext uri="{FF2B5EF4-FFF2-40B4-BE49-F238E27FC236}">
                  <a16:creationId xmlns:a16="http://schemas.microsoft.com/office/drawing/2014/main" id="{034C7F69-5C26-3916-B4C5-43441FC5573E}"/>
                </a:ext>
              </a:extLst>
            </p:cNvPr>
            <p:cNvSpPr/>
            <p:nvPr/>
          </p:nvSpPr>
          <p:spPr>
            <a:xfrm>
              <a:off x="5332710" y="2843152"/>
              <a:ext cx="448108" cy="448050"/>
            </a:xfrm>
            <a:custGeom>
              <a:avLst/>
              <a:gdLst/>
              <a:ahLst/>
              <a:cxnLst/>
              <a:rect l="l" t="t" r="r" b="b"/>
              <a:pathLst>
                <a:path w="7733" h="7732" fill="none" extrusionOk="0">
                  <a:moveTo>
                    <a:pt x="7732" y="1125"/>
                  </a:moveTo>
                  <a:lnTo>
                    <a:pt x="7732" y="6607"/>
                  </a:lnTo>
                  <a:cubicBezTo>
                    <a:pt x="7732" y="7228"/>
                    <a:pt x="7229" y="7732"/>
                    <a:pt x="6607" y="7732"/>
                  </a:cubicBezTo>
                  <a:lnTo>
                    <a:pt x="1125" y="7732"/>
                  </a:lnTo>
                  <a:cubicBezTo>
                    <a:pt x="504" y="7732"/>
                    <a:pt x="1" y="7228"/>
                    <a:pt x="1" y="6607"/>
                  </a:cubicBezTo>
                  <a:lnTo>
                    <a:pt x="1" y="1125"/>
                  </a:lnTo>
                  <a:cubicBezTo>
                    <a:pt x="1" y="504"/>
                    <a:pt x="504" y="0"/>
                    <a:pt x="1125" y="0"/>
                  </a:cubicBezTo>
                  <a:lnTo>
                    <a:pt x="4735" y="0"/>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1" name="Google Shape;4780;p99">
              <a:extLst>
                <a:ext uri="{FF2B5EF4-FFF2-40B4-BE49-F238E27FC236}">
                  <a16:creationId xmlns:a16="http://schemas.microsoft.com/office/drawing/2014/main" id="{23482D64-A824-370C-EB04-916A6CDE1DD7}"/>
                </a:ext>
              </a:extLst>
            </p:cNvPr>
            <p:cNvSpPr/>
            <p:nvPr/>
          </p:nvSpPr>
          <p:spPr>
            <a:xfrm>
              <a:off x="5657213" y="3280650"/>
              <a:ext cx="18775" cy="18775"/>
            </a:xfrm>
            <a:custGeom>
              <a:avLst/>
              <a:gdLst/>
              <a:ahLst/>
              <a:cxnLst/>
              <a:rect l="l" t="t" r="r" b="b"/>
              <a:pathLst>
                <a:path w="324" h="324" extrusionOk="0">
                  <a:moveTo>
                    <a:pt x="182" y="323"/>
                  </a:moveTo>
                  <a:cubicBezTo>
                    <a:pt x="64" y="323"/>
                    <a:pt x="1" y="174"/>
                    <a:pt x="87" y="87"/>
                  </a:cubicBezTo>
                  <a:cubicBezTo>
                    <a:pt x="174" y="1"/>
                    <a:pt x="323" y="64"/>
                    <a:pt x="323" y="182"/>
                  </a:cubicBezTo>
                  <a:cubicBezTo>
                    <a:pt x="323" y="260"/>
                    <a:pt x="260" y="323"/>
                    <a:pt x="182" y="32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2" name="Google Shape;4781;p99">
              <a:extLst>
                <a:ext uri="{FF2B5EF4-FFF2-40B4-BE49-F238E27FC236}">
                  <a16:creationId xmlns:a16="http://schemas.microsoft.com/office/drawing/2014/main" id="{A4691737-79BB-C1CC-236C-EA912F3ABD60}"/>
                </a:ext>
              </a:extLst>
            </p:cNvPr>
            <p:cNvSpPr/>
            <p:nvPr/>
          </p:nvSpPr>
          <p:spPr>
            <a:xfrm>
              <a:off x="5322222" y="2949774"/>
              <a:ext cx="18311" cy="18775"/>
            </a:xfrm>
            <a:custGeom>
              <a:avLst/>
              <a:gdLst/>
              <a:ahLst/>
              <a:cxnLst/>
              <a:rect l="l" t="t" r="r" b="b"/>
              <a:pathLst>
                <a:path w="316" h="324" extrusionOk="0">
                  <a:moveTo>
                    <a:pt x="182" y="323"/>
                  </a:moveTo>
                  <a:cubicBezTo>
                    <a:pt x="56" y="323"/>
                    <a:pt x="1" y="174"/>
                    <a:pt x="87" y="87"/>
                  </a:cubicBezTo>
                  <a:cubicBezTo>
                    <a:pt x="174" y="1"/>
                    <a:pt x="315" y="64"/>
                    <a:pt x="315" y="189"/>
                  </a:cubicBezTo>
                  <a:cubicBezTo>
                    <a:pt x="315" y="260"/>
                    <a:pt x="252" y="323"/>
                    <a:pt x="182" y="32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3" name="Google Shape;4782;p99">
              <a:extLst>
                <a:ext uri="{FF2B5EF4-FFF2-40B4-BE49-F238E27FC236}">
                  <a16:creationId xmlns:a16="http://schemas.microsoft.com/office/drawing/2014/main" id="{0B6864EF-3C91-F1D4-F1BE-0D2ED5C974D8}"/>
                </a:ext>
              </a:extLst>
            </p:cNvPr>
            <p:cNvSpPr/>
            <p:nvPr/>
          </p:nvSpPr>
          <p:spPr>
            <a:xfrm>
              <a:off x="3808647" y="1995914"/>
              <a:ext cx="397056" cy="397462"/>
            </a:xfrm>
            <a:custGeom>
              <a:avLst/>
              <a:gdLst/>
              <a:ahLst/>
              <a:cxnLst/>
              <a:rect l="l" t="t" r="r" b="b"/>
              <a:pathLst>
                <a:path w="6852" h="6859" extrusionOk="0">
                  <a:moveTo>
                    <a:pt x="999" y="0"/>
                  </a:moveTo>
                  <a:lnTo>
                    <a:pt x="5852" y="0"/>
                  </a:lnTo>
                  <a:cubicBezTo>
                    <a:pt x="6411" y="0"/>
                    <a:pt x="6851" y="448"/>
                    <a:pt x="6851" y="999"/>
                  </a:cubicBezTo>
                  <a:lnTo>
                    <a:pt x="6851" y="5860"/>
                  </a:lnTo>
                  <a:cubicBezTo>
                    <a:pt x="6851" y="6410"/>
                    <a:pt x="6411" y="6858"/>
                    <a:pt x="5852" y="6858"/>
                  </a:cubicBezTo>
                  <a:lnTo>
                    <a:pt x="999" y="6858"/>
                  </a:lnTo>
                  <a:cubicBezTo>
                    <a:pt x="441" y="6858"/>
                    <a:pt x="0" y="6410"/>
                    <a:pt x="0" y="5860"/>
                  </a:cubicBezTo>
                  <a:lnTo>
                    <a:pt x="0" y="999"/>
                  </a:lnTo>
                  <a:cubicBezTo>
                    <a:pt x="0" y="448"/>
                    <a:pt x="441" y="0"/>
                    <a:pt x="999"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4" name="Google Shape;4783;p99">
              <a:extLst>
                <a:ext uri="{FF2B5EF4-FFF2-40B4-BE49-F238E27FC236}">
                  <a16:creationId xmlns:a16="http://schemas.microsoft.com/office/drawing/2014/main" id="{511C45F3-1A6F-42D8-6239-A95BE8D5299D}"/>
                </a:ext>
              </a:extLst>
            </p:cNvPr>
            <p:cNvSpPr/>
            <p:nvPr/>
          </p:nvSpPr>
          <p:spPr>
            <a:xfrm>
              <a:off x="3825509" y="1995914"/>
              <a:ext cx="380599" cy="380599"/>
            </a:xfrm>
            <a:custGeom>
              <a:avLst/>
              <a:gdLst/>
              <a:ahLst/>
              <a:cxnLst/>
              <a:rect l="l" t="t" r="r" b="b"/>
              <a:pathLst>
                <a:path w="6568" h="6568" extrusionOk="0">
                  <a:moveTo>
                    <a:pt x="6560" y="999"/>
                  </a:moveTo>
                  <a:cubicBezTo>
                    <a:pt x="6560" y="448"/>
                    <a:pt x="6112" y="0"/>
                    <a:pt x="5561" y="0"/>
                  </a:cubicBezTo>
                  <a:lnTo>
                    <a:pt x="708" y="0"/>
                  </a:lnTo>
                  <a:cubicBezTo>
                    <a:pt x="441" y="0"/>
                    <a:pt x="189" y="110"/>
                    <a:pt x="0" y="299"/>
                  </a:cubicBezTo>
                  <a:lnTo>
                    <a:pt x="6269" y="6567"/>
                  </a:lnTo>
                  <a:cubicBezTo>
                    <a:pt x="6458" y="6379"/>
                    <a:pt x="6568" y="6127"/>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5" name="Google Shape;4784;p99">
              <a:extLst>
                <a:ext uri="{FF2B5EF4-FFF2-40B4-BE49-F238E27FC236}">
                  <a16:creationId xmlns:a16="http://schemas.microsoft.com/office/drawing/2014/main" id="{343823E9-65B3-9882-8D67-AA7FD362CE92}"/>
                </a:ext>
              </a:extLst>
            </p:cNvPr>
            <p:cNvSpPr/>
            <p:nvPr/>
          </p:nvSpPr>
          <p:spPr>
            <a:xfrm>
              <a:off x="3851933" y="2113024"/>
              <a:ext cx="58411" cy="162311"/>
            </a:xfrm>
            <a:custGeom>
              <a:avLst/>
              <a:gdLst/>
              <a:ahLst/>
              <a:cxnLst/>
              <a:rect l="l" t="t" r="r" b="b"/>
              <a:pathLst>
                <a:path w="1008" h="2801" extrusionOk="0">
                  <a:moveTo>
                    <a:pt x="685" y="0"/>
                  </a:moveTo>
                  <a:lnTo>
                    <a:pt x="1007" y="0"/>
                  </a:lnTo>
                  <a:lnTo>
                    <a:pt x="1007" y="2092"/>
                  </a:lnTo>
                  <a:cubicBezTo>
                    <a:pt x="1007" y="2557"/>
                    <a:pt x="842" y="2792"/>
                    <a:pt x="520" y="2792"/>
                  </a:cubicBezTo>
                  <a:cubicBezTo>
                    <a:pt x="370" y="2800"/>
                    <a:pt x="229" y="2745"/>
                    <a:pt x="134" y="2635"/>
                  </a:cubicBezTo>
                  <a:cubicBezTo>
                    <a:pt x="40" y="2486"/>
                    <a:pt x="1" y="2321"/>
                    <a:pt x="9" y="2148"/>
                  </a:cubicBezTo>
                  <a:lnTo>
                    <a:pt x="9" y="1786"/>
                  </a:lnTo>
                  <a:lnTo>
                    <a:pt x="331" y="1786"/>
                  </a:lnTo>
                  <a:lnTo>
                    <a:pt x="331" y="2124"/>
                  </a:lnTo>
                  <a:cubicBezTo>
                    <a:pt x="323" y="2210"/>
                    <a:pt x="331" y="2297"/>
                    <a:pt x="347" y="2384"/>
                  </a:cubicBezTo>
                  <a:cubicBezTo>
                    <a:pt x="355" y="2407"/>
                    <a:pt x="370" y="2431"/>
                    <a:pt x="386" y="2454"/>
                  </a:cubicBezTo>
                  <a:cubicBezTo>
                    <a:pt x="410" y="2494"/>
                    <a:pt x="457" y="2517"/>
                    <a:pt x="512" y="2509"/>
                  </a:cubicBezTo>
                  <a:cubicBezTo>
                    <a:pt x="559" y="2517"/>
                    <a:pt x="606" y="2494"/>
                    <a:pt x="630" y="2454"/>
                  </a:cubicBezTo>
                  <a:cubicBezTo>
                    <a:pt x="661" y="2407"/>
                    <a:pt x="669" y="2360"/>
                    <a:pt x="677" y="2313"/>
                  </a:cubicBezTo>
                  <a:cubicBezTo>
                    <a:pt x="677" y="2250"/>
                    <a:pt x="685" y="2187"/>
                    <a:pt x="685" y="210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6" name="Google Shape;4785;p99">
              <a:extLst>
                <a:ext uri="{FF2B5EF4-FFF2-40B4-BE49-F238E27FC236}">
                  <a16:creationId xmlns:a16="http://schemas.microsoft.com/office/drawing/2014/main" id="{AEABCD4B-7327-A6E8-A559-71B23405CE57}"/>
                </a:ext>
              </a:extLst>
            </p:cNvPr>
            <p:cNvSpPr/>
            <p:nvPr/>
          </p:nvSpPr>
          <p:spPr>
            <a:xfrm>
              <a:off x="3929408" y="2113024"/>
              <a:ext cx="73014" cy="159587"/>
            </a:xfrm>
            <a:custGeom>
              <a:avLst/>
              <a:gdLst/>
              <a:ahLst/>
              <a:cxnLst/>
              <a:rect l="l" t="t" r="r" b="b"/>
              <a:pathLst>
                <a:path w="1260" h="2754" extrusionOk="0">
                  <a:moveTo>
                    <a:pt x="410" y="0"/>
                  </a:moveTo>
                  <a:lnTo>
                    <a:pt x="803" y="0"/>
                  </a:lnTo>
                  <a:lnTo>
                    <a:pt x="1259" y="2753"/>
                  </a:lnTo>
                  <a:lnTo>
                    <a:pt x="952" y="2753"/>
                  </a:lnTo>
                  <a:lnTo>
                    <a:pt x="874" y="2226"/>
                  </a:lnTo>
                  <a:lnTo>
                    <a:pt x="378" y="2226"/>
                  </a:lnTo>
                  <a:lnTo>
                    <a:pt x="307" y="2753"/>
                  </a:lnTo>
                  <a:lnTo>
                    <a:pt x="1" y="2753"/>
                  </a:lnTo>
                  <a:close/>
                  <a:moveTo>
                    <a:pt x="410" y="1967"/>
                  </a:moveTo>
                  <a:lnTo>
                    <a:pt x="834" y="1967"/>
                  </a:lnTo>
                  <a:lnTo>
                    <a:pt x="614" y="512"/>
                  </a:lnTo>
                  <a:lnTo>
                    <a:pt x="614" y="512"/>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7" name="Google Shape;4786;p99">
              <a:extLst>
                <a:ext uri="{FF2B5EF4-FFF2-40B4-BE49-F238E27FC236}">
                  <a16:creationId xmlns:a16="http://schemas.microsoft.com/office/drawing/2014/main" id="{D1928BF5-823E-75E5-E64C-DEB5253FBE67}"/>
                </a:ext>
              </a:extLst>
            </p:cNvPr>
            <p:cNvSpPr/>
            <p:nvPr/>
          </p:nvSpPr>
          <p:spPr>
            <a:xfrm>
              <a:off x="4009665" y="2113024"/>
              <a:ext cx="72956" cy="159587"/>
            </a:xfrm>
            <a:custGeom>
              <a:avLst/>
              <a:gdLst/>
              <a:ahLst/>
              <a:cxnLst/>
              <a:rect l="l" t="t" r="r" b="b"/>
              <a:pathLst>
                <a:path w="1259" h="2754" extrusionOk="0">
                  <a:moveTo>
                    <a:pt x="952" y="0"/>
                  </a:moveTo>
                  <a:lnTo>
                    <a:pt x="1258" y="0"/>
                  </a:lnTo>
                  <a:lnTo>
                    <a:pt x="834" y="2753"/>
                  </a:lnTo>
                  <a:lnTo>
                    <a:pt x="464" y="2753"/>
                  </a:lnTo>
                  <a:lnTo>
                    <a:pt x="0" y="0"/>
                  </a:lnTo>
                  <a:lnTo>
                    <a:pt x="307" y="0"/>
                  </a:lnTo>
                  <a:lnTo>
                    <a:pt x="496" y="1172"/>
                  </a:lnTo>
                  <a:lnTo>
                    <a:pt x="653" y="2195"/>
                  </a:lnTo>
                  <a:lnTo>
                    <a:pt x="653" y="2195"/>
                  </a:lnTo>
                  <a:lnTo>
                    <a:pt x="794" y="1172"/>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8" name="Google Shape;4787;p99">
              <a:extLst>
                <a:ext uri="{FF2B5EF4-FFF2-40B4-BE49-F238E27FC236}">
                  <a16:creationId xmlns:a16="http://schemas.microsoft.com/office/drawing/2014/main" id="{76EDB907-A764-1B6E-AFC0-0866D8D0657A}"/>
                </a:ext>
              </a:extLst>
            </p:cNvPr>
            <p:cNvSpPr/>
            <p:nvPr/>
          </p:nvSpPr>
          <p:spPr>
            <a:xfrm>
              <a:off x="4090327" y="2113024"/>
              <a:ext cx="72956" cy="159587"/>
            </a:xfrm>
            <a:custGeom>
              <a:avLst/>
              <a:gdLst/>
              <a:ahLst/>
              <a:cxnLst/>
              <a:rect l="l" t="t" r="r" b="b"/>
              <a:pathLst>
                <a:path w="1259" h="2754" extrusionOk="0">
                  <a:moveTo>
                    <a:pt x="409" y="0"/>
                  </a:moveTo>
                  <a:lnTo>
                    <a:pt x="802" y="0"/>
                  </a:lnTo>
                  <a:lnTo>
                    <a:pt x="1259" y="2753"/>
                  </a:lnTo>
                  <a:lnTo>
                    <a:pt x="952" y="2753"/>
                  </a:lnTo>
                  <a:lnTo>
                    <a:pt x="881" y="2226"/>
                  </a:lnTo>
                  <a:lnTo>
                    <a:pt x="378" y="2226"/>
                  </a:lnTo>
                  <a:lnTo>
                    <a:pt x="307" y="2753"/>
                  </a:lnTo>
                  <a:lnTo>
                    <a:pt x="0" y="2753"/>
                  </a:lnTo>
                  <a:close/>
                  <a:moveTo>
                    <a:pt x="409" y="1967"/>
                  </a:moveTo>
                  <a:lnTo>
                    <a:pt x="834" y="1967"/>
                  </a:lnTo>
                  <a:lnTo>
                    <a:pt x="614" y="512"/>
                  </a:lnTo>
                  <a:lnTo>
                    <a:pt x="614" y="512"/>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29" name="Google Shape;4788;p99">
              <a:extLst>
                <a:ext uri="{FF2B5EF4-FFF2-40B4-BE49-F238E27FC236}">
                  <a16:creationId xmlns:a16="http://schemas.microsoft.com/office/drawing/2014/main" id="{18CC4E12-DE0E-A167-37C8-9FC3EC4D5855}"/>
                </a:ext>
              </a:extLst>
            </p:cNvPr>
            <p:cNvSpPr/>
            <p:nvPr/>
          </p:nvSpPr>
          <p:spPr>
            <a:xfrm>
              <a:off x="3785874" y="1970359"/>
              <a:ext cx="448050" cy="448050"/>
            </a:xfrm>
            <a:custGeom>
              <a:avLst/>
              <a:gdLst/>
              <a:ahLst/>
              <a:cxnLst/>
              <a:rect l="l" t="t" r="r" b="b"/>
              <a:pathLst>
                <a:path w="7732" h="7732" fill="none" extrusionOk="0">
                  <a:moveTo>
                    <a:pt x="0" y="6198"/>
                  </a:moveTo>
                  <a:lnTo>
                    <a:pt x="0" y="1125"/>
                  </a:lnTo>
                  <a:cubicBezTo>
                    <a:pt x="0" y="504"/>
                    <a:pt x="504" y="1"/>
                    <a:pt x="1125" y="1"/>
                  </a:cubicBezTo>
                  <a:lnTo>
                    <a:pt x="6607" y="1"/>
                  </a:lnTo>
                  <a:cubicBezTo>
                    <a:pt x="7228" y="1"/>
                    <a:pt x="7732" y="504"/>
                    <a:pt x="7732" y="1125"/>
                  </a:cubicBezTo>
                  <a:lnTo>
                    <a:pt x="7732" y="6607"/>
                  </a:lnTo>
                  <a:cubicBezTo>
                    <a:pt x="7732" y="7229"/>
                    <a:pt x="7228" y="7732"/>
                    <a:pt x="6607" y="7732"/>
                  </a:cubicBezTo>
                  <a:lnTo>
                    <a:pt x="5396" y="7732"/>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30" name="Google Shape;4789;p99">
              <a:extLst>
                <a:ext uri="{FF2B5EF4-FFF2-40B4-BE49-F238E27FC236}">
                  <a16:creationId xmlns:a16="http://schemas.microsoft.com/office/drawing/2014/main" id="{830C0CA3-C16A-BECF-8071-DE39513825BA}"/>
                </a:ext>
              </a:extLst>
            </p:cNvPr>
            <p:cNvSpPr/>
            <p:nvPr/>
          </p:nvSpPr>
          <p:spPr>
            <a:xfrm>
              <a:off x="3771735" y="2315374"/>
              <a:ext cx="27873" cy="27873"/>
            </a:xfrm>
            <a:custGeom>
              <a:avLst/>
              <a:gdLst/>
              <a:ahLst/>
              <a:cxnLst/>
              <a:rect l="l" t="t" r="r" b="b"/>
              <a:pathLst>
                <a:path w="481" h="481" extrusionOk="0">
                  <a:moveTo>
                    <a:pt x="480" y="244"/>
                  </a:moveTo>
                  <a:cubicBezTo>
                    <a:pt x="480" y="378"/>
                    <a:pt x="378" y="480"/>
                    <a:pt x="244" y="480"/>
                  </a:cubicBezTo>
                  <a:cubicBezTo>
                    <a:pt x="111" y="480"/>
                    <a:pt x="0" y="378"/>
                    <a:pt x="0" y="244"/>
                  </a:cubicBezTo>
                  <a:cubicBezTo>
                    <a:pt x="0" y="111"/>
                    <a:pt x="111" y="0"/>
                    <a:pt x="244" y="0"/>
                  </a:cubicBezTo>
                  <a:cubicBezTo>
                    <a:pt x="378" y="0"/>
                    <a:pt x="480" y="111"/>
                    <a:pt x="480" y="24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31" name="Google Shape;4790;p99">
              <a:extLst>
                <a:ext uri="{FF2B5EF4-FFF2-40B4-BE49-F238E27FC236}">
                  <a16:creationId xmlns:a16="http://schemas.microsoft.com/office/drawing/2014/main" id="{E3FF624B-4756-D99A-10A3-58AF7C08A011}"/>
                </a:ext>
              </a:extLst>
            </p:cNvPr>
            <p:cNvSpPr/>
            <p:nvPr/>
          </p:nvSpPr>
          <p:spPr>
            <a:xfrm>
              <a:off x="3412116" y="2724188"/>
              <a:ext cx="448108" cy="448514"/>
            </a:xfrm>
            <a:custGeom>
              <a:avLst/>
              <a:gdLst/>
              <a:ahLst/>
              <a:cxnLst/>
              <a:rect l="l" t="t" r="r" b="b"/>
              <a:pathLst>
                <a:path w="7733" h="7740" fill="none" extrusionOk="0">
                  <a:moveTo>
                    <a:pt x="7732" y="1133"/>
                  </a:moveTo>
                  <a:lnTo>
                    <a:pt x="7732" y="6607"/>
                  </a:lnTo>
                  <a:cubicBezTo>
                    <a:pt x="7732" y="7229"/>
                    <a:pt x="7229" y="7732"/>
                    <a:pt x="6608" y="7740"/>
                  </a:cubicBezTo>
                  <a:lnTo>
                    <a:pt x="1125" y="7740"/>
                  </a:lnTo>
                  <a:cubicBezTo>
                    <a:pt x="504" y="7732"/>
                    <a:pt x="1" y="7229"/>
                    <a:pt x="1" y="6607"/>
                  </a:cubicBezTo>
                  <a:lnTo>
                    <a:pt x="1" y="1133"/>
                  </a:lnTo>
                  <a:cubicBezTo>
                    <a:pt x="1" y="504"/>
                    <a:pt x="504" y="0"/>
                    <a:pt x="1125" y="0"/>
                  </a:cubicBezTo>
                  <a:lnTo>
                    <a:pt x="3878" y="0"/>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32" name="Google Shape;4791;p99">
              <a:extLst>
                <a:ext uri="{FF2B5EF4-FFF2-40B4-BE49-F238E27FC236}">
                  <a16:creationId xmlns:a16="http://schemas.microsoft.com/office/drawing/2014/main" id="{F0AD27FF-F636-90AB-4599-2C7C57D75C71}"/>
                </a:ext>
              </a:extLst>
            </p:cNvPr>
            <p:cNvSpPr/>
            <p:nvPr/>
          </p:nvSpPr>
          <p:spPr>
            <a:xfrm>
              <a:off x="3437670" y="2749684"/>
              <a:ext cx="396998" cy="397520"/>
            </a:xfrm>
            <a:custGeom>
              <a:avLst/>
              <a:gdLst/>
              <a:ahLst/>
              <a:cxnLst/>
              <a:rect l="l" t="t" r="r" b="b"/>
              <a:pathLst>
                <a:path w="6851" h="6860" extrusionOk="0">
                  <a:moveTo>
                    <a:pt x="999" y="1"/>
                  </a:moveTo>
                  <a:lnTo>
                    <a:pt x="5852" y="1"/>
                  </a:lnTo>
                  <a:cubicBezTo>
                    <a:pt x="6410" y="1"/>
                    <a:pt x="6851" y="449"/>
                    <a:pt x="6851" y="1000"/>
                  </a:cubicBezTo>
                  <a:lnTo>
                    <a:pt x="6851" y="5860"/>
                  </a:lnTo>
                  <a:cubicBezTo>
                    <a:pt x="6851" y="6411"/>
                    <a:pt x="6410" y="6859"/>
                    <a:pt x="5852" y="6859"/>
                  </a:cubicBezTo>
                  <a:lnTo>
                    <a:pt x="999" y="6859"/>
                  </a:lnTo>
                  <a:cubicBezTo>
                    <a:pt x="441" y="6859"/>
                    <a:pt x="0" y="6411"/>
                    <a:pt x="0" y="5860"/>
                  </a:cubicBezTo>
                  <a:lnTo>
                    <a:pt x="0" y="1000"/>
                  </a:lnTo>
                  <a:cubicBezTo>
                    <a:pt x="0" y="449"/>
                    <a:pt x="441" y="1"/>
                    <a:pt x="999"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1533" name="Google Shape;4792;p99">
              <a:extLst>
                <a:ext uri="{FF2B5EF4-FFF2-40B4-BE49-F238E27FC236}">
                  <a16:creationId xmlns:a16="http://schemas.microsoft.com/office/drawing/2014/main" id="{BA3DC1B9-14A9-D191-3DF6-86C6F4F7A23D}"/>
                </a:ext>
              </a:extLst>
            </p:cNvPr>
            <p:cNvSpPr/>
            <p:nvPr/>
          </p:nvSpPr>
          <p:spPr>
            <a:xfrm>
              <a:off x="3454533" y="2749684"/>
              <a:ext cx="380599" cy="380657"/>
            </a:xfrm>
            <a:custGeom>
              <a:avLst/>
              <a:gdLst/>
              <a:ahLst/>
              <a:cxnLst/>
              <a:rect l="l" t="t" r="r" b="b"/>
              <a:pathLst>
                <a:path w="6568" h="6569" extrusionOk="0">
                  <a:moveTo>
                    <a:pt x="6560" y="1000"/>
                  </a:moveTo>
                  <a:cubicBezTo>
                    <a:pt x="6560" y="449"/>
                    <a:pt x="6111" y="1"/>
                    <a:pt x="5561" y="1"/>
                  </a:cubicBezTo>
                  <a:lnTo>
                    <a:pt x="708" y="1"/>
                  </a:lnTo>
                  <a:cubicBezTo>
                    <a:pt x="441" y="1"/>
                    <a:pt x="189" y="103"/>
                    <a:pt x="0" y="292"/>
                  </a:cubicBezTo>
                  <a:lnTo>
                    <a:pt x="6269" y="6568"/>
                  </a:lnTo>
                  <a:cubicBezTo>
                    <a:pt x="6458" y="6380"/>
                    <a:pt x="6568" y="6128"/>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34" name="Google Shape;4793;p99">
              <a:extLst>
                <a:ext uri="{FF2B5EF4-FFF2-40B4-BE49-F238E27FC236}">
                  <a16:creationId xmlns:a16="http://schemas.microsoft.com/office/drawing/2014/main" id="{E23109A4-57B6-CCBA-B7B2-7C440BECCCC0}"/>
                </a:ext>
              </a:extLst>
            </p:cNvPr>
            <p:cNvSpPr/>
            <p:nvPr/>
          </p:nvSpPr>
          <p:spPr>
            <a:xfrm>
              <a:off x="3530617" y="2912862"/>
              <a:ext cx="57484" cy="97584"/>
            </a:xfrm>
            <a:custGeom>
              <a:avLst/>
              <a:gdLst/>
              <a:ahLst/>
              <a:cxnLst/>
              <a:rect l="l" t="t" r="r" b="b"/>
              <a:pathLst>
                <a:path w="992" h="1684" extrusionOk="0">
                  <a:moveTo>
                    <a:pt x="1" y="653"/>
                  </a:moveTo>
                  <a:lnTo>
                    <a:pt x="992" y="1"/>
                  </a:lnTo>
                  <a:lnTo>
                    <a:pt x="992" y="378"/>
                  </a:lnTo>
                  <a:lnTo>
                    <a:pt x="252" y="834"/>
                  </a:lnTo>
                  <a:lnTo>
                    <a:pt x="992" y="1314"/>
                  </a:lnTo>
                  <a:lnTo>
                    <a:pt x="992" y="1684"/>
                  </a:lnTo>
                  <a:lnTo>
                    <a:pt x="1" y="1015"/>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35" name="Google Shape;4794;p99">
              <a:extLst>
                <a:ext uri="{FF2B5EF4-FFF2-40B4-BE49-F238E27FC236}">
                  <a16:creationId xmlns:a16="http://schemas.microsoft.com/office/drawing/2014/main" id="{66D63B9E-0635-FA4A-AD38-8F1026FA09C7}"/>
                </a:ext>
              </a:extLst>
            </p:cNvPr>
            <p:cNvSpPr/>
            <p:nvPr/>
          </p:nvSpPr>
          <p:spPr>
            <a:xfrm>
              <a:off x="3605832" y="2860478"/>
              <a:ext cx="62062" cy="176392"/>
            </a:xfrm>
            <a:custGeom>
              <a:avLst/>
              <a:gdLst/>
              <a:ahLst/>
              <a:cxnLst/>
              <a:rect l="l" t="t" r="r" b="b"/>
              <a:pathLst>
                <a:path w="1071" h="3044" extrusionOk="0">
                  <a:moveTo>
                    <a:pt x="756" y="0"/>
                  </a:moveTo>
                  <a:lnTo>
                    <a:pt x="1070" y="0"/>
                  </a:lnTo>
                  <a:lnTo>
                    <a:pt x="315" y="3044"/>
                  </a:lnTo>
                  <a:lnTo>
                    <a:pt x="0" y="3044"/>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36" name="Google Shape;4795;p99">
              <a:extLst>
                <a:ext uri="{FF2B5EF4-FFF2-40B4-BE49-F238E27FC236}">
                  <a16:creationId xmlns:a16="http://schemas.microsoft.com/office/drawing/2014/main" id="{9CDE42D4-1CDB-9EC0-2B1F-7BA4E4EFF4CB}"/>
                </a:ext>
              </a:extLst>
            </p:cNvPr>
            <p:cNvSpPr/>
            <p:nvPr/>
          </p:nvSpPr>
          <p:spPr>
            <a:xfrm>
              <a:off x="3684235" y="2912862"/>
              <a:ext cx="57484" cy="97584"/>
            </a:xfrm>
            <a:custGeom>
              <a:avLst/>
              <a:gdLst/>
              <a:ahLst/>
              <a:cxnLst/>
              <a:rect l="l" t="t" r="r" b="b"/>
              <a:pathLst>
                <a:path w="992" h="1684" extrusionOk="0">
                  <a:moveTo>
                    <a:pt x="0" y="370"/>
                  </a:moveTo>
                  <a:lnTo>
                    <a:pt x="0" y="1"/>
                  </a:lnTo>
                  <a:lnTo>
                    <a:pt x="991" y="661"/>
                  </a:lnTo>
                  <a:lnTo>
                    <a:pt x="991" y="1023"/>
                  </a:lnTo>
                  <a:lnTo>
                    <a:pt x="0" y="1684"/>
                  </a:lnTo>
                  <a:lnTo>
                    <a:pt x="0" y="1306"/>
                  </a:lnTo>
                  <a:lnTo>
                    <a:pt x="740" y="85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37" name="Google Shape;4796;p99">
              <a:extLst>
                <a:ext uri="{FF2B5EF4-FFF2-40B4-BE49-F238E27FC236}">
                  <a16:creationId xmlns:a16="http://schemas.microsoft.com/office/drawing/2014/main" id="{C2D72F7D-C667-9846-0831-05692D038B7B}"/>
                </a:ext>
              </a:extLst>
            </p:cNvPr>
            <p:cNvSpPr/>
            <p:nvPr/>
          </p:nvSpPr>
          <p:spPr>
            <a:xfrm>
              <a:off x="5137660" y="3623405"/>
              <a:ext cx="448050" cy="448050"/>
            </a:xfrm>
            <a:custGeom>
              <a:avLst/>
              <a:gdLst/>
              <a:ahLst/>
              <a:cxnLst/>
              <a:rect l="l" t="t" r="r" b="b"/>
              <a:pathLst>
                <a:path w="7732" h="7732" fill="none" extrusionOk="0">
                  <a:moveTo>
                    <a:pt x="5317" y="7732"/>
                  </a:moveTo>
                  <a:lnTo>
                    <a:pt x="1125" y="7732"/>
                  </a:lnTo>
                  <a:cubicBezTo>
                    <a:pt x="504" y="7732"/>
                    <a:pt x="0" y="7228"/>
                    <a:pt x="0" y="6599"/>
                  </a:cubicBezTo>
                  <a:lnTo>
                    <a:pt x="0" y="1125"/>
                  </a:lnTo>
                  <a:cubicBezTo>
                    <a:pt x="0" y="504"/>
                    <a:pt x="504" y="0"/>
                    <a:pt x="1125" y="0"/>
                  </a:cubicBezTo>
                  <a:lnTo>
                    <a:pt x="6607" y="0"/>
                  </a:lnTo>
                  <a:cubicBezTo>
                    <a:pt x="7228" y="0"/>
                    <a:pt x="7732" y="504"/>
                    <a:pt x="7732" y="1125"/>
                  </a:cubicBezTo>
                  <a:lnTo>
                    <a:pt x="7732" y="2328"/>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38" name="Google Shape;4797;p99">
              <a:extLst>
                <a:ext uri="{FF2B5EF4-FFF2-40B4-BE49-F238E27FC236}">
                  <a16:creationId xmlns:a16="http://schemas.microsoft.com/office/drawing/2014/main" id="{25ABF1F3-13A8-1939-E36D-0E5EA64D7E99}"/>
                </a:ext>
              </a:extLst>
            </p:cNvPr>
            <p:cNvSpPr/>
            <p:nvPr/>
          </p:nvSpPr>
          <p:spPr>
            <a:xfrm>
              <a:off x="5432089" y="4057252"/>
              <a:ext cx="27873" cy="27873"/>
            </a:xfrm>
            <a:custGeom>
              <a:avLst/>
              <a:gdLst/>
              <a:ahLst/>
              <a:cxnLst/>
              <a:rect l="l" t="t" r="r" b="b"/>
              <a:pathLst>
                <a:path w="481" h="481" extrusionOk="0">
                  <a:moveTo>
                    <a:pt x="480" y="245"/>
                  </a:moveTo>
                  <a:cubicBezTo>
                    <a:pt x="480" y="378"/>
                    <a:pt x="370" y="481"/>
                    <a:pt x="236" y="481"/>
                  </a:cubicBezTo>
                  <a:cubicBezTo>
                    <a:pt x="110" y="481"/>
                    <a:pt x="0" y="378"/>
                    <a:pt x="0" y="245"/>
                  </a:cubicBezTo>
                  <a:cubicBezTo>
                    <a:pt x="0" y="111"/>
                    <a:pt x="110" y="1"/>
                    <a:pt x="236" y="1"/>
                  </a:cubicBezTo>
                  <a:cubicBezTo>
                    <a:pt x="370" y="1"/>
                    <a:pt x="480" y="111"/>
                    <a:pt x="480" y="24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39" name="Google Shape;4798;p99">
              <a:extLst>
                <a:ext uri="{FF2B5EF4-FFF2-40B4-BE49-F238E27FC236}">
                  <a16:creationId xmlns:a16="http://schemas.microsoft.com/office/drawing/2014/main" id="{68A2FD36-FDC5-85F2-AC34-694360ADFDA3}"/>
                </a:ext>
              </a:extLst>
            </p:cNvPr>
            <p:cNvSpPr/>
            <p:nvPr/>
          </p:nvSpPr>
          <p:spPr>
            <a:xfrm>
              <a:off x="5353687" y="4060902"/>
              <a:ext cx="18717" cy="18311"/>
            </a:xfrm>
            <a:custGeom>
              <a:avLst/>
              <a:gdLst/>
              <a:ahLst/>
              <a:cxnLst/>
              <a:rect l="l" t="t" r="r" b="b"/>
              <a:pathLst>
                <a:path w="323" h="316" extrusionOk="0">
                  <a:moveTo>
                    <a:pt x="0" y="182"/>
                  </a:moveTo>
                  <a:cubicBezTo>
                    <a:pt x="0" y="56"/>
                    <a:pt x="150" y="1"/>
                    <a:pt x="236" y="87"/>
                  </a:cubicBezTo>
                  <a:cubicBezTo>
                    <a:pt x="323" y="174"/>
                    <a:pt x="260" y="315"/>
                    <a:pt x="134" y="315"/>
                  </a:cubicBezTo>
                  <a:cubicBezTo>
                    <a:pt x="63" y="315"/>
                    <a:pt x="0" y="253"/>
                    <a:pt x="0" y="18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40" name="Google Shape;4799;p99">
              <a:extLst>
                <a:ext uri="{FF2B5EF4-FFF2-40B4-BE49-F238E27FC236}">
                  <a16:creationId xmlns:a16="http://schemas.microsoft.com/office/drawing/2014/main" id="{6CD9A56A-1843-9DD0-5273-6BAEC1A1B0A3}"/>
                </a:ext>
              </a:extLst>
            </p:cNvPr>
            <p:cNvSpPr/>
            <p:nvPr/>
          </p:nvSpPr>
          <p:spPr>
            <a:xfrm>
              <a:off x="5129432" y="3909140"/>
              <a:ext cx="16051" cy="16051"/>
            </a:xfrm>
            <a:custGeom>
              <a:avLst/>
              <a:gdLst/>
              <a:ahLst/>
              <a:cxnLst/>
              <a:rect l="l" t="t" r="r" b="b"/>
              <a:pathLst>
                <a:path w="277" h="277" extrusionOk="0">
                  <a:moveTo>
                    <a:pt x="276" y="134"/>
                  </a:moveTo>
                  <a:cubicBezTo>
                    <a:pt x="276" y="213"/>
                    <a:pt x="213" y="276"/>
                    <a:pt x="142" y="276"/>
                  </a:cubicBezTo>
                  <a:cubicBezTo>
                    <a:pt x="64" y="276"/>
                    <a:pt x="1" y="213"/>
                    <a:pt x="1" y="134"/>
                  </a:cubicBezTo>
                  <a:cubicBezTo>
                    <a:pt x="1" y="64"/>
                    <a:pt x="64" y="1"/>
                    <a:pt x="142" y="1"/>
                  </a:cubicBezTo>
                  <a:cubicBezTo>
                    <a:pt x="213" y="1"/>
                    <a:pt x="276" y="64"/>
                    <a:pt x="276" y="13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41" name="Google Shape;4800;p99">
              <a:extLst>
                <a:ext uri="{FF2B5EF4-FFF2-40B4-BE49-F238E27FC236}">
                  <a16:creationId xmlns:a16="http://schemas.microsoft.com/office/drawing/2014/main" id="{33D5270C-9736-0BD5-467A-AF4A28678636}"/>
                </a:ext>
              </a:extLst>
            </p:cNvPr>
            <p:cNvSpPr/>
            <p:nvPr/>
          </p:nvSpPr>
          <p:spPr>
            <a:xfrm>
              <a:off x="5488587" y="3612453"/>
              <a:ext cx="18775" cy="18775"/>
            </a:xfrm>
            <a:custGeom>
              <a:avLst/>
              <a:gdLst/>
              <a:ahLst/>
              <a:cxnLst/>
              <a:rect l="l" t="t" r="r" b="b"/>
              <a:pathLst>
                <a:path w="324" h="324" extrusionOk="0">
                  <a:moveTo>
                    <a:pt x="1" y="189"/>
                  </a:moveTo>
                  <a:cubicBezTo>
                    <a:pt x="1" y="63"/>
                    <a:pt x="150" y="1"/>
                    <a:pt x="237" y="87"/>
                  </a:cubicBezTo>
                  <a:cubicBezTo>
                    <a:pt x="323" y="174"/>
                    <a:pt x="260" y="323"/>
                    <a:pt x="142" y="323"/>
                  </a:cubicBezTo>
                  <a:cubicBezTo>
                    <a:pt x="63" y="323"/>
                    <a:pt x="1" y="260"/>
                    <a:pt x="1" y="18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42" name="Google Shape;4801;p99">
              <a:extLst>
                <a:ext uri="{FF2B5EF4-FFF2-40B4-BE49-F238E27FC236}">
                  <a16:creationId xmlns:a16="http://schemas.microsoft.com/office/drawing/2014/main" id="{F390CFA5-2811-5843-BD11-E5C98203023C}"/>
                </a:ext>
              </a:extLst>
            </p:cNvPr>
            <p:cNvSpPr/>
            <p:nvPr/>
          </p:nvSpPr>
          <p:spPr>
            <a:xfrm>
              <a:off x="5160434" y="3648901"/>
              <a:ext cx="397056" cy="397520"/>
            </a:xfrm>
            <a:custGeom>
              <a:avLst/>
              <a:gdLst/>
              <a:ahLst/>
              <a:cxnLst/>
              <a:rect l="l" t="t" r="r" b="b"/>
              <a:pathLst>
                <a:path w="6852" h="6860" extrusionOk="0">
                  <a:moveTo>
                    <a:pt x="999" y="1"/>
                  </a:moveTo>
                  <a:lnTo>
                    <a:pt x="5852" y="1"/>
                  </a:lnTo>
                  <a:cubicBezTo>
                    <a:pt x="6411" y="1"/>
                    <a:pt x="6851" y="449"/>
                    <a:pt x="6851" y="1000"/>
                  </a:cubicBezTo>
                  <a:lnTo>
                    <a:pt x="6851" y="5860"/>
                  </a:lnTo>
                  <a:cubicBezTo>
                    <a:pt x="6851" y="6411"/>
                    <a:pt x="6411" y="6859"/>
                    <a:pt x="5852" y="6859"/>
                  </a:cubicBezTo>
                  <a:lnTo>
                    <a:pt x="999" y="6859"/>
                  </a:lnTo>
                  <a:cubicBezTo>
                    <a:pt x="441" y="6859"/>
                    <a:pt x="1" y="6411"/>
                    <a:pt x="1" y="5860"/>
                  </a:cubicBezTo>
                  <a:lnTo>
                    <a:pt x="1" y="1000"/>
                  </a:lnTo>
                  <a:cubicBezTo>
                    <a:pt x="1" y="449"/>
                    <a:pt x="441" y="1"/>
                    <a:pt x="999"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43" name="Google Shape;4802;p99">
              <a:extLst>
                <a:ext uri="{FF2B5EF4-FFF2-40B4-BE49-F238E27FC236}">
                  <a16:creationId xmlns:a16="http://schemas.microsoft.com/office/drawing/2014/main" id="{2AFEAD90-8E65-1106-828F-77FCA731F54B}"/>
                </a:ext>
              </a:extLst>
            </p:cNvPr>
            <p:cNvSpPr/>
            <p:nvPr/>
          </p:nvSpPr>
          <p:spPr>
            <a:xfrm>
              <a:off x="5176833" y="3648901"/>
              <a:ext cx="380657" cy="380657"/>
            </a:xfrm>
            <a:custGeom>
              <a:avLst/>
              <a:gdLst/>
              <a:ahLst/>
              <a:cxnLst/>
              <a:rect l="l" t="t" r="r" b="b"/>
              <a:pathLst>
                <a:path w="6569" h="6569" extrusionOk="0">
                  <a:moveTo>
                    <a:pt x="6568" y="1000"/>
                  </a:moveTo>
                  <a:cubicBezTo>
                    <a:pt x="6568" y="449"/>
                    <a:pt x="6120" y="1"/>
                    <a:pt x="5569" y="1"/>
                  </a:cubicBezTo>
                  <a:lnTo>
                    <a:pt x="709" y="1"/>
                  </a:lnTo>
                  <a:cubicBezTo>
                    <a:pt x="441" y="1"/>
                    <a:pt x="190" y="111"/>
                    <a:pt x="1" y="300"/>
                  </a:cubicBezTo>
                  <a:lnTo>
                    <a:pt x="6277" y="6568"/>
                  </a:lnTo>
                  <a:cubicBezTo>
                    <a:pt x="6466" y="6379"/>
                    <a:pt x="6568" y="6128"/>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44" name="Google Shape;4803;p99">
              <a:extLst>
                <a:ext uri="{FF2B5EF4-FFF2-40B4-BE49-F238E27FC236}">
                  <a16:creationId xmlns:a16="http://schemas.microsoft.com/office/drawing/2014/main" id="{7A39C5DA-AB11-8FB7-EE70-829DF7BF6320}"/>
                </a:ext>
              </a:extLst>
            </p:cNvPr>
            <p:cNvSpPr/>
            <p:nvPr/>
          </p:nvSpPr>
          <p:spPr>
            <a:xfrm>
              <a:off x="5261609" y="3738719"/>
              <a:ext cx="78924" cy="220606"/>
            </a:xfrm>
            <a:custGeom>
              <a:avLst/>
              <a:gdLst/>
              <a:ahLst/>
              <a:cxnLst/>
              <a:rect l="l" t="t" r="r" b="b"/>
              <a:pathLst>
                <a:path w="1362" h="3807" extrusionOk="0">
                  <a:moveTo>
                    <a:pt x="921" y="0"/>
                  </a:moveTo>
                  <a:lnTo>
                    <a:pt x="1361" y="0"/>
                  </a:lnTo>
                  <a:lnTo>
                    <a:pt x="1361" y="2847"/>
                  </a:lnTo>
                  <a:cubicBezTo>
                    <a:pt x="1361" y="3484"/>
                    <a:pt x="1141" y="3807"/>
                    <a:pt x="693" y="3807"/>
                  </a:cubicBezTo>
                  <a:cubicBezTo>
                    <a:pt x="449" y="3807"/>
                    <a:pt x="276" y="3736"/>
                    <a:pt x="166" y="3587"/>
                  </a:cubicBezTo>
                  <a:cubicBezTo>
                    <a:pt x="56" y="3445"/>
                    <a:pt x="1" y="3225"/>
                    <a:pt x="1" y="2926"/>
                  </a:cubicBezTo>
                  <a:lnTo>
                    <a:pt x="1" y="2438"/>
                  </a:lnTo>
                  <a:lnTo>
                    <a:pt x="433" y="2438"/>
                  </a:lnTo>
                  <a:lnTo>
                    <a:pt x="433" y="2902"/>
                  </a:lnTo>
                  <a:cubicBezTo>
                    <a:pt x="425" y="3020"/>
                    <a:pt x="433" y="3138"/>
                    <a:pt x="457" y="3256"/>
                  </a:cubicBezTo>
                  <a:cubicBezTo>
                    <a:pt x="473" y="3288"/>
                    <a:pt x="488" y="3319"/>
                    <a:pt x="512" y="3351"/>
                  </a:cubicBezTo>
                  <a:cubicBezTo>
                    <a:pt x="551" y="3406"/>
                    <a:pt x="614" y="3429"/>
                    <a:pt x="677" y="3429"/>
                  </a:cubicBezTo>
                  <a:cubicBezTo>
                    <a:pt x="748" y="3429"/>
                    <a:pt x="811" y="3406"/>
                    <a:pt x="850" y="3351"/>
                  </a:cubicBezTo>
                  <a:cubicBezTo>
                    <a:pt x="882" y="3288"/>
                    <a:pt x="905" y="3217"/>
                    <a:pt x="905" y="3154"/>
                  </a:cubicBezTo>
                  <a:cubicBezTo>
                    <a:pt x="913" y="3075"/>
                    <a:pt x="921" y="2981"/>
                    <a:pt x="921" y="286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45" name="Google Shape;4804;p99">
              <a:extLst>
                <a:ext uri="{FF2B5EF4-FFF2-40B4-BE49-F238E27FC236}">
                  <a16:creationId xmlns:a16="http://schemas.microsoft.com/office/drawing/2014/main" id="{61CC5F88-7267-9679-38E9-EE64D178DCDF}"/>
                </a:ext>
              </a:extLst>
            </p:cNvPr>
            <p:cNvSpPr/>
            <p:nvPr/>
          </p:nvSpPr>
          <p:spPr>
            <a:xfrm>
              <a:off x="5370086" y="3735532"/>
              <a:ext cx="86226" cy="223388"/>
            </a:xfrm>
            <a:custGeom>
              <a:avLst/>
              <a:gdLst/>
              <a:ahLst/>
              <a:cxnLst/>
              <a:rect l="l" t="t" r="r" b="b"/>
              <a:pathLst>
                <a:path w="1488" h="3855" extrusionOk="0">
                  <a:moveTo>
                    <a:pt x="56" y="1219"/>
                  </a:moveTo>
                  <a:cubicBezTo>
                    <a:pt x="24" y="1109"/>
                    <a:pt x="16" y="999"/>
                    <a:pt x="16" y="889"/>
                  </a:cubicBezTo>
                  <a:cubicBezTo>
                    <a:pt x="1" y="669"/>
                    <a:pt x="56" y="441"/>
                    <a:pt x="166" y="244"/>
                  </a:cubicBezTo>
                  <a:cubicBezTo>
                    <a:pt x="268" y="79"/>
                    <a:pt x="457" y="0"/>
                    <a:pt x="740" y="0"/>
                  </a:cubicBezTo>
                  <a:cubicBezTo>
                    <a:pt x="1110" y="0"/>
                    <a:pt x="1322" y="181"/>
                    <a:pt x="1393" y="527"/>
                  </a:cubicBezTo>
                  <a:cubicBezTo>
                    <a:pt x="1424" y="716"/>
                    <a:pt x="1432" y="905"/>
                    <a:pt x="1432" y="1101"/>
                  </a:cubicBezTo>
                  <a:lnTo>
                    <a:pt x="1432" y="1321"/>
                  </a:lnTo>
                  <a:lnTo>
                    <a:pt x="1007" y="1321"/>
                  </a:lnTo>
                  <a:lnTo>
                    <a:pt x="1007" y="1070"/>
                  </a:lnTo>
                  <a:cubicBezTo>
                    <a:pt x="1015" y="905"/>
                    <a:pt x="999" y="747"/>
                    <a:pt x="976" y="590"/>
                  </a:cubicBezTo>
                  <a:cubicBezTo>
                    <a:pt x="960" y="527"/>
                    <a:pt x="929" y="464"/>
                    <a:pt x="881" y="417"/>
                  </a:cubicBezTo>
                  <a:cubicBezTo>
                    <a:pt x="842" y="393"/>
                    <a:pt x="795" y="378"/>
                    <a:pt x="740" y="378"/>
                  </a:cubicBezTo>
                  <a:cubicBezTo>
                    <a:pt x="653" y="370"/>
                    <a:pt x="559" y="417"/>
                    <a:pt x="512" y="496"/>
                  </a:cubicBezTo>
                  <a:cubicBezTo>
                    <a:pt x="457" y="606"/>
                    <a:pt x="433" y="724"/>
                    <a:pt x="441" y="850"/>
                  </a:cubicBezTo>
                  <a:cubicBezTo>
                    <a:pt x="433" y="960"/>
                    <a:pt x="457" y="1078"/>
                    <a:pt x="504" y="1188"/>
                  </a:cubicBezTo>
                  <a:cubicBezTo>
                    <a:pt x="551" y="1259"/>
                    <a:pt x="606" y="1329"/>
                    <a:pt x="661" y="1392"/>
                  </a:cubicBezTo>
                  <a:cubicBezTo>
                    <a:pt x="724" y="1455"/>
                    <a:pt x="764" y="1487"/>
                    <a:pt x="771" y="1502"/>
                  </a:cubicBezTo>
                  <a:lnTo>
                    <a:pt x="1023" y="1770"/>
                  </a:lnTo>
                  <a:cubicBezTo>
                    <a:pt x="1314" y="2053"/>
                    <a:pt x="1487" y="2446"/>
                    <a:pt x="1487" y="2855"/>
                  </a:cubicBezTo>
                  <a:cubicBezTo>
                    <a:pt x="1487" y="3178"/>
                    <a:pt x="1440" y="3429"/>
                    <a:pt x="1338" y="3602"/>
                  </a:cubicBezTo>
                  <a:cubicBezTo>
                    <a:pt x="1235" y="3768"/>
                    <a:pt x="1047" y="3854"/>
                    <a:pt x="764" y="3854"/>
                  </a:cubicBezTo>
                  <a:cubicBezTo>
                    <a:pt x="417" y="3854"/>
                    <a:pt x="205" y="3705"/>
                    <a:pt x="111" y="3406"/>
                  </a:cubicBezTo>
                  <a:cubicBezTo>
                    <a:pt x="56" y="3193"/>
                    <a:pt x="32" y="2973"/>
                    <a:pt x="32" y="2745"/>
                  </a:cubicBezTo>
                  <a:lnTo>
                    <a:pt x="32" y="2360"/>
                  </a:lnTo>
                  <a:lnTo>
                    <a:pt x="465" y="2360"/>
                  </a:lnTo>
                  <a:lnTo>
                    <a:pt x="465" y="2745"/>
                  </a:lnTo>
                  <a:cubicBezTo>
                    <a:pt x="457" y="2934"/>
                    <a:pt x="473" y="3130"/>
                    <a:pt x="528" y="3319"/>
                  </a:cubicBezTo>
                  <a:cubicBezTo>
                    <a:pt x="551" y="3414"/>
                    <a:pt x="646" y="3484"/>
                    <a:pt x="748" y="3477"/>
                  </a:cubicBezTo>
                  <a:cubicBezTo>
                    <a:pt x="826" y="3484"/>
                    <a:pt x="913" y="3461"/>
                    <a:pt x="976" y="3406"/>
                  </a:cubicBezTo>
                  <a:cubicBezTo>
                    <a:pt x="1023" y="3335"/>
                    <a:pt x="1047" y="3256"/>
                    <a:pt x="1047" y="3170"/>
                  </a:cubicBezTo>
                  <a:cubicBezTo>
                    <a:pt x="1055" y="3068"/>
                    <a:pt x="1055" y="2950"/>
                    <a:pt x="1055" y="2816"/>
                  </a:cubicBezTo>
                  <a:cubicBezTo>
                    <a:pt x="1047" y="2541"/>
                    <a:pt x="921" y="2273"/>
                    <a:pt x="708" y="2084"/>
                  </a:cubicBezTo>
                  <a:lnTo>
                    <a:pt x="465" y="1833"/>
                  </a:lnTo>
                  <a:cubicBezTo>
                    <a:pt x="276" y="1668"/>
                    <a:pt x="134" y="1455"/>
                    <a:pt x="56" y="12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1547" name="Google Shape;3921;p90">
            <a:extLst>
              <a:ext uri="{FF2B5EF4-FFF2-40B4-BE49-F238E27FC236}">
                <a16:creationId xmlns:a16="http://schemas.microsoft.com/office/drawing/2014/main" id="{E93DD491-F83D-D931-F1E4-6EBD3EBB2D9D}"/>
              </a:ext>
            </a:extLst>
          </p:cNvPr>
          <p:cNvGrpSpPr/>
          <p:nvPr/>
        </p:nvGrpSpPr>
        <p:grpSpPr>
          <a:xfrm>
            <a:off x="3115383" y="3609291"/>
            <a:ext cx="2430087" cy="1537326"/>
            <a:chOff x="731265" y="1666404"/>
            <a:chExt cx="3129548" cy="2763349"/>
          </a:xfrm>
        </p:grpSpPr>
        <p:sp>
          <p:nvSpPr>
            <p:cNvPr id="1548" name="Google Shape;3922;p90">
              <a:extLst>
                <a:ext uri="{FF2B5EF4-FFF2-40B4-BE49-F238E27FC236}">
                  <a16:creationId xmlns:a16="http://schemas.microsoft.com/office/drawing/2014/main" id="{0E346B57-4D0E-A993-7E54-12B8C9577C4F}"/>
                </a:ext>
              </a:extLst>
            </p:cNvPr>
            <p:cNvSpPr/>
            <p:nvPr/>
          </p:nvSpPr>
          <p:spPr>
            <a:xfrm>
              <a:off x="2206140" y="2280093"/>
              <a:ext cx="1649878" cy="1650438"/>
            </a:xfrm>
            <a:custGeom>
              <a:avLst/>
              <a:gdLst/>
              <a:ahLst/>
              <a:cxnLst/>
              <a:rect l="l" t="t" r="r" b="b"/>
              <a:pathLst>
                <a:path w="50038" h="50055" extrusionOk="0">
                  <a:moveTo>
                    <a:pt x="25031" y="9128"/>
                  </a:moveTo>
                  <a:cubicBezTo>
                    <a:pt x="27079" y="9128"/>
                    <a:pt x="29144" y="9525"/>
                    <a:pt x="31113" y="10341"/>
                  </a:cubicBezTo>
                  <a:cubicBezTo>
                    <a:pt x="37035" y="12804"/>
                    <a:pt x="40910" y="18599"/>
                    <a:pt x="40910" y="25028"/>
                  </a:cubicBezTo>
                  <a:cubicBezTo>
                    <a:pt x="40910" y="33793"/>
                    <a:pt x="33811" y="40928"/>
                    <a:pt x="25028" y="40928"/>
                  </a:cubicBezTo>
                  <a:lnTo>
                    <a:pt x="25028" y="40910"/>
                  </a:lnTo>
                  <a:cubicBezTo>
                    <a:pt x="18599" y="40910"/>
                    <a:pt x="12804" y="37034"/>
                    <a:pt x="10359" y="31094"/>
                  </a:cubicBezTo>
                  <a:cubicBezTo>
                    <a:pt x="7896" y="25154"/>
                    <a:pt x="9255" y="18327"/>
                    <a:pt x="13800" y="13782"/>
                  </a:cubicBezTo>
                  <a:cubicBezTo>
                    <a:pt x="16839" y="10743"/>
                    <a:pt x="20899" y="9128"/>
                    <a:pt x="25031" y="9128"/>
                  </a:cubicBezTo>
                  <a:close/>
                  <a:moveTo>
                    <a:pt x="20863" y="0"/>
                  </a:moveTo>
                  <a:lnTo>
                    <a:pt x="19649" y="5089"/>
                  </a:lnTo>
                  <a:cubicBezTo>
                    <a:pt x="17929" y="5560"/>
                    <a:pt x="16281" y="6248"/>
                    <a:pt x="14742" y="7136"/>
                  </a:cubicBezTo>
                  <a:lnTo>
                    <a:pt x="10287" y="4383"/>
                  </a:lnTo>
                  <a:lnTo>
                    <a:pt x="7335" y="7335"/>
                  </a:lnTo>
                  <a:lnTo>
                    <a:pt x="4401" y="10269"/>
                  </a:lnTo>
                  <a:lnTo>
                    <a:pt x="7136" y="14742"/>
                  </a:lnTo>
                  <a:cubicBezTo>
                    <a:pt x="6248" y="16281"/>
                    <a:pt x="5560" y="17929"/>
                    <a:pt x="5108" y="19631"/>
                  </a:cubicBezTo>
                  <a:lnTo>
                    <a:pt x="1" y="20863"/>
                  </a:lnTo>
                  <a:lnTo>
                    <a:pt x="1" y="29193"/>
                  </a:lnTo>
                  <a:lnTo>
                    <a:pt x="5108" y="30406"/>
                  </a:lnTo>
                  <a:cubicBezTo>
                    <a:pt x="5560" y="32127"/>
                    <a:pt x="6248" y="33775"/>
                    <a:pt x="7136" y="35314"/>
                  </a:cubicBezTo>
                  <a:lnTo>
                    <a:pt x="4401" y="39769"/>
                  </a:lnTo>
                  <a:lnTo>
                    <a:pt x="7335" y="42721"/>
                  </a:lnTo>
                  <a:lnTo>
                    <a:pt x="10287" y="45654"/>
                  </a:lnTo>
                  <a:lnTo>
                    <a:pt x="14742" y="42920"/>
                  </a:lnTo>
                  <a:cubicBezTo>
                    <a:pt x="16281" y="43807"/>
                    <a:pt x="17929" y="44495"/>
                    <a:pt x="19649" y="44948"/>
                  </a:cubicBezTo>
                  <a:lnTo>
                    <a:pt x="20863" y="50055"/>
                  </a:lnTo>
                  <a:lnTo>
                    <a:pt x="29193" y="50055"/>
                  </a:lnTo>
                  <a:lnTo>
                    <a:pt x="30407" y="44948"/>
                  </a:lnTo>
                  <a:cubicBezTo>
                    <a:pt x="32127" y="44495"/>
                    <a:pt x="33757" y="43807"/>
                    <a:pt x="35296" y="42920"/>
                  </a:cubicBezTo>
                  <a:lnTo>
                    <a:pt x="39769" y="45672"/>
                  </a:lnTo>
                  <a:lnTo>
                    <a:pt x="42721" y="42739"/>
                  </a:lnTo>
                  <a:lnTo>
                    <a:pt x="45655" y="39787"/>
                  </a:lnTo>
                  <a:lnTo>
                    <a:pt x="42920" y="35314"/>
                  </a:lnTo>
                  <a:cubicBezTo>
                    <a:pt x="43808" y="33775"/>
                    <a:pt x="44478" y="32145"/>
                    <a:pt x="44948" y="30424"/>
                  </a:cubicBezTo>
                  <a:lnTo>
                    <a:pt x="50037" y="29211"/>
                  </a:lnTo>
                  <a:lnTo>
                    <a:pt x="50037" y="20863"/>
                  </a:lnTo>
                  <a:lnTo>
                    <a:pt x="44948" y="19649"/>
                  </a:lnTo>
                  <a:cubicBezTo>
                    <a:pt x="44478" y="17929"/>
                    <a:pt x="43808" y="16281"/>
                    <a:pt x="42902" y="14742"/>
                  </a:cubicBezTo>
                  <a:lnTo>
                    <a:pt x="45655" y="10269"/>
                  </a:lnTo>
                  <a:lnTo>
                    <a:pt x="42721" y="7335"/>
                  </a:lnTo>
                  <a:lnTo>
                    <a:pt x="39769" y="4383"/>
                  </a:lnTo>
                  <a:lnTo>
                    <a:pt x="35296" y="7136"/>
                  </a:lnTo>
                  <a:cubicBezTo>
                    <a:pt x="33757" y="6248"/>
                    <a:pt x="32127" y="5560"/>
                    <a:pt x="30407" y="5107"/>
                  </a:cubicBezTo>
                  <a:lnTo>
                    <a:pt x="29193" y="0"/>
                  </a:lnTo>
                  <a:close/>
                </a:path>
              </a:pathLst>
            </a:custGeom>
            <a:solidFill>
              <a:schemeClr val="accent4"/>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49" name="Google Shape;3923;p90">
              <a:extLst>
                <a:ext uri="{FF2B5EF4-FFF2-40B4-BE49-F238E27FC236}">
                  <a16:creationId xmlns:a16="http://schemas.microsoft.com/office/drawing/2014/main" id="{ECF4BEA3-DF9C-2376-D334-51064C74DF5A}"/>
                </a:ext>
              </a:extLst>
            </p:cNvPr>
            <p:cNvSpPr/>
            <p:nvPr/>
          </p:nvSpPr>
          <p:spPr>
            <a:xfrm>
              <a:off x="2202579" y="2276499"/>
              <a:ext cx="1657000" cy="1657626"/>
            </a:xfrm>
            <a:custGeom>
              <a:avLst/>
              <a:gdLst/>
              <a:ahLst/>
              <a:cxnLst/>
              <a:rect l="l" t="t" r="r" b="b"/>
              <a:pathLst>
                <a:path w="50254" h="50273" extrusionOk="0">
                  <a:moveTo>
                    <a:pt x="25136" y="9363"/>
                  </a:moveTo>
                  <a:cubicBezTo>
                    <a:pt x="33847" y="9381"/>
                    <a:pt x="40891" y="16426"/>
                    <a:pt x="40909" y="25137"/>
                  </a:cubicBezTo>
                  <a:cubicBezTo>
                    <a:pt x="40909" y="31511"/>
                    <a:pt x="37070" y="37270"/>
                    <a:pt x="31166" y="39715"/>
                  </a:cubicBezTo>
                  <a:cubicBezTo>
                    <a:pt x="29220" y="40517"/>
                    <a:pt x="27174" y="40908"/>
                    <a:pt x="25144" y="40908"/>
                  </a:cubicBezTo>
                  <a:cubicBezTo>
                    <a:pt x="21038" y="40908"/>
                    <a:pt x="16998" y="39310"/>
                    <a:pt x="13981" y="36292"/>
                  </a:cubicBezTo>
                  <a:cubicBezTo>
                    <a:pt x="9471" y="31783"/>
                    <a:pt x="8131" y="24992"/>
                    <a:pt x="10558" y="19106"/>
                  </a:cubicBezTo>
                  <a:cubicBezTo>
                    <a:pt x="13003" y="13203"/>
                    <a:pt x="18761" y="9363"/>
                    <a:pt x="25136" y="9363"/>
                  </a:cubicBezTo>
                  <a:close/>
                  <a:moveTo>
                    <a:pt x="25139" y="9139"/>
                  </a:moveTo>
                  <a:cubicBezTo>
                    <a:pt x="20976" y="9139"/>
                    <a:pt x="16882" y="10766"/>
                    <a:pt x="13818" y="13818"/>
                  </a:cubicBezTo>
                  <a:cubicBezTo>
                    <a:pt x="9254" y="18400"/>
                    <a:pt x="7878" y="25282"/>
                    <a:pt x="10359" y="31258"/>
                  </a:cubicBezTo>
                  <a:cubicBezTo>
                    <a:pt x="12822" y="37234"/>
                    <a:pt x="18671" y="41127"/>
                    <a:pt x="25136" y="41127"/>
                  </a:cubicBezTo>
                  <a:cubicBezTo>
                    <a:pt x="33973" y="41127"/>
                    <a:pt x="41127" y="33974"/>
                    <a:pt x="41127" y="25137"/>
                  </a:cubicBezTo>
                  <a:cubicBezTo>
                    <a:pt x="41127" y="18672"/>
                    <a:pt x="37233" y="12840"/>
                    <a:pt x="31257" y="10359"/>
                  </a:cubicBezTo>
                  <a:cubicBezTo>
                    <a:pt x="29278" y="9538"/>
                    <a:pt x="27200" y="9139"/>
                    <a:pt x="25139" y="9139"/>
                  </a:cubicBezTo>
                  <a:close/>
                  <a:moveTo>
                    <a:pt x="29211" y="236"/>
                  </a:moveTo>
                  <a:lnTo>
                    <a:pt x="30424" y="5307"/>
                  </a:lnTo>
                  <a:lnTo>
                    <a:pt x="30478" y="5325"/>
                  </a:lnTo>
                  <a:cubicBezTo>
                    <a:pt x="32199" y="5778"/>
                    <a:pt x="33829" y="6466"/>
                    <a:pt x="35350" y="7353"/>
                  </a:cubicBezTo>
                  <a:lnTo>
                    <a:pt x="35422" y="7389"/>
                  </a:lnTo>
                  <a:lnTo>
                    <a:pt x="39859" y="4655"/>
                  </a:lnTo>
                  <a:lnTo>
                    <a:pt x="45618" y="10414"/>
                  </a:lnTo>
                  <a:lnTo>
                    <a:pt x="42883" y="14851"/>
                  </a:lnTo>
                  <a:lnTo>
                    <a:pt x="42920" y="14923"/>
                  </a:lnTo>
                  <a:cubicBezTo>
                    <a:pt x="43807" y="16444"/>
                    <a:pt x="44477" y="18074"/>
                    <a:pt x="44948" y="19794"/>
                  </a:cubicBezTo>
                  <a:lnTo>
                    <a:pt x="44966" y="19849"/>
                  </a:lnTo>
                  <a:lnTo>
                    <a:pt x="50037" y="21062"/>
                  </a:lnTo>
                  <a:lnTo>
                    <a:pt x="50037" y="29211"/>
                  </a:lnTo>
                  <a:lnTo>
                    <a:pt x="44966" y="30425"/>
                  </a:lnTo>
                  <a:lnTo>
                    <a:pt x="44948" y="30497"/>
                  </a:lnTo>
                  <a:cubicBezTo>
                    <a:pt x="44477" y="32199"/>
                    <a:pt x="43807" y="33829"/>
                    <a:pt x="42920" y="35369"/>
                  </a:cubicBezTo>
                  <a:lnTo>
                    <a:pt x="42883" y="35423"/>
                  </a:lnTo>
                  <a:lnTo>
                    <a:pt x="45618" y="39860"/>
                  </a:lnTo>
                  <a:lnTo>
                    <a:pt x="39859" y="45637"/>
                  </a:lnTo>
                  <a:lnTo>
                    <a:pt x="35422" y="42902"/>
                  </a:lnTo>
                  <a:lnTo>
                    <a:pt x="35350" y="42920"/>
                  </a:lnTo>
                  <a:cubicBezTo>
                    <a:pt x="33829" y="43807"/>
                    <a:pt x="32199" y="44496"/>
                    <a:pt x="30478" y="44948"/>
                  </a:cubicBezTo>
                  <a:lnTo>
                    <a:pt x="30424" y="44966"/>
                  </a:lnTo>
                  <a:lnTo>
                    <a:pt x="29211" y="50037"/>
                  </a:lnTo>
                  <a:lnTo>
                    <a:pt x="21061" y="50037"/>
                  </a:lnTo>
                  <a:lnTo>
                    <a:pt x="19848" y="44966"/>
                  </a:lnTo>
                  <a:lnTo>
                    <a:pt x="19794" y="44948"/>
                  </a:lnTo>
                  <a:cubicBezTo>
                    <a:pt x="18073" y="44496"/>
                    <a:pt x="16443" y="43807"/>
                    <a:pt x="14904" y="42920"/>
                  </a:cubicBezTo>
                  <a:lnTo>
                    <a:pt x="14850" y="42902"/>
                  </a:lnTo>
                  <a:lnTo>
                    <a:pt x="10413" y="45637"/>
                  </a:lnTo>
                  <a:lnTo>
                    <a:pt x="4654" y="39860"/>
                  </a:lnTo>
                  <a:lnTo>
                    <a:pt x="7371" y="35423"/>
                  </a:lnTo>
                  <a:lnTo>
                    <a:pt x="7352" y="35369"/>
                  </a:lnTo>
                  <a:cubicBezTo>
                    <a:pt x="6465" y="33829"/>
                    <a:pt x="5777" y="32199"/>
                    <a:pt x="5324" y="30497"/>
                  </a:cubicBezTo>
                  <a:lnTo>
                    <a:pt x="5306" y="30425"/>
                  </a:lnTo>
                  <a:lnTo>
                    <a:pt x="235" y="29211"/>
                  </a:lnTo>
                  <a:lnTo>
                    <a:pt x="235" y="21062"/>
                  </a:lnTo>
                  <a:lnTo>
                    <a:pt x="5306" y="19849"/>
                  </a:lnTo>
                  <a:lnTo>
                    <a:pt x="5324" y="19794"/>
                  </a:lnTo>
                  <a:cubicBezTo>
                    <a:pt x="5777" y="18074"/>
                    <a:pt x="6465" y="16444"/>
                    <a:pt x="7352" y="14923"/>
                  </a:cubicBezTo>
                  <a:lnTo>
                    <a:pt x="7371" y="14851"/>
                  </a:lnTo>
                  <a:lnTo>
                    <a:pt x="4654" y="10414"/>
                  </a:lnTo>
                  <a:lnTo>
                    <a:pt x="10413" y="4655"/>
                  </a:lnTo>
                  <a:lnTo>
                    <a:pt x="14850" y="7389"/>
                  </a:lnTo>
                  <a:lnTo>
                    <a:pt x="14904" y="7353"/>
                  </a:lnTo>
                  <a:cubicBezTo>
                    <a:pt x="16443" y="6466"/>
                    <a:pt x="18073" y="5778"/>
                    <a:pt x="19794" y="5325"/>
                  </a:cubicBezTo>
                  <a:lnTo>
                    <a:pt x="19848" y="5307"/>
                  </a:lnTo>
                  <a:lnTo>
                    <a:pt x="21061" y="236"/>
                  </a:lnTo>
                  <a:close/>
                  <a:moveTo>
                    <a:pt x="20880" y="1"/>
                  </a:moveTo>
                  <a:lnTo>
                    <a:pt x="19667" y="5126"/>
                  </a:lnTo>
                  <a:cubicBezTo>
                    <a:pt x="17983" y="5579"/>
                    <a:pt x="16371" y="6249"/>
                    <a:pt x="14850" y="7118"/>
                  </a:cubicBezTo>
                  <a:lnTo>
                    <a:pt x="10377" y="4365"/>
                  </a:lnTo>
                  <a:lnTo>
                    <a:pt x="4364" y="10378"/>
                  </a:lnTo>
                  <a:lnTo>
                    <a:pt x="7117" y="14851"/>
                  </a:lnTo>
                  <a:cubicBezTo>
                    <a:pt x="6248" y="16372"/>
                    <a:pt x="5578" y="17983"/>
                    <a:pt x="5125" y="19668"/>
                  </a:cubicBezTo>
                  <a:lnTo>
                    <a:pt x="0" y="20881"/>
                  </a:lnTo>
                  <a:lnTo>
                    <a:pt x="0" y="29392"/>
                  </a:lnTo>
                  <a:lnTo>
                    <a:pt x="5125" y="30606"/>
                  </a:lnTo>
                  <a:cubicBezTo>
                    <a:pt x="5578" y="32290"/>
                    <a:pt x="6248" y="33902"/>
                    <a:pt x="7117" y="35405"/>
                  </a:cubicBezTo>
                  <a:lnTo>
                    <a:pt x="4364" y="39896"/>
                  </a:lnTo>
                  <a:lnTo>
                    <a:pt x="10377" y="45908"/>
                  </a:lnTo>
                  <a:lnTo>
                    <a:pt x="14850" y="43156"/>
                  </a:lnTo>
                  <a:cubicBezTo>
                    <a:pt x="16371" y="44025"/>
                    <a:pt x="17983" y="44695"/>
                    <a:pt x="19667" y="45148"/>
                  </a:cubicBezTo>
                  <a:lnTo>
                    <a:pt x="20880" y="50273"/>
                  </a:lnTo>
                  <a:lnTo>
                    <a:pt x="29392" y="50273"/>
                  </a:lnTo>
                  <a:lnTo>
                    <a:pt x="30605" y="45148"/>
                  </a:lnTo>
                  <a:cubicBezTo>
                    <a:pt x="32289" y="44695"/>
                    <a:pt x="33901" y="44025"/>
                    <a:pt x="35404" y="43156"/>
                  </a:cubicBezTo>
                  <a:lnTo>
                    <a:pt x="39895" y="45908"/>
                  </a:lnTo>
                  <a:lnTo>
                    <a:pt x="45908" y="39896"/>
                  </a:lnTo>
                  <a:lnTo>
                    <a:pt x="43155" y="35405"/>
                  </a:lnTo>
                  <a:cubicBezTo>
                    <a:pt x="44024" y="33902"/>
                    <a:pt x="44694" y="32290"/>
                    <a:pt x="45147" y="30606"/>
                  </a:cubicBezTo>
                  <a:lnTo>
                    <a:pt x="50254" y="29392"/>
                  </a:lnTo>
                  <a:lnTo>
                    <a:pt x="50254" y="20881"/>
                  </a:lnTo>
                  <a:lnTo>
                    <a:pt x="45147" y="19668"/>
                  </a:lnTo>
                  <a:cubicBezTo>
                    <a:pt x="44694" y="17983"/>
                    <a:pt x="44024" y="16372"/>
                    <a:pt x="43155" y="14851"/>
                  </a:cubicBezTo>
                  <a:lnTo>
                    <a:pt x="45908" y="10378"/>
                  </a:lnTo>
                  <a:lnTo>
                    <a:pt x="39895" y="4365"/>
                  </a:lnTo>
                  <a:lnTo>
                    <a:pt x="35404" y="7118"/>
                  </a:lnTo>
                  <a:cubicBezTo>
                    <a:pt x="33901" y="6249"/>
                    <a:pt x="32289" y="5579"/>
                    <a:pt x="30605" y="5126"/>
                  </a:cubicBezTo>
                  <a:lnTo>
                    <a:pt x="29392"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0" name="Google Shape;3924;p90">
              <a:extLst>
                <a:ext uri="{FF2B5EF4-FFF2-40B4-BE49-F238E27FC236}">
                  <a16:creationId xmlns:a16="http://schemas.microsoft.com/office/drawing/2014/main" id="{DBED6DDF-A159-1D58-6966-50D86C7DA44D}"/>
                </a:ext>
              </a:extLst>
            </p:cNvPr>
            <p:cNvSpPr/>
            <p:nvPr/>
          </p:nvSpPr>
          <p:spPr>
            <a:xfrm>
              <a:off x="2848055" y="2280687"/>
              <a:ext cx="136770" cy="169611"/>
            </a:xfrm>
            <a:custGeom>
              <a:avLst/>
              <a:gdLst/>
              <a:ahLst/>
              <a:cxnLst/>
              <a:rect l="l" t="t" r="r" b="b"/>
              <a:pathLst>
                <a:path w="4148" h="5144" extrusionOk="0">
                  <a:moveTo>
                    <a:pt x="1395" y="1"/>
                  </a:moveTo>
                  <a:lnTo>
                    <a:pt x="181" y="5089"/>
                  </a:lnTo>
                  <a:lnTo>
                    <a:pt x="0" y="5144"/>
                  </a:lnTo>
                  <a:cubicBezTo>
                    <a:pt x="815" y="4908"/>
                    <a:pt x="1648" y="4727"/>
                    <a:pt x="2481" y="4600"/>
                  </a:cubicBezTo>
                  <a:lnTo>
                    <a:pt x="4147" y="1"/>
                  </a:ln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1" name="Google Shape;3925;p90">
              <a:extLst>
                <a:ext uri="{FF2B5EF4-FFF2-40B4-BE49-F238E27FC236}">
                  <a16:creationId xmlns:a16="http://schemas.microsoft.com/office/drawing/2014/main" id="{5C3D6559-B09B-EA4F-3C9F-FF2D8B5FEEB3}"/>
                </a:ext>
              </a:extLst>
            </p:cNvPr>
            <p:cNvSpPr/>
            <p:nvPr/>
          </p:nvSpPr>
          <p:spPr>
            <a:xfrm>
              <a:off x="2846868" y="2277093"/>
              <a:ext cx="143331" cy="176799"/>
            </a:xfrm>
            <a:custGeom>
              <a:avLst/>
              <a:gdLst/>
              <a:ahLst/>
              <a:cxnLst/>
              <a:rect l="l" t="t" r="r" b="b"/>
              <a:pathLst>
                <a:path w="4347" h="5362" extrusionOk="0">
                  <a:moveTo>
                    <a:pt x="4020" y="218"/>
                  </a:moveTo>
                  <a:lnTo>
                    <a:pt x="2427" y="4619"/>
                  </a:lnTo>
                  <a:cubicBezTo>
                    <a:pt x="1739" y="4727"/>
                    <a:pt x="1051" y="4872"/>
                    <a:pt x="362" y="5035"/>
                  </a:cubicBezTo>
                  <a:lnTo>
                    <a:pt x="1521" y="218"/>
                  </a:lnTo>
                  <a:close/>
                  <a:moveTo>
                    <a:pt x="1340" y="1"/>
                  </a:moveTo>
                  <a:lnTo>
                    <a:pt x="127" y="5108"/>
                  </a:lnTo>
                  <a:lnTo>
                    <a:pt x="73" y="5108"/>
                  </a:lnTo>
                  <a:lnTo>
                    <a:pt x="0" y="5144"/>
                  </a:lnTo>
                  <a:lnTo>
                    <a:pt x="55" y="5361"/>
                  </a:lnTo>
                  <a:lnTo>
                    <a:pt x="55" y="5343"/>
                  </a:lnTo>
                  <a:cubicBezTo>
                    <a:pt x="869" y="5126"/>
                    <a:pt x="1684" y="4945"/>
                    <a:pt x="2517" y="4818"/>
                  </a:cubicBezTo>
                  <a:lnTo>
                    <a:pt x="2590" y="4818"/>
                  </a:lnTo>
                  <a:lnTo>
                    <a:pt x="434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2" name="Google Shape;3926;p90">
              <a:extLst>
                <a:ext uri="{FF2B5EF4-FFF2-40B4-BE49-F238E27FC236}">
                  <a16:creationId xmlns:a16="http://schemas.microsoft.com/office/drawing/2014/main" id="{F6A6C3F0-C413-45F1-C2DA-537D4EEF7703}"/>
                </a:ext>
              </a:extLst>
            </p:cNvPr>
            <p:cNvSpPr/>
            <p:nvPr/>
          </p:nvSpPr>
          <p:spPr>
            <a:xfrm>
              <a:off x="3369949" y="2425207"/>
              <a:ext cx="211980" cy="132582"/>
            </a:xfrm>
            <a:custGeom>
              <a:avLst/>
              <a:gdLst/>
              <a:ahLst/>
              <a:cxnLst/>
              <a:rect l="l" t="t" r="r" b="b"/>
              <a:pathLst>
                <a:path w="6429" h="4021" extrusionOk="0">
                  <a:moveTo>
                    <a:pt x="4473" y="0"/>
                  </a:moveTo>
                  <a:lnTo>
                    <a:pt x="0" y="2735"/>
                  </a:lnTo>
                  <a:cubicBezTo>
                    <a:pt x="688" y="3133"/>
                    <a:pt x="1340" y="3568"/>
                    <a:pt x="1974" y="4020"/>
                  </a:cubicBezTo>
                  <a:lnTo>
                    <a:pt x="6429" y="1938"/>
                  </a:lnTo>
                  <a:lnTo>
                    <a:pt x="4473" y="0"/>
                  </a:ln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3" name="Google Shape;3927;p90">
              <a:extLst>
                <a:ext uri="{FF2B5EF4-FFF2-40B4-BE49-F238E27FC236}">
                  <a16:creationId xmlns:a16="http://schemas.microsoft.com/office/drawing/2014/main" id="{1B7948D6-6415-73CE-2F72-4D59CCE5026F}"/>
                </a:ext>
              </a:extLst>
            </p:cNvPr>
            <p:cNvSpPr/>
            <p:nvPr/>
          </p:nvSpPr>
          <p:spPr>
            <a:xfrm>
              <a:off x="3368135" y="2420426"/>
              <a:ext cx="220388" cy="141551"/>
            </a:xfrm>
            <a:custGeom>
              <a:avLst/>
              <a:gdLst/>
              <a:ahLst/>
              <a:cxnLst/>
              <a:rect l="l" t="t" r="r" b="b"/>
              <a:pathLst>
                <a:path w="6684" h="4293" extrusionOk="0">
                  <a:moveTo>
                    <a:pt x="4510" y="272"/>
                  </a:moveTo>
                  <a:lnTo>
                    <a:pt x="6285" y="2047"/>
                  </a:lnTo>
                  <a:lnTo>
                    <a:pt x="2047" y="4039"/>
                  </a:lnTo>
                  <a:cubicBezTo>
                    <a:pt x="1486" y="3622"/>
                    <a:pt x="888" y="3242"/>
                    <a:pt x="291" y="2880"/>
                  </a:cubicBezTo>
                  <a:lnTo>
                    <a:pt x="4510" y="272"/>
                  </a:lnTo>
                  <a:close/>
                  <a:moveTo>
                    <a:pt x="4546" y="0"/>
                  </a:moveTo>
                  <a:lnTo>
                    <a:pt x="1" y="2789"/>
                  </a:lnTo>
                  <a:lnTo>
                    <a:pt x="55" y="2861"/>
                  </a:lnTo>
                  <a:lnTo>
                    <a:pt x="1" y="2970"/>
                  </a:lnTo>
                  <a:lnTo>
                    <a:pt x="37" y="2988"/>
                  </a:lnTo>
                  <a:lnTo>
                    <a:pt x="73" y="3006"/>
                  </a:lnTo>
                  <a:cubicBezTo>
                    <a:pt x="725" y="3387"/>
                    <a:pt x="1359" y="3803"/>
                    <a:pt x="1957" y="4256"/>
                  </a:cubicBezTo>
                  <a:lnTo>
                    <a:pt x="2011" y="4292"/>
                  </a:lnTo>
                  <a:lnTo>
                    <a:pt x="6683" y="2119"/>
                  </a:lnTo>
                  <a:lnTo>
                    <a:pt x="4546"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4" name="Google Shape;3928;p90">
              <a:extLst>
                <a:ext uri="{FF2B5EF4-FFF2-40B4-BE49-F238E27FC236}">
                  <a16:creationId xmlns:a16="http://schemas.microsoft.com/office/drawing/2014/main" id="{94FE873E-E310-A769-D07B-16B0CE647948}"/>
                </a:ext>
              </a:extLst>
            </p:cNvPr>
            <p:cNvSpPr/>
            <p:nvPr/>
          </p:nvSpPr>
          <p:spPr>
            <a:xfrm>
              <a:off x="2206733" y="3151894"/>
              <a:ext cx="169611" cy="136770"/>
            </a:xfrm>
            <a:custGeom>
              <a:avLst/>
              <a:gdLst/>
              <a:ahLst/>
              <a:cxnLst/>
              <a:rect l="l" t="t" r="r" b="b"/>
              <a:pathLst>
                <a:path w="5144" h="4148" extrusionOk="0">
                  <a:moveTo>
                    <a:pt x="1" y="0"/>
                  </a:moveTo>
                  <a:lnTo>
                    <a:pt x="1" y="2753"/>
                  </a:lnTo>
                  <a:lnTo>
                    <a:pt x="5090" y="3966"/>
                  </a:lnTo>
                  <a:cubicBezTo>
                    <a:pt x="5108" y="4039"/>
                    <a:pt x="5126" y="4093"/>
                    <a:pt x="5144" y="4147"/>
                  </a:cubicBezTo>
                  <a:cubicBezTo>
                    <a:pt x="4908" y="3332"/>
                    <a:pt x="4727" y="2499"/>
                    <a:pt x="4601" y="1666"/>
                  </a:cubicBezTo>
                  <a:lnTo>
                    <a:pt x="1" y="0"/>
                  </a:ln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5" name="Google Shape;3929;p90">
              <a:extLst>
                <a:ext uri="{FF2B5EF4-FFF2-40B4-BE49-F238E27FC236}">
                  <a16:creationId xmlns:a16="http://schemas.microsoft.com/office/drawing/2014/main" id="{AEFDCC32-CBB2-7917-72DD-616EF70FA17C}"/>
                </a:ext>
              </a:extLst>
            </p:cNvPr>
            <p:cNvSpPr/>
            <p:nvPr/>
          </p:nvSpPr>
          <p:spPr>
            <a:xfrm>
              <a:off x="2202579" y="3146519"/>
              <a:ext cx="177359" cy="143331"/>
            </a:xfrm>
            <a:custGeom>
              <a:avLst/>
              <a:gdLst/>
              <a:ahLst/>
              <a:cxnLst/>
              <a:rect l="l" t="t" r="r" b="b"/>
              <a:pathLst>
                <a:path w="5379" h="4347" extrusionOk="0">
                  <a:moveTo>
                    <a:pt x="217" y="326"/>
                  </a:moveTo>
                  <a:lnTo>
                    <a:pt x="4618" y="1920"/>
                  </a:lnTo>
                  <a:cubicBezTo>
                    <a:pt x="4727" y="2608"/>
                    <a:pt x="4871" y="3296"/>
                    <a:pt x="5053" y="3984"/>
                  </a:cubicBezTo>
                  <a:lnTo>
                    <a:pt x="235" y="2825"/>
                  </a:lnTo>
                  <a:lnTo>
                    <a:pt x="217" y="326"/>
                  </a:lnTo>
                  <a:close/>
                  <a:moveTo>
                    <a:pt x="0" y="0"/>
                  </a:moveTo>
                  <a:lnTo>
                    <a:pt x="0" y="3006"/>
                  </a:lnTo>
                  <a:lnTo>
                    <a:pt x="5125" y="4220"/>
                  </a:lnTo>
                  <a:lnTo>
                    <a:pt x="5125" y="4274"/>
                  </a:lnTo>
                  <a:lnTo>
                    <a:pt x="5161" y="4346"/>
                  </a:lnTo>
                  <a:lnTo>
                    <a:pt x="5379" y="4292"/>
                  </a:lnTo>
                  <a:cubicBezTo>
                    <a:pt x="5143" y="3477"/>
                    <a:pt x="4962" y="2644"/>
                    <a:pt x="4835" y="1811"/>
                  </a:cubicBezTo>
                  <a:lnTo>
                    <a:pt x="4835" y="1757"/>
                  </a:lnTo>
                  <a:lnTo>
                    <a:pt x="0"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6" name="Google Shape;3930;p90">
              <a:extLst>
                <a:ext uri="{FF2B5EF4-FFF2-40B4-BE49-F238E27FC236}">
                  <a16:creationId xmlns:a16="http://schemas.microsoft.com/office/drawing/2014/main" id="{852CCE70-1684-A9E4-55F1-580527B68453}"/>
                </a:ext>
              </a:extLst>
            </p:cNvPr>
            <p:cNvSpPr/>
            <p:nvPr/>
          </p:nvSpPr>
          <p:spPr>
            <a:xfrm>
              <a:off x="2351253" y="2554757"/>
              <a:ext cx="132582" cy="212013"/>
            </a:xfrm>
            <a:custGeom>
              <a:avLst/>
              <a:gdLst/>
              <a:ahLst/>
              <a:cxnLst/>
              <a:rect l="l" t="t" r="r" b="b"/>
              <a:pathLst>
                <a:path w="4021" h="6430" extrusionOk="0">
                  <a:moveTo>
                    <a:pt x="1938" y="1"/>
                  </a:moveTo>
                  <a:lnTo>
                    <a:pt x="0" y="1957"/>
                  </a:lnTo>
                  <a:lnTo>
                    <a:pt x="2735" y="6430"/>
                  </a:lnTo>
                  <a:cubicBezTo>
                    <a:pt x="3133" y="5741"/>
                    <a:pt x="3568" y="5071"/>
                    <a:pt x="4021" y="4438"/>
                  </a:cubicBezTo>
                  <a:lnTo>
                    <a:pt x="1938" y="1"/>
                  </a:ln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7" name="Google Shape;3931;p90">
              <a:extLst>
                <a:ext uri="{FF2B5EF4-FFF2-40B4-BE49-F238E27FC236}">
                  <a16:creationId xmlns:a16="http://schemas.microsoft.com/office/drawing/2014/main" id="{61687E11-CD3E-C95B-1B8D-9334D058B50A}"/>
                </a:ext>
              </a:extLst>
            </p:cNvPr>
            <p:cNvSpPr/>
            <p:nvPr/>
          </p:nvSpPr>
          <p:spPr>
            <a:xfrm>
              <a:off x="2346472" y="2548789"/>
              <a:ext cx="141551" cy="219762"/>
            </a:xfrm>
            <a:custGeom>
              <a:avLst/>
              <a:gdLst/>
              <a:ahLst/>
              <a:cxnLst/>
              <a:rect l="l" t="t" r="r" b="b"/>
              <a:pathLst>
                <a:path w="4293" h="6665" extrusionOk="0">
                  <a:moveTo>
                    <a:pt x="2047" y="363"/>
                  </a:moveTo>
                  <a:lnTo>
                    <a:pt x="4039" y="4619"/>
                  </a:lnTo>
                  <a:cubicBezTo>
                    <a:pt x="3622" y="5180"/>
                    <a:pt x="3242" y="5760"/>
                    <a:pt x="2880" y="6375"/>
                  </a:cubicBezTo>
                  <a:lnTo>
                    <a:pt x="290" y="2138"/>
                  </a:lnTo>
                  <a:lnTo>
                    <a:pt x="2047" y="363"/>
                  </a:lnTo>
                  <a:close/>
                  <a:moveTo>
                    <a:pt x="2119" y="1"/>
                  </a:moveTo>
                  <a:lnTo>
                    <a:pt x="0" y="2120"/>
                  </a:lnTo>
                  <a:lnTo>
                    <a:pt x="2789" y="6665"/>
                  </a:lnTo>
                  <a:lnTo>
                    <a:pt x="2880" y="6611"/>
                  </a:lnTo>
                  <a:lnTo>
                    <a:pt x="2970" y="6665"/>
                  </a:lnTo>
                  <a:lnTo>
                    <a:pt x="2970" y="6647"/>
                  </a:lnTo>
                  <a:lnTo>
                    <a:pt x="3007" y="6593"/>
                  </a:lnTo>
                  <a:cubicBezTo>
                    <a:pt x="3387" y="5941"/>
                    <a:pt x="3803" y="5307"/>
                    <a:pt x="4256" y="4709"/>
                  </a:cubicBezTo>
                  <a:lnTo>
                    <a:pt x="4292" y="4655"/>
                  </a:lnTo>
                  <a:lnTo>
                    <a:pt x="2119"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8" name="Google Shape;3932;p90">
              <a:extLst>
                <a:ext uri="{FF2B5EF4-FFF2-40B4-BE49-F238E27FC236}">
                  <a16:creationId xmlns:a16="http://schemas.microsoft.com/office/drawing/2014/main" id="{0D4C339D-43B5-8B62-7362-F0DDAE59E473}"/>
                </a:ext>
              </a:extLst>
            </p:cNvPr>
            <p:cNvSpPr/>
            <p:nvPr/>
          </p:nvSpPr>
          <p:spPr>
            <a:xfrm>
              <a:off x="3686422" y="2922008"/>
              <a:ext cx="169611" cy="136770"/>
            </a:xfrm>
            <a:custGeom>
              <a:avLst/>
              <a:gdLst/>
              <a:ahLst/>
              <a:cxnLst/>
              <a:rect l="l" t="t" r="r" b="b"/>
              <a:pathLst>
                <a:path w="5144" h="4148" extrusionOk="0">
                  <a:moveTo>
                    <a:pt x="0" y="0"/>
                  </a:moveTo>
                  <a:lnTo>
                    <a:pt x="0" y="0"/>
                  </a:lnTo>
                  <a:cubicBezTo>
                    <a:pt x="236" y="815"/>
                    <a:pt x="417" y="1648"/>
                    <a:pt x="525" y="2481"/>
                  </a:cubicBezTo>
                  <a:lnTo>
                    <a:pt x="5143" y="4147"/>
                  </a:lnTo>
                  <a:lnTo>
                    <a:pt x="5143" y="1395"/>
                  </a:lnTo>
                  <a:lnTo>
                    <a:pt x="54" y="181"/>
                  </a:lnTo>
                  <a:cubicBezTo>
                    <a:pt x="36" y="109"/>
                    <a:pt x="18" y="54"/>
                    <a:pt x="0" y="0"/>
                  </a:cubicBez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59" name="Google Shape;3933;p90">
              <a:extLst>
                <a:ext uri="{FF2B5EF4-FFF2-40B4-BE49-F238E27FC236}">
                  <a16:creationId xmlns:a16="http://schemas.microsoft.com/office/drawing/2014/main" id="{27898D90-820F-D221-008A-334241FA1AA0}"/>
                </a:ext>
              </a:extLst>
            </p:cNvPr>
            <p:cNvSpPr/>
            <p:nvPr/>
          </p:nvSpPr>
          <p:spPr>
            <a:xfrm>
              <a:off x="3683421" y="2920788"/>
              <a:ext cx="177392" cy="143364"/>
            </a:xfrm>
            <a:custGeom>
              <a:avLst/>
              <a:gdLst/>
              <a:ahLst/>
              <a:cxnLst/>
              <a:rect l="l" t="t" r="r" b="b"/>
              <a:pathLst>
                <a:path w="5380" h="4348" extrusionOk="0">
                  <a:moveTo>
                    <a:pt x="308" y="381"/>
                  </a:moveTo>
                  <a:lnTo>
                    <a:pt x="5126" y="1522"/>
                  </a:lnTo>
                  <a:lnTo>
                    <a:pt x="5126" y="4021"/>
                  </a:lnTo>
                  <a:lnTo>
                    <a:pt x="725" y="2428"/>
                  </a:lnTo>
                  <a:cubicBezTo>
                    <a:pt x="616" y="1739"/>
                    <a:pt x="490" y="1051"/>
                    <a:pt x="308" y="381"/>
                  </a:cubicBezTo>
                  <a:close/>
                  <a:moveTo>
                    <a:pt x="236" y="1"/>
                  </a:moveTo>
                  <a:lnTo>
                    <a:pt x="1" y="73"/>
                  </a:lnTo>
                  <a:cubicBezTo>
                    <a:pt x="236" y="870"/>
                    <a:pt x="399" y="1703"/>
                    <a:pt x="544" y="2536"/>
                  </a:cubicBezTo>
                  <a:lnTo>
                    <a:pt x="544" y="2609"/>
                  </a:lnTo>
                  <a:lnTo>
                    <a:pt x="5361" y="4347"/>
                  </a:lnTo>
                  <a:lnTo>
                    <a:pt x="5379" y="1341"/>
                  </a:lnTo>
                  <a:lnTo>
                    <a:pt x="254" y="128"/>
                  </a:lnTo>
                  <a:lnTo>
                    <a:pt x="254" y="91"/>
                  </a:lnTo>
                  <a:lnTo>
                    <a:pt x="23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0" name="Google Shape;3934;p90">
              <a:extLst>
                <a:ext uri="{FF2B5EF4-FFF2-40B4-BE49-F238E27FC236}">
                  <a16:creationId xmlns:a16="http://schemas.microsoft.com/office/drawing/2014/main" id="{1C39D2B0-F32E-5ABB-F7A5-1592EC47F113}"/>
                </a:ext>
              </a:extLst>
            </p:cNvPr>
            <p:cNvSpPr/>
            <p:nvPr/>
          </p:nvSpPr>
          <p:spPr>
            <a:xfrm>
              <a:off x="2466493" y="2581630"/>
              <a:ext cx="1088587" cy="1047371"/>
            </a:xfrm>
            <a:custGeom>
              <a:avLst/>
              <a:gdLst/>
              <a:ahLst/>
              <a:cxnLst/>
              <a:rect l="l" t="t" r="r" b="b"/>
              <a:pathLst>
                <a:path w="33015" h="31765" extrusionOk="0">
                  <a:moveTo>
                    <a:pt x="17141" y="2419"/>
                  </a:moveTo>
                  <a:cubicBezTo>
                    <a:pt x="18872" y="2419"/>
                    <a:pt x="20616" y="2753"/>
                    <a:pt x="22275" y="3442"/>
                  </a:cubicBezTo>
                  <a:cubicBezTo>
                    <a:pt x="27310" y="5524"/>
                    <a:pt x="30587" y="10432"/>
                    <a:pt x="30587" y="15883"/>
                  </a:cubicBezTo>
                  <a:cubicBezTo>
                    <a:pt x="30587" y="23326"/>
                    <a:pt x="24557" y="29356"/>
                    <a:pt x="17132" y="29356"/>
                  </a:cubicBezTo>
                  <a:cubicBezTo>
                    <a:pt x="11681" y="29356"/>
                    <a:pt x="6773" y="26078"/>
                    <a:pt x="4691" y="21044"/>
                  </a:cubicBezTo>
                  <a:cubicBezTo>
                    <a:pt x="2608" y="16009"/>
                    <a:pt x="3749" y="10214"/>
                    <a:pt x="7606" y="6357"/>
                  </a:cubicBezTo>
                  <a:cubicBezTo>
                    <a:pt x="10188" y="3788"/>
                    <a:pt x="13638" y="2419"/>
                    <a:pt x="17141" y="2419"/>
                  </a:cubicBezTo>
                  <a:close/>
                  <a:moveTo>
                    <a:pt x="17132" y="1"/>
                  </a:moveTo>
                  <a:cubicBezTo>
                    <a:pt x="10703" y="1"/>
                    <a:pt x="4908" y="3876"/>
                    <a:pt x="2463" y="9798"/>
                  </a:cubicBezTo>
                  <a:cubicBezTo>
                    <a:pt x="0" y="15738"/>
                    <a:pt x="1359" y="22565"/>
                    <a:pt x="5904" y="27111"/>
                  </a:cubicBezTo>
                  <a:cubicBezTo>
                    <a:pt x="8943" y="30150"/>
                    <a:pt x="13003" y="31764"/>
                    <a:pt x="17135" y="31764"/>
                  </a:cubicBezTo>
                  <a:cubicBezTo>
                    <a:pt x="19183" y="31764"/>
                    <a:pt x="21248" y="31367"/>
                    <a:pt x="23217" y="30551"/>
                  </a:cubicBezTo>
                  <a:cubicBezTo>
                    <a:pt x="29139" y="28107"/>
                    <a:pt x="33014" y="22312"/>
                    <a:pt x="33014" y="15883"/>
                  </a:cubicBezTo>
                  <a:cubicBezTo>
                    <a:pt x="33014" y="7118"/>
                    <a:pt x="25897" y="1"/>
                    <a:pt x="17132" y="1"/>
                  </a:cubicBez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1" name="Google Shape;3935;p90">
              <a:extLst>
                <a:ext uri="{FF2B5EF4-FFF2-40B4-BE49-F238E27FC236}">
                  <a16:creationId xmlns:a16="http://schemas.microsoft.com/office/drawing/2014/main" id="{657F4E03-FA29-15BF-7A82-ACA21756E7A5}"/>
                </a:ext>
              </a:extLst>
            </p:cNvPr>
            <p:cNvSpPr/>
            <p:nvPr/>
          </p:nvSpPr>
          <p:spPr>
            <a:xfrm>
              <a:off x="2462305" y="2577838"/>
              <a:ext cx="1096336" cy="1054757"/>
            </a:xfrm>
            <a:custGeom>
              <a:avLst/>
              <a:gdLst/>
              <a:ahLst/>
              <a:cxnLst/>
              <a:rect l="l" t="t" r="r" b="b"/>
              <a:pathLst>
                <a:path w="33250" h="31989" extrusionOk="0">
                  <a:moveTo>
                    <a:pt x="17259" y="2633"/>
                  </a:moveTo>
                  <a:lnTo>
                    <a:pt x="17259" y="2651"/>
                  </a:lnTo>
                  <a:cubicBezTo>
                    <a:pt x="24630" y="2651"/>
                    <a:pt x="30606" y="8627"/>
                    <a:pt x="30606" y="15998"/>
                  </a:cubicBezTo>
                  <a:cubicBezTo>
                    <a:pt x="30606" y="21394"/>
                    <a:pt x="27364" y="26266"/>
                    <a:pt x="22366" y="28330"/>
                  </a:cubicBezTo>
                  <a:cubicBezTo>
                    <a:pt x="20717" y="29014"/>
                    <a:pt x="18984" y="29346"/>
                    <a:pt x="17263" y="29346"/>
                  </a:cubicBezTo>
                  <a:cubicBezTo>
                    <a:pt x="13786" y="29346"/>
                    <a:pt x="10362" y="27989"/>
                    <a:pt x="7806" y="25433"/>
                  </a:cubicBezTo>
                  <a:cubicBezTo>
                    <a:pt x="3985" y="21612"/>
                    <a:pt x="2844" y="15871"/>
                    <a:pt x="4926" y="10891"/>
                  </a:cubicBezTo>
                  <a:cubicBezTo>
                    <a:pt x="6991" y="5893"/>
                    <a:pt x="11862" y="2633"/>
                    <a:pt x="17259" y="2633"/>
                  </a:cubicBezTo>
                  <a:close/>
                  <a:moveTo>
                    <a:pt x="17264" y="2414"/>
                  </a:moveTo>
                  <a:cubicBezTo>
                    <a:pt x="13729" y="2414"/>
                    <a:pt x="10253" y="3795"/>
                    <a:pt x="7661" y="6400"/>
                  </a:cubicBezTo>
                  <a:cubicBezTo>
                    <a:pt x="3767" y="10275"/>
                    <a:pt x="2608" y="16124"/>
                    <a:pt x="4709" y="21195"/>
                  </a:cubicBezTo>
                  <a:cubicBezTo>
                    <a:pt x="6810" y="26266"/>
                    <a:pt x="11772" y="29580"/>
                    <a:pt x="17259" y="29580"/>
                  </a:cubicBezTo>
                  <a:cubicBezTo>
                    <a:pt x="24756" y="29580"/>
                    <a:pt x="30841" y="23495"/>
                    <a:pt x="30841" y="15998"/>
                  </a:cubicBezTo>
                  <a:cubicBezTo>
                    <a:pt x="30841" y="10511"/>
                    <a:pt x="27527" y="5549"/>
                    <a:pt x="22456" y="3448"/>
                  </a:cubicBezTo>
                  <a:cubicBezTo>
                    <a:pt x="20778" y="2752"/>
                    <a:pt x="19014" y="2414"/>
                    <a:pt x="17264" y="2414"/>
                  </a:cubicBezTo>
                  <a:close/>
                  <a:moveTo>
                    <a:pt x="17259" y="224"/>
                  </a:moveTo>
                  <a:cubicBezTo>
                    <a:pt x="25970" y="242"/>
                    <a:pt x="33014" y="7287"/>
                    <a:pt x="33032" y="15998"/>
                  </a:cubicBezTo>
                  <a:cubicBezTo>
                    <a:pt x="33032" y="22372"/>
                    <a:pt x="29193" y="28131"/>
                    <a:pt x="23289" y="30576"/>
                  </a:cubicBezTo>
                  <a:cubicBezTo>
                    <a:pt x="21343" y="31378"/>
                    <a:pt x="19297" y="31769"/>
                    <a:pt x="17267" y="31769"/>
                  </a:cubicBezTo>
                  <a:cubicBezTo>
                    <a:pt x="13161" y="31769"/>
                    <a:pt x="9121" y="30171"/>
                    <a:pt x="6104" y="27153"/>
                  </a:cubicBezTo>
                  <a:cubicBezTo>
                    <a:pt x="1594" y="22644"/>
                    <a:pt x="254" y="15853"/>
                    <a:pt x="2681" y="9967"/>
                  </a:cubicBezTo>
                  <a:cubicBezTo>
                    <a:pt x="5126" y="4064"/>
                    <a:pt x="10884" y="224"/>
                    <a:pt x="17259" y="224"/>
                  </a:cubicBezTo>
                  <a:close/>
                  <a:moveTo>
                    <a:pt x="17262" y="0"/>
                  </a:moveTo>
                  <a:cubicBezTo>
                    <a:pt x="13099" y="0"/>
                    <a:pt x="9005" y="1627"/>
                    <a:pt x="5941" y="4679"/>
                  </a:cubicBezTo>
                  <a:cubicBezTo>
                    <a:pt x="1377" y="9261"/>
                    <a:pt x="1" y="16143"/>
                    <a:pt x="2482" y="22119"/>
                  </a:cubicBezTo>
                  <a:cubicBezTo>
                    <a:pt x="4945" y="28095"/>
                    <a:pt x="10794" y="31988"/>
                    <a:pt x="17259" y="31988"/>
                  </a:cubicBezTo>
                  <a:cubicBezTo>
                    <a:pt x="26096" y="31988"/>
                    <a:pt x="33250" y="24835"/>
                    <a:pt x="33250" y="15998"/>
                  </a:cubicBezTo>
                  <a:cubicBezTo>
                    <a:pt x="33250" y="9533"/>
                    <a:pt x="29356" y="3701"/>
                    <a:pt x="23380" y="1220"/>
                  </a:cubicBezTo>
                  <a:cubicBezTo>
                    <a:pt x="21401" y="399"/>
                    <a:pt x="19323" y="0"/>
                    <a:pt x="17262"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2" name="Google Shape;3936;p90">
              <a:extLst>
                <a:ext uri="{FF2B5EF4-FFF2-40B4-BE49-F238E27FC236}">
                  <a16:creationId xmlns:a16="http://schemas.microsoft.com/office/drawing/2014/main" id="{7517C419-ACAE-7DC5-8DAF-BBD4963FA785}"/>
                </a:ext>
              </a:extLst>
            </p:cNvPr>
            <p:cNvSpPr/>
            <p:nvPr/>
          </p:nvSpPr>
          <p:spPr>
            <a:xfrm>
              <a:off x="1341526" y="1764168"/>
              <a:ext cx="1042590" cy="1042590"/>
            </a:xfrm>
            <a:custGeom>
              <a:avLst/>
              <a:gdLst/>
              <a:ahLst/>
              <a:cxnLst/>
              <a:rect l="l" t="t" r="r" b="b"/>
              <a:pathLst>
                <a:path w="31620" h="31620" extrusionOk="0">
                  <a:moveTo>
                    <a:pt x="15802" y="5770"/>
                  </a:moveTo>
                  <a:cubicBezTo>
                    <a:pt x="17098" y="5770"/>
                    <a:pt x="18404" y="6021"/>
                    <a:pt x="19649" y="6538"/>
                  </a:cubicBezTo>
                  <a:cubicBezTo>
                    <a:pt x="23398" y="8096"/>
                    <a:pt x="25842" y="11754"/>
                    <a:pt x="25842" y="15829"/>
                  </a:cubicBezTo>
                  <a:cubicBezTo>
                    <a:pt x="25842" y="21370"/>
                    <a:pt x="21351" y="25861"/>
                    <a:pt x="15810" y="25861"/>
                  </a:cubicBezTo>
                  <a:cubicBezTo>
                    <a:pt x="11735" y="25843"/>
                    <a:pt x="8077" y="23398"/>
                    <a:pt x="6538" y="19650"/>
                  </a:cubicBezTo>
                  <a:cubicBezTo>
                    <a:pt x="4980" y="15901"/>
                    <a:pt x="5831" y="11591"/>
                    <a:pt x="8711" y="8712"/>
                  </a:cubicBezTo>
                  <a:cubicBezTo>
                    <a:pt x="10634" y="6788"/>
                    <a:pt x="13196" y="5770"/>
                    <a:pt x="15802" y="5770"/>
                  </a:cubicBezTo>
                  <a:close/>
                  <a:moveTo>
                    <a:pt x="13166" y="1"/>
                  </a:moveTo>
                  <a:lnTo>
                    <a:pt x="12405" y="3224"/>
                  </a:lnTo>
                  <a:cubicBezTo>
                    <a:pt x="11319" y="3514"/>
                    <a:pt x="10286" y="3949"/>
                    <a:pt x="9308" y="4510"/>
                  </a:cubicBezTo>
                  <a:lnTo>
                    <a:pt x="6483" y="2772"/>
                  </a:lnTo>
                  <a:lnTo>
                    <a:pt x="4618" y="4619"/>
                  </a:lnTo>
                  <a:lnTo>
                    <a:pt x="2771" y="6484"/>
                  </a:lnTo>
                  <a:lnTo>
                    <a:pt x="4491" y="9309"/>
                  </a:lnTo>
                  <a:cubicBezTo>
                    <a:pt x="3930" y="10287"/>
                    <a:pt x="3513" y="11337"/>
                    <a:pt x="3224" y="12424"/>
                  </a:cubicBezTo>
                  <a:lnTo>
                    <a:pt x="0" y="13203"/>
                  </a:lnTo>
                  <a:lnTo>
                    <a:pt x="0" y="18454"/>
                  </a:lnTo>
                  <a:lnTo>
                    <a:pt x="3224" y="19215"/>
                  </a:lnTo>
                  <a:cubicBezTo>
                    <a:pt x="3513" y="20302"/>
                    <a:pt x="3930" y="21334"/>
                    <a:pt x="4509" y="22312"/>
                  </a:cubicBezTo>
                  <a:lnTo>
                    <a:pt x="2771" y="25137"/>
                  </a:lnTo>
                  <a:lnTo>
                    <a:pt x="4618" y="27002"/>
                  </a:lnTo>
                  <a:lnTo>
                    <a:pt x="6483" y="28849"/>
                  </a:lnTo>
                  <a:lnTo>
                    <a:pt x="9308" y="27111"/>
                  </a:lnTo>
                  <a:cubicBezTo>
                    <a:pt x="10286" y="27672"/>
                    <a:pt x="11319" y="28107"/>
                    <a:pt x="12405" y="28397"/>
                  </a:cubicBezTo>
                  <a:lnTo>
                    <a:pt x="13166" y="31620"/>
                  </a:lnTo>
                  <a:lnTo>
                    <a:pt x="18436" y="31620"/>
                  </a:lnTo>
                  <a:lnTo>
                    <a:pt x="19196" y="28397"/>
                  </a:lnTo>
                  <a:cubicBezTo>
                    <a:pt x="20283" y="28107"/>
                    <a:pt x="21333" y="27672"/>
                    <a:pt x="22293" y="27111"/>
                  </a:cubicBezTo>
                  <a:lnTo>
                    <a:pt x="25118" y="28849"/>
                  </a:lnTo>
                  <a:lnTo>
                    <a:pt x="26983" y="26984"/>
                  </a:lnTo>
                  <a:lnTo>
                    <a:pt x="28849" y="25137"/>
                  </a:lnTo>
                  <a:lnTo>
                    <a:pt x="27110" y="22312"/>
                  </a:lnTo>
                  <a:cubicBezTo>
                    <a:pt x="27671" y="21334"/>
                    <a:pt x="28106" y="20302"/>
                    <a:pt x="28396" y="19215"/>
                  </a:cubicBezTo>
                  <a:lnTo>
                    <a:pt x="31619" y="18454"/>
                  </a:lnTo>
                  <a:lnTo>
                    <a:pt x="31619" y="13185"/>
                  </a:lnTo>
                  <a:lnTo>
                    <a:pt x="28396" y="12424"/>
                  </a:lnTo>
                  <a:cubicBezTo>
                    <a:pt x="28106" y="11337"/>
                    <a:pt x="27671" y="10305"/>
                    <a:pt x="27110" y="9327"/>
                  </a:cubicBezTo>
                  <a:lnTo>
                    <a:pt x="28849" y="6502"/>
                  </a:lnTo>
                  <a:lnTo>
                    <a:pt x="26983" y="4637"/>
                  </a:lnTo>
                  <a:lnTo>
                    <a:pt x="25118" y="2790"/>
                  </a:lnTo>
                  <a:lnTo>
                    <a:pt x="22311" y="4510"/>
                  </a:lnTo>
                  <a:cubicBezTo>
                    <a:pt x="21333" y="3949"/>
                    <a:pt x="20283" y="3514"/>
                    <a:pt x="19214" y="3224"/>
                  </a:cubicBezTo>
                  <a:lnTo>
                    <a:pt x="18436" y="1"/>
                  </a:lnTo>
                  <a:close/>
                </a:path>
              </a:pathLst>
            </a:custGeom>
            <a:solidFill>
              <a:schemeClr val="accent3"/>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3" name="Google Shape;3937;p90">
              <a:extLst>
                <a:ext uri="{FF2B5EF4-FFF2-40B4-BE49-F238E27FC236}">
                  <a16:creationId xmlns:a16="http://schemas.microsoft.com/office/drawing/2014/main" id="{338230F4-B935-563F-E0BA-8C808FC61DD9}"/>
                </a:ext>
              </a:extLst>
            </p:cNvPr>
            <p:cNvSpPr/>
            <p:nvPr/>
          </p:nvSpPr>
          <p:spPr>
            <a:xfrm>
              <a:off x="1337339" y="1761201"/>
              <a:ext cx="1050339" cy="1049745"/>
            </a:xfrm>
            <a:custGeom>
              <a:avLst/>
              <a:gdLst/>
              <a:ahLst/>
              <a:cxnLst/>
              <a:rect l="l" t="t" r="r" b="b"/>
              <a:pathLst>
                <a:path w="31855" h="31837" extrusionOk="0">
                  <a:moveTo>
                    <a:pt x="15937" y="5977"/>
                  </a:moveTo>
                  <a:cubicBezTo>
                    <a:pt x="21406" y="5977"/>
                    <a:pt x="25861" y="10431"/>
                    <a:pt x="25861" y="15919"/>
                  </a:cubicBezTo>
                  <a:cubicBezTo>
                    <a:pt x="25861" y="19921"/>
                    <a:pt x="23434" y="23543"/>
                    <a:pt x="19722" y="25082"/>
                  </a:cubicBezTo>
                  <a:cubicBezTo>
                    <a:pt x="18498" y="25586"/>
                    <a:pt x="17212" y="25831"/>
                    <a:pt x="15935" y="25831"/>
                  </a:cubicBezTo>
                  <a:cubicBezTo>
                    <a:pt x="13354" y="25831"/>
                    <a:pt x="10812" y="24829"/>
                    <a:pt x="8910" y="22927"/>
                  </a:cubicBezTo>
                  <a:cubicBezTo>
                    <a:pt x="6067" y="20084"/>
                    <a:pt x="5234" y="15810"/>
                    <a:pt x="6755" y="12097"/>
                  </a:cubicBezTo>
                  <a:cubicBezTo>
                    <a:pt x="8294" y="8403"/>
                    <a:pt x="11916" y="5977"/>
                    <a:pt x="15937" y="5977"/>
                  </a:cubicBezTo>
                  <a:close/>
                  <a:moveTo>
                    <a:pt x="15940" y="5744"/>
                  </a:moveTo>
                  <a:cubicBezTo>
                    <a:pt x="13296" y="5744"/>
                    <a:pt x="10697" y="6779"/>
                    <a:pt x="8747" y="8729"/>
                  </a:cubicBezTo>
                  <a:cubicBezTo>
                    <a:pt x="5850" y="11627"/>
                    <a:pt x="4980" y="15991"/>
                    <a:pt x="6556" y="19794"/>
                  </a:cubicBezTo>
                  <a:cubicBezTo>
                    <a:pt x="8131" y="23579"/>
                    <a:pt x="11826" y="26060"/>
                    <a:pt x="15937" y="26060"/>
                  </a:cubicBezTo>
                  <a:cubicBezTo>
                    <a:pt x="21533" y="26042"/>
                    <a:pt x="26078" y="21514"/>
                    <a:pt x="26078" y="15919"/>
                  </a:cubicBezTo>
                  <a:cubicBezTo>
                    <a:pt x="26096" y="11808"/>
                    <a:pt x="23615" y="8095"/>
                    <a:pt x="19830" y="6520"/>
                  </a:cubicBezTo>
                  <a:cubicBezTo>
                    <a:pt x="18571" y="5998"/>
                    <a:pt x="17250" y="5744"/>
                    <a:pt x="15940" y="5744"/>
                  </a:cubicBezTo>
                  <a:close/>
                  <a:moveTo>
                    <a:pt x="18472" y="200"/>
                  </a:moveTo>
                  <a:lnTo>
                    <a:pt x="19233" y="3405"/>
                  </a:lnTo>
                  <a:lnTo>
                    <a:pt x="19305" y="3423"/>
                  </a:lnTo>
                  <a:cubicBezTo>
                    <a:pt x="20374" y="3713"/>
                    <a:pt x="21406" y="4147"/>
                    <a:pt x="22366" y="4691"/>
                  </a:cubicBezTo>
                  <a:lnTo>
                    <a:pt x="22438" y="4727"/>
                  </a:lnTo>
                  <a:lnTo>
                    <a:pt x="25227" y="3007"/>
                  </a:lnTo>
                  <a:lnTo>
                    <a:pt x="28813" y="6592"/>
                  </a:lnTo>
                  <a:lnTo>
                    <a:pt x="27092" y="9399"/>
                  </a:lnTo>
                  <a:lnTo>
                    <a:pt x="27128" y="9454"/>
                  </a:lnTo>
                  <a:cubicBezTo>
                    <a:pt x="27690" y="10431"/>
                    <a:pt x="28106" y="11464"/>
                    <a:pt x="28396" y="12532"/>
                  </a:cubicBezTo>
                  <a:lnTo>
                    <a:pt x="28414" y="12605"/>
                  </a:lnTo>
                  <a:lnTo>
                    <a:pt x="31620" y="13365"/>
                  </a:lnTo>
                  <a:lnTo>
                    <a:pt x="31620" y="18454"/>
                  </a:lnTo>
                  <a:lnTo>
                    <a:pt x="28432" y="19214"/>
                  </a:lnTo>
                  <a:lnTo>
                    <a:pt x="28414" y="19269"/>
                  </a:lnTo>
                  <a:cubicBezTo>
                    <a:pt x="28124" y="20355"/>
                    <a:pt x="27690" y="21388"/>
                    <a:pt x="27146" y="22347"/>
                  </a:cubicBezTo>
                  <a:lnTo>
                    <a:pt x="27110" y="22402"/>
                  </a:lnTo>
                  <a:lnTo>
                    <a:pt x="28831" y="25209"/>
                  </a:lnTo>
                  <a:lnTo>
                    <a:pt x="25227" y="28794"/>
                  </a:lnTo>
                  <a:lnTo>
                    <a:pt x="22438" y="27074"/>
                  </a:lnTo>
                  <a:lnTo>
                    <a:pt x="22366" y="27110"/>
                  </a:lnTo>
                  <a:cubicBezTo>
                    <a:pt x="21406" y="27672"/>
                    <a:pt x="20374" y="28088"/>
                    <a:pt x="19305" y="28378"/>
                  </a:cubicBezTo>
                  <a:lnTo>
                    <a:pt x="19233" y="28396"/>
                  </a:lnTo>
                  <a:lnTo>
                    <a:pt x="18472" y="31601"/>
                  </a:lnTo>
                  <a:lnTo>
                    <a:pt x="13383" y="31601"/>
                  </a:lnTo>
                  <a:lnTo>
                    <a:pt x="12623" y="28396"/>
                  </a:lnTo>
                  <a:lnTo>
                    <a:pt x="12568" y="28378"/>
                  </a:lnTo>
                  <a:cubicBezTo>
                    <a:pt x="11482" y="28088"/>
                    <a:pt x="10450" y="27672"/>
                    <a:pt x="9490" y="27110"/>
                  </a:cubicBezTo>
                  <a:lnTo>
                    <a:pt x="9435" y="27074"/>
                  </a:lnTo>
                  <a:lnTo>
                    <a:pt x="6628" y="28812"/>
                  </a:lnTo>
                  <a:lnTo>
                    <a:pt x="3043" y="25209"/>
                  </a:lnTo>
                  <a:lnTo>
                    <a:pt x="4763" y="22402"/>
                  </a:lnTo>
                  <a:lnTo>
                    <a:pt x="4727" y="22347"/>
                  </a:lnTo>
                  <a:cubicBezTo>
                    <a:pt x="4166" y="21388"/>
                    <a:pt x="3731" y="20355"/>
                    <a:pt x="3459" y="19269"/>
                  </a:cubicBezTo>
                  <a:lnTo>
                    <a:pt x="3441" y="19214"/>
                  </a:lnTo>
                  <a:lnTo>
                    <a:pt x="236" y="18454"/>
                  </a:lnTo>
                  <a:lnTo>
                    <a:pt x="236" y="13365"/>
                  </a:lnTo>
                  <a:lnTo>
                    <a:pt x="3441" y="12605"/>
                  </a:lnTo>
                  <a:lnTo>
                    <a:pt x="3459" y="12532"/>
                  </a:lnTo>
                  <a:cubicBezTo>
                    <a:pt x="3749" y="11464"/>
                    <a:pt x="4166" y="10431"/>
                    <a:pt x="4727" y="9472"/>
                  </a:cubicBezTo>
                  <a:lnTo>
                    <a:pt x="4763" y="9399"/>
                  </a:lnTo>
                  <a:lnTo>
                    <a:pt x="3043" y="6610"/>
                  </a:lnTo>
                  <a:lnTo>
                    <a:pt x="6628" y="3007"/>
                  </a:lnTo>
                  <a:lnTo>
                    <a:pt x="9435" y="4727"/>
                  </a:lnTo>
                  <a:lnTo>
                    <a:pt x="9490" y="4691"/>
                  </a:lnTo>
                  <a:cubicBezTo>
                    <a:pt x="10450" y="4147"/>
                    <a:pt x="11482" y="3713"/>
                    <a:pt x="12568" y="3423"/>
                  </a:cubicBezTo>
                  <a:lnTo>
                    <a:pt x="12623" y="3405"/>
                  </a:lnTo>
                  <a:lnTo>
                    <a:pt x="13383" y="200"/>
                  </a:lnTo>
                  <a:close/>
                  <a:moveTo>
                    <a:pt x="13220" y="0"/>
                  </a:moveTo>
                  <a:lnTo>
                    <a:pt x="12442" y="3242"/>
                  </a:lnTo>
                  <a:cubicBezTo>
                    <a:pt x="11391" y="3514"/>
                    <a:pt x="10377" y="3930"/>
                    <a:pt x="9435" y="4473"/>
                  </a:cubicBezTo>
                  <a:lnTo>
                    <a:pt x="6592" y="2735"/>
                  </a:lnTo>
                  <a:lnTo>
                    <a:pt x="2753" y="6574"/>
                  </a:lnTo>
                  <a:lnTo>
                    <a:pt x="4491" y="9417"/>
                  </a:lnTo>
                  <a:cubicBezTo>
                    <a:pt x="3948" y="10359"/>
                    <a:pt x="3532" y="11373"/>
                    <a:pt x="3242" y="12423"/>
                  </a:cubicBezTo>
                  <a:lnTo>
                    <a:pt x="0" y="13202"/>
                  </a:lnTo>
                  <a:lnTo>
                    <a:pt x="0" y="18635"/>
                  </a:lnTo>
                  <a:lnTo>
                    <a:pt x="3242" y="19396"/>
                  </a:lnTo>
                  <a:cubicBezTo>
                    <a:pt x="3532" y="20446"/>
                    <a:pt x="3948" y="21460"/>
                    <a:pt x="4491" y="22402"/>
                  </a:cubicBezTo>
                  <a:lnTo>
                    <a:pt x="2753" y="25245"/>
                  </a:lnTo>
                  <a:lnTo>
                    <a:pt x="6592" y="29084"/>
                  </a:lnTo>
                  <a:lnTo>
                    <a:pt x="9435" y="27346"/>
                  </a:lnTo>
                  <a:cubicBezTo>
                    <a:pt x="10377" y="27871"/>
                    <a:pt x="11391" y="28305"/>
                    <a:pt x="12442" y="28595"/>
                  </a:cubicBezTo>
                  <a:lnTo>
                    <a:pt x="13220" y="31837"/>
                  </a:lnTo>
                  <a:lnTo>
                    <a:pt x="18653" y="31837"/>
                  </a:lnTo>
                  <a:lnTo>
                    <a:pt x="19414" y="28595"/>
                  </a:lnTo>
                  <a:cubicBezTo>
                    <a:pt x="20464" y="28305"/>
                    <a:pt x="21478" y="27889"/>
                    <a:pt x="22420" y="27346"/>
                  </a:cubicBezTo>
                  <a:lnTo>
                    <a:pt x="25263" y="29084"/>
                  </a:lnTo>
                  <a:lnTo>
                    <a:pt x="29102" y="25245"/>
                  </a:lnTo>
                  <a:lnTo>
                    <a:pt x="27364" y="22402"/>
                  </a:lnTo>
                  <a:cubicBezTo>
                    <a:pt x="27889" y="21460"/>
                    <a:pt x="28324" y="20446"/>
                    <a:pt x="28613" y="19396"/>
                  </a:cubicBezTo>
                  <a:lnTo>
                    <a:pt x="31855" y="18635"/>
                  </a:lnTo>
                  <a:lnTo>
                    <a:pt x="31855" y="13202"/>
                  </a:lnTo>
                  <a:lnTo>
                    <a:pt x="28613" y="12423"/>
                  </a:lnTo>
                  <a:cubicBezTo>
                    <a:pt x="28324" y="11373"/>
                    <a:pt x="27907" y="10359"/>
                    <a:pt x="27364" y="9417"/>
                  </a:cubicBezTo>
                  <a:lnTo>
                    <a:pt x="29120" y="6574"/>
                  </a:lnTo>
                  <a:lnTo>
                    <a:pt x="25263" y="2735"/>
                  </a:lnTo>
                  <a:lnTo>
                    <a:pt x="22420" y="4473"/>
                  </a:lnTo>
                  <a:cubicBezTo>
                    <a:pt x="21478" y="3948"/>
                    <a:pt x="20482" y="3514"/>
                    <a:pt x="19432" y="3242"/>
                  </a:cubicBezTo>
                  <a:lnTo>
                    <a:pt x="18653" y="0"/>
                  </a:lnTo>
                  <a:close/>
                </a:path>
              </a:pathLst>
            </a:custGeom>
            <a:solidFill>
              <a:schemeClr val="dk2"/>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4" name="Google Shape;3938;p90">
              <a:extLst>
                <a:ext uri="{FF2B5EF4-FFF2-40B4-BE49-F238E27FC236}">
                  <a16:creationId xmlns:a16="http://schemas.microsoft.com/office/drawing/2014/main" id="{B36FB54C-AFAA-6D50-3BB7-A73715FE96C2}"/>
                </a:ext>
              </a:extLst>
            </p:cNvPr>
            <p:cNvSpPr/>
            <p:nvPr/>
          </p:nvSpPr>
          <p:spPr>
            <a:xfrm>
              <a:off x="2011120" y="1764168"/>
              <a:ext cx="86619" cy="107523"/>
            </a:xfrm>
            <a:custGeom>
              <a:avLst/>
              <a:gdLst/>
              <a:ahLst/>
              <a:cxnLst/>
              <a:rect l="l" t="t" r="r" b="b"/>
              <a:pathLst>
                <a:path w="2627" h="3261" extrusionOk="0">
                  <a:moveTo>
                    <a:pt x="870" y="1"/>
                  </a:moveTo>
                  <a:lnTo>
                    <a:pt x="109" y="3224"/>
                  </a:lnTo>
                  <a:lnTo>
                    <a:pt x="0" y="3261"/>
                  </a:lnTo>
                  <a:cubicBezTo>
                    <a:pt x="508" y="3116"/>
                    <a:pt x="1033" y="2989"/>
                    <a:pt x="1558" y="2917"/>
                  </a:cubicBezTo>
                  <a:lnTo>
                    <a:pt x="2626" y="1"/>
                  </a:ln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5" name="Google Shape;3939;p90">
              <a:extLst>
                <a:ext uri="{FF2B5EF4-FFF2-40B4-BE49-F238E27FC236}">
                  <a16:creationId xmlns:a16="http://schemas.microsoft.com/office/drawing/2014/main" id="{8C41182F-39CB-5C08-D2F4-EC5056083F4A}"/>
                </a:ext>
              </a:extLst>
            </p:cNvPr>
            <p:cNvSpPr/>
            <p:nvPr/>
          </p:nvSpPr>
          <p:spPr>
            <a:xfrm>
              <a:off x="2009933" y="1760607"/>
              <a:ext cx="92587" cy="114678"/>
            </a:xfrm>
            <a:custGeom>
              <a:avLst/>
              <a:gdLst/>
              <a:ahLst/>
              <a:cxnLst/>
              <a:rect l="l" t="t" r="r" b="b"/>
              <a:pathLst>
                <a:path w="2808" h="3478" extrusionOk="0">
                  <a:moveTo>
                    <a:pt x="2499" y="218"/>
                  </a:moveTo>
                  <a:lnTo>
                    <a:pt x="1521" y="2916"/>
                  </a:lnTo>
                  <a:cubicBezTo>
                    <a:pt x="1105" y="2988"/>
                    <a:pt x="706" y="3079"/>
                    <a:pt x="290" y="3169"/>
                  </a:cubicBezTo>
                  <a:lnTo>
                    <a:pt x="996" y="236"/>
                  </a:lnTo>
                  <a:lnTo>
                    <a:pt x="2499" y="218"/>
                  </a:lnTo>
                  <a:close/>
                  <a:moveTo>
                    <a:pt x="815" y="0"/>
                  </a:moveTo>
                  <a:lnTo>
                    <a:pt x="36" y="3242"/>
                  </a:lnTo>
                  <a:lnTo>
                    <a:pt x="0" y="3260"/>
                  </a:lnTo>
                  <a:lnTo>
                    <a:pt x="55" y="3477"/>
                  </a:lnTo>
                  <a:cubicBezTo>
                    <a:pt x="562" y="3332"/>
                    <a:pt x="1087" y="3206"/>
                    <a:pt x="1612" y="3133"/>
                  </a:cubicBezTo>
                  <a:lnTo>
                    <a:pt x="1684" y="3133"/>
                  </a:lnTo>
                  <a:lnTo>
                    <a:pt x="2807"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6" name="Google Shape;3940;p90">
              <a:extLst>
                <a:ext uri="{FF2B5EF4-FFF2-40B4-BE49-F238E27FC236}">
                  <a16:creationId xmlns:a16="http://schemas.microsoft.com/office/drawing/2014/main" id="{49CDC3F6-3FFD-1E15-6BF6-DC6C4D2E15D0}"/>
                </a:ext>
              </a:extLst>
            </p:cNvPr>
            <p:cNvSpPr/>
            <p:nvPr/>
          </p:nvSpPr>
          <p:spPr>
            <a:xfrm>
              <a:off x="2077183" y="1855536"/>
              <a:ext cx="133176" cy="84245"/>
            </a:xfrm>
            <a:custGeom>
              <a:avLst/>
              <a:gdLst/>
              <a:ahLst/>
              <a:cxnLst/>
              <a:rect l="l" t="t" r="r" b="b"/>
              <a:pathLst>
                <a:path w="4039" h="2555" extrusionOk="0">
                  <a:moveTo>
                    <a:pt x="2807" y="1"/>
                  </a:moveTo>
                  <a:lnTo>
                    <a:pt x="0" y="1739"/>
                  </a:lnTo>
                  <a:cubicBezTo>
                    <a:pt x="417" y="1975"/>
                    <a:pt x="833" y="2246"/>
                    <a:pt x="1231" y="2554"/>
                  </a:cubicBezTo>
                  <a:lnTo>
                    <a:pt x="4038" y="1232"/>
                  </a:lnTo>
                  <a:lnTo>
                    <a:pt x="2807" y="1"/>
                  </a:ln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7" name="Google Shape;3941;p90">
              <a:extLst>
                <a:ext uri="{FF2B5EF4-FFF2-40B4-BE49-F238E27FC236}">
                  <a16:creationId xmlns:a16="http://schemas.microsoft.com/office/drawing/2014/main" id="{07C63650-E03F-8916-9D47-1DE1161DD843}"/>
                </a:ext>
              </a:extLst>
            </p:cNvPr>
            <p:cNvSpPr/>
            <p:nvPr/>
          </p:nvSpPr>
          <p:spPr>
            <a:xfrm>
              <a:off x="2074776" y="1850755"/>
              <a:ext cx="142144" cy="93180"/>
            </a:xfrm>
            <a:custGeom>
              <a:avLst/>
              <a:gdLst/>
              <a:ahLst/>
              <a:cxnLst/>
              <a:rect l="l" t="t" r="r" b="b"/>
              <a:pathLst>
                <a:path w="4311" h="2826" extrusionOk="0">
                  <a:moveTo>
                    <a:pt x="2862" y="291"/>
                  </a:moveTo>
                  <a:lnTo>
                    <a:pt x="3930" y="1341"/>
                  </a:lnTo>
                  <a:lnTo>
                    <a:pt x="1323" y="2554"/>
                  </a:lnTo>
                  <a:cubicBezTo>
                    <a:pt x="997" y="2337"/>
                    <a:pt x="634" y="2083"/>
                    <a:pt x="290" y="1884"/>
                  </a:cubicBezTo>
                  <a:lnTo>
                    <a:pt x="2862" y="291"/>
                  </a:lnTo>
                  <a:close/>
                  <a:moveTo>
                    <a:pt x="2898" y="1"/>
                  </a:moveTo>
                  <a:lnTo>
                    <a:pt x="1" y="1776"/>
                  </a:lnTo>
                  <a:lnTo>
                    <a:pt x="55" y="1866"/>
                  </a:lnTo>
                  <a:lnTo>
                    <a:pt x="1" y="1975"/>
                  </a:lnTo>
                  <a:cubicBezTo>
                    <a:pt x="435" y="2228"/>
                    <a:pt x="852" y="2500"/>
                    <a:pt x="1232" y="2790"/>
                  </a:cubicBezTo>
                  <a:lnTo>
                    <a:pt x="1286" y="2826"/>
                  </a:lnTo>
                  <a:lnTo>
                    <a:pt x="4311" y="1413"/>
                  </a:lnTo>
                  <a:lnTo>
                    <a:pt x="2898"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8" name="Google Shape;3942;p90">
              <a:extLst>
                <a:ext uri="{FF2B5EF4-FFF2-40B4-BE49-F238E27FC236}">
                  <a16:creationId xmlns:a16="http://schemas.microsoft.com/office/drawing/2014/main" id="{C3B023D8-D475-1FFB-75D5-9EC61D695B47}"/>
                </a:ext>
              </a:extLst>
            </p:cNvPr>
            <p:cNvSpPr/>
            <p:nvPr/>
          </p:nvSpPr>
          <p:spPr>
            <a:xfrm>
              <a:off x="1341526" y="2314715"/>
              <a:ext cx="106897" cy="86619"/>
            </a:xfrm>
            <a:custGeom>
              <a:avLst/>
              <a:gdLst/>
              <a:ahLst/>
              <a:cxnLst/>
              <a:rect l="l" t="t" r="r" b="b"/>
              <a:pathLst>
                <a:path w="3242" h="2627" extrusionOk="0">
                  <a:moveTo>
                    <a:pt x="0" y="1"/>
                  </a:moveTo>
                  <a:lnTo>
                    <a:pt x="0" y="1757"/>
                  </a:lnTo>
                  <a:lnTo>
                    <a:pt x="3210" y="2515"/>
                  </a:lnTo>
                  <a:lnTo>
                    <a:pt x="3210" y="2515"/>
                  </a:lnTo>
                  <a:cubicBezTo>
                    <a:pt x="3081" y="2043"/>
                    <a:pt x="2983" y="1556"/>
                    <a:pt x="2916" y="1069"/>
                  </a:cubicBezTo>
                  <a:lnTo>
                    <a:pt x="0" y="1"/>
                  </a:lnTo>
                  <a:close/>
                  <a:moveTo>
                    <a:pt x="3210" y="2515"/>
                  </a:moveTo>
                  <a:cubicBezTo>
                    <a:pt x="3221" y="2552"/>
                    <a:pt x="3231" y="2590"/>
                    <a:pt x="3242" y="2627"/>
                  </a:cubicBezTo>
                  <a:lnTo>
                    <a:pt x="3224" y="2518"/>
                  </a:lnTo>
                  <a:lnTo>
                    <a:pt x="3210" y="2515"/>
                  </a:ln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69" name="Google Shape;3943;p90">
              <a:extLst>
                <a:ext uri="{FF2B5EF4-FFF2-40B4-BE49-F238E27FC236}">
                  <a16:creationId xmlns:a16="http://schemas.microsoft.com/office/drawing/2014/main" id="{59BC464A-45FD-8EE5-2B60-AB2EF7844FD1}"/>
                </a:ext>
              </a:extLst>
            </p:cNvPr>
            <p:cNvSpPr/>
            <p:nvPr/>
          </p:nvSpPr>
          <p:spPr>
            <a:xfrm>
              <a:off x="1337339" y="2309934"/>
              <a:ext cx="114678" cy="92587"/>
            </a:xfrm>
            <a:custGeom>
              <a:avLst/>
              <a:gdLst/>
              <a:ahLst/>
              <a:cxnLst/>
              <a:rect l="l" t="t" r="r" b="b"/>
              <a:pathLst>
                <a:path w="3478" h="2808" extrusionOk="0">
                  <a:moveTo>
                    <a:pt x="218" y="309"/>
                  </a:moveTo>
                  <a:lnTo>
                    <a:pt x="2934" y="1287"/>
                  </a:lnTo>
                  <a:cubicBezTo>
                    <a:pt x="2988" y="1703"/>
                    <a:pt x="3079" y="2102"/>
                    <a:pt x="3169" y="2500"/>
                  </a:cubicBezTo>
                  <a:lnTo>
                    <a:pt x="236" y="1812"/>
                  </a:lnTo>
                  <a:lnTo>
                    <a:pt x="218" y="309"/>
                  </a:lnTo>
                  <a:close/>
                  <a:moveTo>
                    <a:pt x="0" y="1"/>
                  </a:moveTo>
                  <a:lnTo>
                    <a:pt x="0" y="1993"/>
                  </a:lnTo>
                  <a:lnTo>
                    <a:pt x="3260" y="2754"/>
                  </a:lnTo>
                  <a:lnTo>
                    <a:pt x="3260" y="2808"/>
                  </a:lnTo>
                  <a:lnTo>
                    <a:pt x="3477" y="2754"/>
                  </a:lnTo>
                  <a:cubicBezTo>
                    <a:pt x="3332" y="2228"/>
                    <a:pt x="3224" y="1721"/>
                    <a:pt x="3151" y="1196"/>
                  </a:cubicBezTo>
                  <a:lnTo>
                    <a:pt x="3133" y="1124"/>
                  </a:lnTo>
                  <a:lnTo>
                    <a:pt x="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0" name="Google Shape;3944;p90">
              <a:extLst>
                <a:ext uri="{FF2B5EF4-FFF2-40B4-BE49-F238E27FC236}">
                  <a16:creationId xmlns:a16="http://schemas.microsoft.com/office/drawing/2014/main" id="{0D51D63E-B3D6-0E94-E235-4678AB2AA264}"/>
                </a:ext>
              </a:extLst>
            </p:cNvPr>
            <p:cNvSpPr/>
            <p:nvPr/>
          </p:nvSpPr>
          <p:spPr>
            <a:xfrm>
              <a:off x="1432861" y="1937935"/>
              <a:ext cx="83651" cy="133209"/>
            </a:xfrm>
            <a:custGeom>
              <a:avLst/>
              <a:gdLst/>
              <a:ahLst/>
              <a:cxnLst/>
              <a:rect l="l" t="t" r="r" b="b"/>
              <a:pathLst>
                <a:path w="2537" h="4040" extrusionOk="0">
                  <a:moveTo>
                    <a:pt x="1232" y="1"/>
                  </a:moveTo>
                  <a:lnTo>
                    <a:pt x="1" y="1232"/>
                  </a:lnTo>
                  <a:lnTo>
                    <a:pt x="1721" y="4039"/>
                  </a:lnTo>
                  <a:cubicBezTo>
                    <a:pt x="1975" y="3623"/>
                    <a:pt x="2246" y="3206"/>
                    <a:pt x="2536" y="2790"/>
                  </a:cubicBezTo>
                  <a:lnTo>
                    <a:pt x="1232" y="1"/>
                  </a:ln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1" name="Google Shape;3945;p90">
              <a:extLst>
                <a:ext uri="{FF2B5EF4-FFF2-40B4-BE49-F238E27FC236}">
                  <a16:creationId xmlns:a16="http://schemas.microsoft.com/office/drawing/2014/main" id="{0FB54F01-3220-5A26-178B-A954C15EB4EC}"/>
                </a:ext>
              </a:extLst>
            </p:cNvPr>
            <p:cNvSpPr/>
            <p:nvPr/>
          </p:nvSpPr>
          <p:spPr>
            <a:xfrm>
              <a:off x="1428080" y="1931373"/>
              <a:ext cx="93213" cy="142144"/>
            </a:xfrm>
            <a:custGeom>
              <a:avLst/>
              <a:gdLst/>
              <a:ahLst/>
              <a:cxnLst/>
              <a:rect l="l" t="t" r="r" b="b"/>
              <a:pathLst>
                <a:path w="2827" h="4311" extrusionOk="0">
                  <a:moveTo>
                    <a:pt x="1323" y="381"/>
                  </a:moveTo>
                  <a:lnTo>
                    <a:pt x="2536" y="2989"/>
                  </a:lnTo>
                  <a:cubicBezTo>
                    <a:pt x="2319" y="3315"/>
                    <a:pt x="2084" y="3659"/>
                    <a:pt x="1866" y="4021"/>
                  </a:cubicBezTo>
                  <a:lnTo>
                    <a:pt x="273" y="1449"/>
                  </a:lnTo>
                  <a:lnTo>
                    <a:pt x="1323" y="381"/>
                  </a:lnTo>
                  <a:close/>
                  <a:moveTo>
                    <a:pt x="1414" y="1"/>
                  </a:moveTo>
                  <a:lnTo>
                    <a:pt x="1" y="1413"/>
                  </a:lnTo>
                  <a:lnTo>
                    <a:pt x="1776" y="4311"/>
                  </a:lnTo>
                  <a:lnTo>
                    <a:pt x="1866" y="4256"/>
                  </a:lnTo>
                  <a:lnTo>
                    <a:pt x="1975" y="4311"/>
                  </a:lnTo>
                  <a:lnTo>
                    <a:pt x="1993" y="4293"/>
                  </a:lnTo>
                  <a:lnTo>
                    <a:pt x="2011" y="4238"/>
                  </a:lnTo>
                  <a:cubicBezTo>
                    <a:pt x="2247" y="3840"/>
                    <a:pt x="2500" y="3441"/>
                    <a:pt x="2772" y="3079"/>
                  </a:cubicBezTo>
                  <a:lnTo>
                    <a:pt x="2826" y="3025"/>
                  </a:lnTo>
                  <a:lnTo>
                    <a:pt x="1414"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2" name="Google Shape;3946;p90">
              <a:extLst>
                <a:ext uri="{FF2B5EF4-FFF2-40B4-BE49-F238E27FC236}">
                  <a16:creationId xmlns:a16="http://schemas.microsoft.com/office/drawing/2014/main" id="{2BBADC2E-684A-8F53-CAF7-435AA0A49015}"/>
                </a:ext>
              </a:extLst>
            </p:cNvPr>
            <p:cNvSpPr/>
            <p:nvPr/>
          </p:nvSpPr>
          <p:spPr>
            <a:xfrm>
              <a:off x="2276603" y="2170228"/>
              <a:ext cx="107523" cy="86025"/>
            </a:xfrm>
            <a:custGeom>
              <a:avLst/>
              <a:gdLst/>
              <a:ahLst/>
              <a:cxnLst/>
              <a:rect l="l" t="t" r="r" b="b"/>
              <a:pathLst>
                <a:path w="3261" h="2609" extrusionOk="0">
                  <a:moveTo>
                    <a:pt x="1" y="0"/>
                  </a:moveTo>
                  <a:lnTo>
                    <a:pt x="1" y="0"/>
                  </a:lnTo>
                  <a:cubicBezTo>
                    <a:pt x="145" y="507"/>
                    <a:pt x="254" y="1033"/>
                    <a:pt x="345" y="1558"/>
                  </a:cubicBezTo>
                  <a:lnTo>
                    <a:pt x="3260" y="2608"/>
                  </a:lnTo>
                  <a:lnTo>
                    <a:pt x="3260" y="870"/>
                  </a:lnTo>
                  <a:lnTo>
                    <a:pt x="37" y="109"/>
                  </a:lnTo>
                  <a:cubicBezTo>
                    <a:pt x="37" y="73"/>
                    <a:pt x="19" y="37"/>
                    <a:pt x="1" y="0"/>
                  </a:cubicBez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3" name="Google Shape;3947;p90">
              <a:extLst>
                <a:ext uri="{FF2B5EF4-FFF2-40B4-BE49-F238E27FC236}">
                  <a16:creationId xmlns:a16="http://schemas.microsoft.com/office/drawing/2014/main" id="{4D457516-F042-BC4B-BD21-A648F45DBBFE}"/>
                </a:ext>
              </a:extLst>
            </p:cNvPr>
            <p:cNvSpPr/>
            <p:nvPr/>
          </p:nvSpPr>
          <p:spPr>
            <a:xfrm>
              <a:off x="2273008" y="2169041"/>
              <a:ext cx="114678" cy="92587"/>
            </a:xfrm>
            <a:custGeom>
              <a:avLst/>
              <a:gdLst/>
              <a:ahLst/>
              <a:cxnLst/>
              <a:rect l="l" t="t" r="r" b="b"/>
              <a:pathLst>
                <a:path w="3478" h="2808" extrusionOk="0">
                  <a:moveTo>
                    <a:pt x="309" y="290"/>
                  </a:moveTo>
                  <a:lnTo>
                    <a:pt x="3243" y="996"/>
                  </a:lnTo>
                  <a:lnTo>
                    <a:pt x="3243" y="2481"/>
                  </a:lnTo>
                  <a:lnTo>
                    <a:pt x="544" y="1503"/>
                  </a:lnTo>
                  <a:cubicBezTo>
                    <a:pt x="490" y="1105"/>
                    <a:pt x="399" y="688"/>
                    <a:pt x="309" y="290"/>
                  </a:cubicBezTo>
                  <a:close/>
                  <a:moveTo>
                    <a:pt x="236" y="0"/>
                  </a:moveTo>
                  <a:lnTo>
                    <a:pt x="1" y="54"/>
                  </a:lnTo>
                  <a:cubicBezTo>
                    <a:pt x="146" y="562"/>
                    <a:pt x="254" y="1087"/>
                    <a:pt x="345" y="1612"/>
                  </a:cubicBezTo>
                  <a:lnTo>
                    <a:pt x="345" y="1684"/>
                  </a:lnTo>
                  <a:lnTo>
                    <a:pt x="3478" y="2807"/>
                  </a:lnTo>
                  <a:lnTo>
                    <a:pt x="3478" y="833"/>
                  </a:lnTo>
                  <a:lnTo>
                    <a:pt x="254" y="54"/>
                  </a:lnTo>
                  <a:lnTo>
                    <a:pt x="236"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4" name="Google Shape;3948;p90">
              <a:extLst>
                <a:ext uri="{FF2B5EF4-FFF2-40B4-BE49-F238E27FC236}">
                  <a16:creationId xmlns:a16="http://schemas.microsoft.com/office/drawing/2014/main" id="{644C7E35-2199-C7BF-A986-03E667878C03}"/>
                </a:ext>
              </a:extLst>
            </p:cNvPr>
            <p:cNvSpPr/>
            <p:nvPr/>
          </p:nvSpPr>
          <p:spPr>
            <a:xfrm>
              <a:off x="1505731" y="1954652"/>
              <a:ext cx="687905" cy="661923"/>
            </a:xfrm>
            <a:custGeom>
              <a:avLst/>
              <a:gdLst/>
              <a:ahLst/>
              <a:cxnLst/>
              <a:rect l="l" t="t" r="r" b="b"/>
              <a:pathLst>
                <a:path w="20863" h="20075" extrusionOk="0">
                  <a:moveTo>
                    <a:pt x="10823" y="1522"/>
                  </a:moveTo>
                  <a:cubicBezTo>
                    <a:pt x="11923" y="1522"/>
                    <a:pt x="13032" y="1735"/>
                    <a:pt x="14089" y="2174"/>
                  </a:cubicBezTo>
                  <a:cubicBezTo>
                    <a:pt x="17259" y="3496"/>
                    <a:pt x="19341" y="6593"/>
                    <a:pt x="19341" y="10052"/>
                  </a:cubicBezTo>
                  <a:cubicBezTo>
                    <a:pt x="19323" y="14742"/>
                    <a:pt x="15520" y="18545"/>
                    <a:pt x="10830" y="18545"/>
                  </a:cubicBezTo>
                  <a:cubicBezTo>
                    <a:pt x="7389" y="18545"/>
                    <a:pt x="4274" y="16480"/>
                    <a:pt x="2952" y="13293"/>
                  </a:cubicBezTo>
                  <a:cubicBezTo>
                    <a:pt x="1648" y="10106"/>
                    <a:pt x="2373" y="6448"/>
                    <a:pt x="4799" y="4021"/>
                  </a:cubicBezTo>
                  <a:cubicBezTo>
                    <a:pt x="6433" y="2387"/>
                    <a:pt x="8608" y="1522"/>
                    <a:pt x="10823" y="1522"/>
                  </a:cubicBezTo>
                  <a:close/>
                  <a:moveTo>
                    <a:pt x="10830" y="1"/>
                  </a:moveTo>
                  <a:cubicBezTo>
                    <a:pt x="6773" y="1"/>
                    <a:pt x="3097" y="2446"/>
                    <a:pt x="1558" y="6194"/>
                  </a:cubicBezTo>
                  <a:cubicBezTo>
                    <a:pt x="0" y="9943"/>
                    <a:pt x="851" y="14271"/>
                    <a:pt x="3731" y="17132"/>
                  </a:cubicBezTo>
                  <a:cubicBezTo>
                    <a:pt x="5642" y="19056"/>
                    <a:pt x="8208" y="20074"/>
                    <a:pt x="10818" y="20074"/>
                  </a:cubicBezTo>
                  <a:cubicBezTo>
                    <a:pt x="12116" y="20074"/>
                    <a:pt x="13424" y="19823"/>
                    <a:pt x="14669" y="19305"/>
                  </a:cubicBezTo>
                  <a:cubicBezTo>
                    <a:pt x="18418" y="17766"/>
                    <a:pt x="20862" y="14108"/>
                    <a:pt x="20862" y="10052"/>
                  </a:cubicBezTo>
                  <a:cubicBezTo>
                    <a:pt x="20862" y="4492"/>
                    <a:pt x="16371" y="1"/>
                    <a:pt x="10830" y="1"/>
                  </a:cubicBezTo>
                  <a:close/>
                </a:path>
              </a:pathLst>
            </a:custGeom>
            <a:solidFill>
              <a:srgbClr val="BBE5E9"/>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5" name="Google Shape;3949;p90">
              <a:extLst>
                <a:ext uri="{FF2B5EF4-FFF2-40B4-BE49-F238E27FC236}">
                  <a16:creationId xmlns:a16="http://schemas.microsoft.com/office/drawing/2014/main" id="{CE7AC263-59A0-A2A2-B46E-D18F218C616B}"/>
                </a:ext>
              </a:extLst>
            </p:cNvPr>
            <p:cNvSpPr/>
            <p:nvPr/>
          </p:nvSpPr>
          <p:spPr>
            <a:xfrm>
              <a:off x="1501543" y="1950596"/>
              <a:ext cx="696280" cy="669869"/>
            </a:xfrm>
            <a:custGeom>
              <a:avLst/>
              <a:gdLst/>
              <a:ahLst/>
              <a:cxnLst/>
              <a:rect l="l" t="t" r="r" b="b"/>
              <a:pathLst>
                <a:path w="21117" h="20316" extrusionOk="0">
                  <a:moveTo>
                    <a:pt x="10912" y="1772"/>
                  </a:moveTo>
                  <a:cubicBezTo>
                    <a:pt x="10927" y="1772"/>
                    <a:pt x="10942" y="1772"/>
                    <a:pt x="10957" y="1772"/>
                  </a:cubicBezTo>
                  <a:cubicBezTo>
                    <a:pt x="15593" y="1772"/>
                    <a:pt x="19341" y="5520"/>
                    <a:pt x="19341" y="10175"/>
                  </a:cubicBezTo>
                  <a:cubicBezTo>
                    <a:pt x="19341" y="13561"/>
                    <a:pt x="17295" y="16622"/>
                    <a:pt x="14162" y="17925"/>
                  </a:cubicBezTo>
                  <a:cubicBezTo>
                    <a:pt x="13126" y="18351"/>
                    <a:pt x="12037" y="18558"/>
                    <a:pt x="10956" y="18558"/>
                  </a:cubicBezTo>
                  <a:cubicBezTo>
                    <a:pt x="8768" y="18558"/>
                    <a:pt x="6617" y="17708"/>
                    <a:pt x="5017" y="16096"/>
                  </a:cubicBezTo>
                  <a:cubicBezTo>
                    <a:pt x="2608" y="13688"/>
                    <a:pt x="1884" y="10084"/>
                    <a:pt x="3188" y="6951"/>
                  </a:cubicBezTo>
                  <a:cubicBezTo>
                    <a:pt x="4486" y="3814"/>
                    <a:pt x="7525" y="1772"/>
                    <a:pt x="10912" y="1772"/>
                  </a:cubicBezTo>
                  <a:close/>
                  <a:moveTo>
                    <a:pt x="10951" y="1529"/>
                  </a:moveTo>
                  <a:cubicBezTo>
                    <a:pt x="8707" y="1529"/>
                    <a:pt x="6501" y="2407"/>
                    <a:pt x="4854" y="4054"/>
                  </a:cubicBezTo>
                  <a:cubicBezTo>
                    <a:pt x="2391" y="6516"/>
                    <a:pt x="1648" y="10229"/>
                    <a:pt x="2989" y="13452"/>
                  </a:cubicBezTo>
                  <a:cubicBezTo>
                    <a:pt x="4310" y="16676"/>
                    <a:pt x="7462" y="18777"/>
                    <a:pt x="10957" y="18777"/>
                  </a:cubicBezTo>
                  <a:cubicBezTo>
                    <a:pt x="15701" y="18777"/>
                    <a:pt x="19559" y="14919"/>
                    <a:pt x="19577" y="10175"/>
                  </a:cubicBezTo>
                  <a:cubicBezTo>
                    <a:pt x="19577" y="6679"/>
                    <a:pt x="17476" y="3528"/>
                    <a:pt x="14253" y="2188"/>
                  </a:cubicBezTo>
                  <a:cubicBezTo>
                    <a:pt x="13185" y="1744"/>
                    <a:pt x="12063" y="1529"/>
                    <a:pt x="10951" y="1529"/>
                  </a:cubicBezTo>
                  <a:close/>
                  <a:moveTo>
                    <a:pt x="10957" y="233"/>
                  </a:moveTo>
                  <a:cubicBezTo>
                    <a:pt x="16426" y="233"/>
                    <a:pt x="20881" y="4687"/>
                    <a:pt x="20881" y="10175"/>
                  </a:cubicBezTo>
                  <a:cubicBezTo>
                    <a:pt x="20881" y="14177"/>
                    <a:pt x="18454" y="17799"/>
                    <a:pt x="14742" y="19338"/>
                  </a:cubicBezTo>
                  <a:cubicBezTo>
                    <a:pt x="13518" y="19842"/>
                    <a:pt x="12232" y="20087"/>
                    <a:pt x="10955" y="20087"/>
                  </a:cubicBezTo>
                  <a:cubicBezTo>
                    <a:pt x="8374" y="20087"/>
                    <a:pt x="5832" y="19085"/>
                    <a:pt x="3930" y="17183"/>
                  </a:cubicBezTo>
                  <a:cubicBezTo>
                    <a:pt x="1087" y="14340"/>
                    <a:pt x="254" y="10066"/>
                    <a:pt x="1775" y="6353"/>
                  </a:cubicBezTo>
                  <a:cubicBezTo>
                    <a:pt x="3314" y="2659"/>
                    <a:pt x="6936" y="233"/>
                    <a:pt x="10957" y="233"/>
                  </a:cubicBezTo>
                  <a:close/>
                  <a:moveTo>
                    <a:pt x="10960" y="0"/>
                  </a:moveTo>
                  <a:cubicBezTo>
                    <a:pt x="8316" y="0"/>
                    <a:pt x="5717" y="1035"/>
                    <a:pt x="3767" y="2985"/>
                  </a:cubicBezTo>
                  <a:cubicBezTo>
                    <a:pt x="870" y="5883"/>
                    <a:pt x="0" y="10247"/>
                    <a:pt x="1576" y="14050"/>
                  </a:cubicBezTo>
                  <a:cubicBezTo>
                    <a:pt x="3151" y="17835"/>
                    <a:pt x="6846" y="20316"/>
                    <a:pt x="10957" y="20316"/>
                  </a:cubicBezTo>
                  <a:cubicBezTo>
                    <a:pt x="16553" y="20298"/>
                    <a:pt x="21098" y="15770"/>
                    <a:pt x="21098" y="10175"/>
                  </a:cubicBezTo>
                  <a:cubicBezTo>
                    <a:pt x="21116" y="6064"/>
                    <a:pt x="18635" y="2351"/>
                    <a:pt x="14850" y="776"/>
                  </a:cubicBezTo>
                  <a:cubicBezTo>
                    <a:pt x="13591" y="254"/>
                    <a:pt x="12270" y="0"/>
                    <a:pt x="10960" y="0"/>
                  </a:cubicBezTo>
                  <a:close/>
                </a:path>
              </a:pathLst>
            </a:custGeom>
            <a:solidFill>
              <a:schemeClr val="dk2"/>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6" name="Google Shape;3950;p90">
              <a:extLst>
                <a:ext uri="{FF2B5EF4-FFF2-40B4-BE49-F238E27FC236}">
                  <a16:creationId xmlns:a16="http://schemas.microsoft.com/office/drawing/2014/main" id="{43E87C89-F49A-ED24-BF82-FA1B11122773}"/>
                </a:ext>
              </a:extLst>
            </p:cNvPr>
            <p:cNvSpPr/>
            <p:nvPr/>
          </p:nvSpPr>
          <p:spPr>
            <a:xfrm>
              <a:off x="1254939" y="2683153"/>
              <a:ext cx="2019467" cy="1256351"/>
            </a:xfrm>
            <a:custGeom>
              <a:avLst/>
              <a:gdLst/>
              <a:ahLst/>
              <a:cxnLst/>
              <a:rect l="l" t="t" r="r" b="b"/>
              <a:pathLst>
                <a:path w="61247" h="38103" extrusionOk="0">
                  <a:moveTo>
                    <a:pt x="61247" y="35766"/>
                  </a:moveTo>
                  <a:cubicBezTo>
                    <a:pt x="61247" y="37052"/>
                    <a:pt x="60178" y="38103"/>
                    <a:pt x="58892" y="38103"/>
                  </a:cubicBezTo>
                  <a:lnTo>
                    <a:pt x="2354" y="38103"/>
                  </a:lnTo>
                  <a:cubicBezTo>
                    <a:pt x="1051" y="38103"/>
                    <a:pt x="0" y="37052"/>
                    <a:pt x="0" y="35766"/>
                  </a:cubicBezTo>
                  <a:lnTo>
                    <a:pt x="0" y="2355"/>
                  </a:lnTo>
                  <a:cubicBezTo>
                    <a:pt x="0" y="1051"/>
                    <a:pt x="1051" y="0"/>
                    <a:pt x="2354" y="0"/>
                  </a:cubicBezTo>
                  <a:lnTo>
                    <a:pt x="58892" y="0"/>
                  </a:lnTo>
                  <a:cubicBezTo>
                    <a:pt x="60178" y="0"/>
                    <a:pt x="61247" y="1051"/>
                    <a:pt x="61247" y="2355"/>
                  </a:cubicBezTo>
                  <a:close/>
                </a:path>
              </a:pathLst>
            </a:custGeom>
            <a:solidFill>
              <a:schemeClr val="lt2"/>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7" name="Google Shape;3951;p90">
              <a:extLst>
                <a:ext uri="{FF2B5EF4-FFF2-40B4-BE49-F238E27FC236}">
                  <a16:creationId xmlns:a16="http://schemas.microsoft.com/office/drawing/2014/main" id="{DBB81BE3-A9B1-E57F-F76C-2B1E94A325E7}"/>
                </a:ext>
              </a:extLst>
            </p:cNvPr>
            <p:cNvSpPr/>
            <p:nvPr/>
          </p:nvSpPr>
          <p:spPr>
            <a:xfrm>
              <a:off x="1250752" y="2679559"/>
              <a:ext cx="2027248" cy="1264133"/>
            </a:xfrm>
            <a:custGeom>
              <a:avLst/>
              <a:gdLst/>
              <a:ahLst/>
              <a:cxnLst/>
              <a:rect l="l" t="t" r="r" b="b"/>
              <a:pathLst>
                <a:path w="61483" h="38339" extrusionOk="0">
                  <a:moveTo>
                    <a:pt x="59019" y="218"/>
                  </a:moveTo>
                  <a:cubicBezTo>
                    <a:pt x="60251" y="218"/>
                    <a:pt x="61247" y="1214"/>
                    <a:pt x="61265" y="2464"/>
                  </a:cubicBezTo>
                  <a:lnTo>
                    <a:pt x="61265" y="35875"/>
                  </a:lnTo>
                  <a:cubicBezTo>
                    <a:pt x="61247" y="37107"/>
                    <a:pt x="60251" y="38103"/>
                    <a:pt x="59019" y="38103"/>
                  </a:cubicBezTo>
                  <a:lnTo>
                    <a:pt x="2481" y="38103"/>
                  </a:lnTo>
                  <a:cubicBezTo>
                    <a:pt x="1232" y="38103"/>
                    <a:pt x="236" y="37107"/>
                    <a:pt x="236" y="35875"/>
                  </a:cubicBezTo>
                  <a:lnTo>
                    <a:pt x="236" y="2464"/>
                  </a:lnTo>
                  <a:cubicBezTo>
                    <a:pt x="236" y="1214"/>
                    <a:pt x="1232" y="218"/>
                    <a:pt x="2481" y="218"/>
                  </a:cubicBezTo>
                  <a:close/>
                  <a:moveTo>
                    <a:pt x="2448" y="0"/>
                  </a:moveTo>
                  <a:cubicBezTo>
                    <a:pt x="1087" y="0"/>
                    <a:pt x="0" y="1098"/>
                    <a:pt x="0" y="2464"/>
                  </a:cubicBezTo>
                  <a:lnTo>
                    <a:pt x="0" y="35875"/>
                  </a:lnTo>
                  <a:cubicBezTo>
                    <a:pt x="0" y="37234"/>
                    <a:pt x="1105" y="38338"/>
                    <a:pt x="2481" y="38338"/>
                  </a:cubicBezTo>
                  <a:lnTo>
                    <a:pt x="59019" y="38338"/>
                  </a:lnTo>
                  <a:cubicBezTo>
                    <a:pt x="60378" y="38338"/>
                    <a:pt x="61482" y="37234"/>
                    <a:pt x="61482" y="35875"/>
                  </a:cubicBezTo>
                  <a:lnTo>
                    <a:pt x="61482" y="2464"/>
                  </a:lnTo>
                  <a:cubicBezTo>
                    <a:pt x="61482" y="1098"/>
                    <a:pt x="60395" y="0"/>
                    <a:pt x="59052" y="0"/>
                  </a:cubicBezTo>
                  <a:cubicBezTo>
                    <a:pt x="59041" y="0"/>
                    <a:pt x="59030" y="1"/>
                    <a:pt x="59019" y="1"/>
                  </a:cubicBezTo>
                  <a:lnTo>
                    <a:pt x="2481" y="1"/>
                  </a:lnTo>
                  <a:cubicBezTo>
                    <a:pt x="2470" y="1"/>
                    <a:pt x="2459" y="0"/>
                    <a:pt x="2448"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8" name="Google Shape;3952;p90">
              <a:extLst>
                <a:ext uri="{FF2B5EF4-FFF2-40B4-BE49-F238E27FC236}">
                  <a16:creationId xmlns:a16="http://schemas.microsoft.com/office/drawing/2014/main" id="{ABE2AAC8-AD28-E2B4-BCA2-91050E6E5F31}"/>
                </a:ext>
              </a:extLst>
            </p:cNvPr>
            <p:cNvSpPr/>
            <p:nvPr/>
          </p:nvSpPr>
          <p:spPr>
            <a:xfrm>
              <a:off x="937873" y="3872019"/>
              <a:ext cx="2641064" cy="504578"/>
            </a:xfrm>
            <a:custGeom>
              <a:avLst/>
              <a:gdLst/>
              <a:ahLst/>
              <a:cxnLst/>
              <a:rect l="l" t="t" r="r" b="b"/>
              <a:pathLst>
                <a:path w="80099" h="15303" extrusionOk="0">
                  <a:moveTo>
                    <a:pt x="9580" y="91"/>
                  </a:moveTo>
                  <a:lnTo>
                    <a:pt x="0" y="15303"/>
                  </a:lnTo>
                  <a:lnTo>
                    <a:pt x="80098" y="15176"/>
                  </a:lnTo>
                  <a:lnTo>
                    <a:pt x="70881" y="0"/>
                  </a:lnTo>
                  <a:close/>
                </a:path>
              </a:pathLst>
            </a:custGeom>
            <a:solidFill>
              <a:schemeClr val="lt2"/>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79" name="Google Shape;3953;p90">
              <a:extLst>
                <a:ext uri="{FF2B5EF4-FFF2-40B4-BE49-F238E27FC236}">
                  <a16:creationId xmlns:a16="http://schemas.microsoft.com/office/drawing/2014/main" id="{A350A6DD-A7E9-FCDF-4AEA-0F7A564586F3}"/>
                </a:ext>
              </a:extLst>
            </p:cNvPr>
            <p:cNvSpPr/>
            <p:nvPr/>
          </p:nvSpPr>
          <p:spPr>
            <a:xfrm>
              <a:off x="931278" y="3868425"/>
              <a:ext cx="2654220" cy="512360"/>
            </a:xfrm>
            <a:custGeom>
              <a:avLst/>
              <a:gdLst/>
              <a:ahLst/>
              <a:cxnLst/>
              <a:rect l="l" t="t" r="r" b="b"/>
              <a:pathLst>
                <a:path w="80498" h="15539" extrusionOk="0">
                  <a:moveTo>
                    <a:pt x="71008" y="218"/>
                  </a:moveTo>
                  <a:lnTo>
                    <a:pt x="80081" y="15158"/>
                  </a:lnTo>
                  <a:lnTo>
                    <a:pt x="399" y="15303"/>
                  </a:lnTo>
                  <a:lnTo>
                    <a:pt x="9852" y="326"/>
                  </a:lnTo>
                  <a:lnTo>
                    <a:pt x="71008" y="218"/>
                  </a:lnTo>
                  <a:close/>
                  <a:moveTo>
                    <a:pt x="71153" y="1"/>
                  </a:moveTo>
                  <a:lnTo>
                    <a:pt x="9798" y="91"/>
                  </a:lnTo>
                  <a:lnTo>
                    <a:pt x="9726" y="91"/>
                  </a:lnTo>
                  <a:lnTo>
                    <a:pt x="1" y="15538"/>
                  </a:lnTo>
                  <a:lnTo>
                    <a:pt x="80298" y="15375"/>
                  </a:lnTo>
                  <a:lnTo>
                    <a:pt x="80498" y="15375"/>
                  </a:lnTo>
                  <a:lnTo>
                    <a:pt x="71171" y="55"/>
                  </a:lnTo>
                  <a:lnTo>
                    <a:pt x="71153"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80" name="Google Shape;3954;p90">
              <a:extLst>
                <a:ext uri="{FF2B5EF4-FFF2-40B4-BE49-F238E27FC236}">
                  <a16:creationId xmlns:a16="http://schemas.microsoft.com/office/drawing/2014/main" id="{0F61CCF4-18F6-4B68-CB41-DC5425CDAACC}"/>
                </a:ext>
              </a:extLst>
            </p:cNvPr>
            <p:cNvSpPr/>
            <p:nvPr/>
          </p:nvSpPr>
          <p:spPr>
            <a:xfrm>
              <a:off x="940840" y="4374788"/>
              <a:ext cx="2641064" cy="50778"/>
            </a:xfrm>
            <a:custGeom>
              <a:avLst/>
              <a:gdLst/>
              <a:ahLst/>
              <a:cxnLst/>
              <a:rect l="l" t="t" r="r" b="b"/>
              <a:pathLst>
                <a:path w="80099" h="1540" extrusionOk="0">
                  <a:moveTo>
                    <a:pt x="80099" y="0"/>
                  </a:moveTo>
                  <a:lnTo>
                    <a:pt x="80099" y="0"/>
                  </a:lnTo>
                  <a:cubicBezTo>
                    <a:pt x="80099" y="851"/>
                    <a:pt x="79194" y="1540"/>
                    <a:pt x="78071" y="1540"/>
                  </a:cubicBezTo>
                  <a:lnTo>
                    <a:pt x="2029" y="1540"/>
                  </a:lnTo>
                  <a:cubicBezTo>
                    <a:pt x="906" y="1540"/>
                    <a:pt x="1" y="851"/>
                    <a:pt x="1" y="0"/>
                  </a:cubicBezTo>
                  <a:lnTo>
                    <a:pt x="1" y="0"/>
                  </a:lnTo>
                </a:path>
              </a:pathLst>
            </a:custGeom>
            <a:solidFill>
              <a:schemeClr val="accent4"/>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81" name="Google Shape;3955;p90">
              <a:extLst>
                <a:ext uri="{FF2B5EF4-FFF2-40B4-BE49-F238E27FC236}">
                  <a16:creationId xmlns:a16="http://schemas.microsoft.com/office/drawing/2014/main" id="{5B3859E9-2F31-C6CF-C5B0-9186F8C1415F}"/>
                </a:ext>
              </a:extLst>
            </p:cNvPr>
            <p:cNvSpPr/>
            <p:nvPr/>
          </p:nvSpPr>
          <p:spPr>
            <a:xfrm>
              <a:off x="937246" y="4374788"/>
              <a:ext cx="2648252" cy="54965"/>
            </a:xfrm>
            <a:custGeom>
              <a:avLst/>
              <a:gdLst/>
              <a:ahLst/>
              <a:cxnLst/>
              <a:rect l="l" t="t" r="r" b="b"/>
              <a:pathLst>
                <a:path w="80317" h="1667" extrusionOk="0">
                  <a:moveTo>
                    <a:pt x="1" y="0"/>
                  </a:moveTo>
                  <a:cubicBezTo>
                    <a:pt x="1" y="906"/>
                    <a:pt x="961" y="1666"/>
                    <a:pt x="2138" y="1666"/>
                  </a:cubicBezTo>
                  <a:lnTo>
                    <a:pt x="78180" y="1666"/>
                  </a:lnTo>
                  <a:cubicBezTo>
                    <a:pt x="79357" y="1666"/>
                    <a:pt x="80317" y="906"/>
                    <a:pt x="80317" y="0"/>
                  </a:cubicBezTo>
                  <a:lnTo>
                    <a:pt x="80099" y="0"/>
                  </a:lnTo>
                  <a:cubicBezTo>
                    <a:pt x="80099" y="779"/>
                    <a:pt x="79230" y="1431"/>
                    <a:pt x="78180" y="1431"/>
                  </a:cubicBezTo>
                  <a:lnTo>
                    <a:pt x="2138" y="1431"/>
                  </a:lnTo>
                  <a:cubicBezTo>
                    <a:pt x="1088" y="1431"/>
                    <a:pt x="236" y="779"/>
                    <a:pt x="236"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82" name="Google Shape;3956;p90">
              <a:extLst>
                <a:ext uri="{FF2B5EF4-FFF2-40B4-BE49-F238E27FC236}">
                  <a16:creationId xmlns:a16="http://schemas.microsoft.com/office/drawing/2014/main" id="{CF224918-EB45-B669-B01E-50D223E89884}"/>
                </a:ext>
              </a:extLst>
            </p:cNvPr>
            <p:cNvSpPr/>
            <p:nvPr/>
          </p:nvSpPr>
          <p:spPr>
            <a:xfrm>
              <a:off x="1367179" y="2784049"/>
              <a:ext cx="1795583" cy="996627"/>
            </a:xfrm>
            <a:custGeom>
              <a:avLst/>
              <a:gdLst/>
              <a:ahLst/>
              <a:cxnLst/>
              <a:rect l="l" t="t" r="r" b="b"/>
              <a:pathLst>
                <a:path w="54457" h="30226" extrusionOk="0">
                  <a:moveTo>
                    <a:pt x="30334" y="1"/>
                  </a:moveTo>
                  <a:lnTo>
                    <a:pt x="19885" y="1"/>
                  </a:lnTo>
                  <a:lnTo>
                    <a:pt x="1" y="1"/>
                  </a:lnTo>
                  <a:lnTo>
                    <a:pt x="1" y="19813"/>
                  </a:lnTo>
                  <a:lnTo>
                    <a:pt x="1" y="30225"/>
                  </a:lnTo>
                  <a:lnTo>
                    <a:pt x="1" y="30225"/>
                  </a:lnTo>
                  <a:lnTo>
                    <a:pt x="29664" y="30225"/>
                  </a:lnTo>
                  <a:lnTo>
                    <a:pt x="54456" y="30225"/>
                  </a:lnTo>
                  <a:lnTo>
                    <a:pt x="54456" y="5506"/>
                  </a:lnTo>
                  <a:lnTo>
                    <a:pt x="54456" y="1"/>
                  </a:lnTo>
                  <a:close/>
                </a:path>
              </a:pathLst>
            </a:custGeom>
            <a:solidFill>
              <a:schemeClr val="accent2"/>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1583" name="Google Shape;3957;p90">
              <a:extLst>
                <a:ext uri="{FF2B5EF4-FFF2-40B4-BE49-F238E27FC236}">
                  <a16:creationId xmlns:a16="http://schemas.microsoft.com/office/drawing/2014/main" id="{BC15D790-AEF0-8AA2-BF41-6E3A53A5CFE0}"/>
                </a:ext>
              </a:extLst>
            </p:cNvPr>
            <p:cNvSpPr/>
            <p:nvPr/>
          </p:nvSpPr>
          <p:spPr>
            <a:xfrm>
              <a:off x="1363618" y="2780488"/>
              <a:ext cx="1802705" cy="1003782"/>
            </a:xfrm>
            <a:custGeom>
              <a:avLst/>
              <a:gdLst/>
              <a:ahLst/>
              <a:cxnLst/>
              <a:rect l="l" t="t" r="r" b="b"/>
              <a:pathLst>
                <a:path w="54673" h="30443" extrusionOk="0">
                  <a:moveTo>
                    <a:pt x="54455" y="217"/>
                  </a:moveTo>
                  <a:lnTo>
                    <a:pt x="54455" y="30225"/>
                  </a:lnTo>
                  <a:lnTo>
                    <a:pt x="217" y="30225"/>
                  </a:lnTo>
                  <a:lnTo>
                    <a:pt x="217" y="217"/>
                  </a:lnTo>
                  <a:close/>
                  <a:moveTo>
                    <a:pt x="0" y="0"/>
                  </a:moveTo>
                  <a:lnTo>
                    <a:pt x="0" y="30442"/>
                  </a:lnTo>
                  <a:lnTo>
                    <a:pt x="54673" y="30442"/>
                  </a:lnTo>
                  <a:lnTo>
                    <a:pt x="54673"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84" name="Google Shape;3958;p90">
              <a:extLst>
                <a:ext uri="{FF2B5EF4-FFF2-40B4-BE49-F238E27FC236}">
                  <a16:creationId xmlns:a16="http://schemas.microsoft.com/office/drawing/2014/main" id="{2C5512B7-C1B1-D68A-D431-89C98E534902}"/>
                </a:ext>
              </a:extLst>
            </p:cNvPr>
            <p:cNvSpPr/>
            <p:nvPr/>
          </p:nvSpPr>
          <p:spPr>
            <a:xfrm>
              <a:off x="1324182" y="3956199"/>
              <a:ext cx="87806" cy="62747"/>
            </a:xfrm>
            <a:custGeom>
              <a:avLst/>
              <a:gdLst/>
              <a:ahLst/>
              <a:cxnLst/>
              <a:rect l="l" t="t" r="r" b="b"/>
              <a:pathLst>
                <a:path w="2663" h="1903" extrusionOk="0">
                  <a:moveTo>
                    <a:pt x="852" y="1"/>
                  </a:moveTo>
                  <a:lnTo>
                    <a:pt x="1" y="1902"/>
                  </a:lnTo>
                  <a:lnTo>
                    <a:pt x="1884" y="1902"/>
                  </a:lnTo>
                  <a:lnTo>
                    <a:pt x="2663"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85" name="Google Shape;3959;p90">
              <a:extLst>
                <a:ext uri="{FF2B5EF4-FFF2-40B4-BE49-F238E27FC236}">
                  <a16:creationId xmlns:a16="http://schemas.microsoft.com/office/drawing/2014/main" id="{C07CB9E9-742A-6558-E7A4-2FA62F2BCAD4}"/>
                </a:ext>
              </a:extLst>
            </p:cNvPr>
            <p:cNvSpPr/>
            <p:nvPr/>
          </p:nvSpPr>
          <p:spPr>
            <a:xfrm>
              <a:off x="1318214" y="3952605"/>
              <a:ext cx="99148" cy="69902"/>
            </a:xfrm>
            <a:custGeom>
              <a:avLst/>
              <a:gdLst/>
              <a:ahLst/>
              <a:cxnLst/>
              <a:rect l="l" t="t" r="r" b="b"/>
              <a:pathLst>
                <a:path w="3007" h="2120" extrusionOk="0">
                  <a:moveTo>
                    <a:pt x="2681" y="218"/>
                  </a:moveTo>
                  <a:lnTo>
                    <a:pt x="1975" y="1884"/>
                  </a:lnTo>
                  <a:lnTo>
                    <a:pt x="363" y="1884"/>
                  </a:lnTo>
                  <a:lnTo>
                    <a:pt x="1105" y="218"/>
                  </a:lnTo>
                  <a:close/>
                  <a:moveTo>
                    <a:pt x="961" y="1"/>
                  </a:moveTo>
                  <a:lnTo>
                    <a:pt x="1" y="2120"/>
                  </a:lnTo>
                  <a:lnTo>
                    <a:pt x="2138" y="2120"/>
                  </a:lnTo>
                  <a:lnTo>
                    <a:pt x="300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86" name="Google Shape;3960;p90">
              <a:extLst>
                <a:ext uri="{FF2B5EF4-FFF2-40B4-BE49-F238E27FC236}">
                  <a16:creationId xmlns:a16="http://schemas.microsoft.com/office/drawing/2014/main" id="{0D45B7CB-688E-2137-5977-EDF16DF33DBE}"/>
                </a:ext>
              </a:extLst>
            </p:cNvPr>
            <p:cNvSpPr/>
            <p:nvPr/>
          </p:nvSpPr>
          <p:spPr>
            <a:xfrm>
              <a:off x="1288967" y="4035037"/>
              <a:ext cx="168424" cy="62714"/>
            </a:xfrm>
            <a:custGeom>
              <a:avLst/>
              <a:gdLst/>
              <a:ahLst/>
              <a:cxnLst/>
              <a:rect l="l" t="t" r="r" b="b"/>
              <a:pathLst>
                <a:path w="5108" h="1902" extrusionOk="0">
                  <a:moveTo>
                    <a:pt x="852" y="0"/>
                  </a:moveTo>
                  <a:lnTo>
                    <a:pt x="0" y="1902"/>
                  </a:lnTo>
                  <a:lnTo>
                    <a:pt x="4383" y="1902"/>
                  </a:lnTo>
                  <a:lnTo>
                    <a:pt x="5107"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87" name="Google Shape;3961;p90">
              <a:extLst>
                <a:ext uri="{FF2B5EF4-FFF2-40B4-BE49-F238E27FC236}">
                  <a16:creationId xmlns:a16="http://schemas.microsoft.com/office/drawing/2014/main" id="{85000085-A982-7CD7-DD4B-4BB6D6EC8F91}"/>
                </a:ext>
              </a:extLst>
            </p:cNvPr>
            <p:cNvSpPr/>
            <p:nvPr/>
          </p:nvSpPr>
          <p:spPr>
            <a:xfrm>
              <a:off x="1282999" y="4031443"/>
              <a:ext cx="179766" cy="69902"/>
            </a:xfrm>
            <a:custGeom>
              <a:avLst/>
              <a:gdLst/>
              <a:ahLst/>
              <a:cxnLst/>
              <a:rect l="l" t="t" r="r" b="b"/>
              <a:pathLst>
                <a:path w="5452" h="2120" extrusionOk="0">
                  <a:moveTo>
                    <a:pt x="5107" y="218"/>
                  </a:moveTo>
                  <a:lnTo>
                    <a:pt x="4492" y="1902"/>
                  </a:lnTo>
                  <a:lnTo>
                    <a:pt x="344" y="1902"/>
                  </a:lnTo>
                  <a:lnTo>
                    <a:pt x="1105" y="218"/>
                  </a:lnTo>
                  <a:close/>
                  <a:moveTo>
                    <a:pt x="960" y="0"/>
                  </a:moveTo>
                  <a:lnTo>
                    <a:pt x="0" y="2119"/>
                  </a:lnTo>
                  <a:lnTo>
                    <a:pt x="4654" y="2119"/>
                  </a:lnTo>
                  <a:lnTo>
                    <a:pt x="5451"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88" name="Google Shape;3962;p90">
              <a:extLst>
                <a:ext uri="{FF2B5EF4-FFF2-40B4-BE49-F238E27FC236}">
                  <a16:creationId xmlns:a16="http://schemas.microsoft.com/office/drawing/2014/main" id="{5D195A27-C693-109F-9FAA-B8E7FA050AE9}"/>
                </a:ext>
              </a:extLst>
            </p:cNvPr>
            <p:cNvSpPr/>
            <p:nvPr/>
          </p:nvSpPr>
          <p:spPr>
            <a:xfrm>
              <a:off x="1253719" y="4121590"/>
              <a:ext cx="174392" cy="62153"/>
            </a:xfrm>
            <a:custGeom>
              <a:avLst/>
              <a:gdLst/>
              <a:ahLst/>
              <a:cxnLst/>
              <a:rect l="l" t="t" r="r" b="b"/>
              <a:pathLst>
                <a:path w="5289" h="1885" extrusionOk="0">
                  <a:moveTo>
                    <a:pt x="852" y="1"/>
                  </a:moveTo>
                  <a:lnTo>
                    <a:pt x="1" y="1884"/>
                  </a:lnTo>
                  <a:lnTo>
                    <a:pt x="4583" y="1884"/>
                  </a:lnTo>
                  <a:lnTo>
                    <a:pt x="5289"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89" name="Google Shape;3963;p90">
              <a:extLst>
                <a:ext uri="{FF2B5EF4-FFF2-40B4-BE49-F238E27FC236}">
                  <a16:creationId xmlns:a16="http://schemas.microsoft.com/office/drawing/2014/main" id="{772B843C-78ED-343E-C2A7-4DCA875C2EA2}"/>
                </a:ext>
              </a:extLst>
            </p:cNvPr>
            <p:cNvSpPr/>
            <p:nvPr/>
          </p:nvSpPr>
          <p:spPr>
            <a:xfrm>
              <a:off x="1247751" y="4117436"/>
              <a:ext cx="185734" cy="70495"/>
            </a:xfrm>
            <a:custGeom>
              <a:avLst/>
              <a:gdLst/>
              <a:ahLst/>
              <a:cxnLst/>
              <a:rect l="l" t="t" r="r" b="b"/>
              <a:pathLst>
                <a:path w="5633" h="2138" extrusionOk="0">
                  <a:moveTo>
                    <a:pt x="5307" y="236"/>
                  </a:moveTo>
                  <a:lnTo>
                    <a:pt x="4691" y="1902"/>
                  </a:lnTo>
                  <a:lnTo>
                    <a:pt x="363" y="1902"/>
                  </a:lnTo>
                  <a:lnTo>
                    <a:pt x="1106" y="236"/>
                  </a:lnTo>
                  <a:close/>
                  <a:moveTo>
                    <a:pt x="961" y="0"/>
                  </a:moveTo>
                  <a:lnTo>
                    <a:pt x="1" y="2137"/>
                  </a:lnTo>
                  <a:lnTo>
                    <a:pt x="4836" y="2137"/>
                  </a:lnTo>
                  <a:lnTo>
                    <a:pt x="5633"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0" name="Google Shape;3964;p90">
              <a:extLst>
                <a:ext uri="{FF2B5EF4-FFF2-40B4-BE49-F238E27FC236}">
                  <a16:creationId xmlns:a16="http://schemas.microsoft.com/office/drawing/2014/main" id="{0BA2F19D-2D77-DE27-C092-D1E56421043B}"/>
                </a:ext>
              </a:extLst>
            </p:cNvPr>
            <p:cNvSpPr/>
            <p:nvPr/>
          </p:nvSpPr>
          <p:spPr>
            <a:xfrm>
              <a:off x="1398239" y="3956199"/>
              <a:ext cx="85432" cy="62747"/>
            </a:xfrm>
            <a:custGeom>
              <a:avLst/>
              <a:gdLst/>
              <a:ahLst/>
              <a:cxnLst/>
              <a:rect l="l" t="t" r="r" b="b"/>
              <a:pathLst>
                <a:path w="2591" h="1903" extrusionOk="0">
                  <a:moveTo>
                    <a:pt x="779" y="1"/>
                  </a:moveTo>
                  <a:lnTo>
                    <a:pt x="0" y="1902"/>
                  </a:lnTo>
                  <a:lnTo>
                    <a:pt x="1884" y="1902"/>
                  </a:lnTo>
                  <a:lnTo>
                    <a:pt x="2590"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1" name="Google Shape;3965;p90">
              <a:extLst>
                <a:ext uri="{FF2B5EF4-FFF2-40B4-BE49-F238E27FC236}">
                  <a16:creationId xmlns:a16="http://schemas.microsoft.com/office/drawing/2014/main" id="{89D94E49-6A46-EEC2-27CC-2B8B46C8E9B6}"/>
                </a:ext>
              </a:extLst>
            </p:cNvPr>
            <p:cNvSpPr/>
            <p:nvPr/>
          </p:nvSpPr>
          <p:spPr>
            <a:xfrm>
              <a:off x="1392865" y="3952605"/>
              <a:ext cx="96181" cy="69902"/>
            </a:xfrm>
            <a:custGeom>
              <a:avLst/>
              <a:gdLst/>
              <a:ahLst/>
              <a:cxnLst/>
              <a:rect l="l" t="t" r="r" b="b"/>
              <a:pathLst>
                <a:path w="2917" h="2120" extrusionOk="0">
                  <a:moveTo>
                    <a:pt x="2590" y="218"/>
                  </a:moveTo>
                  <a:lnTo>
                    <a:pt x="1956" y="1884"/>
                  </a:lnTo>
                  <a:lnTo>
                    <a:pt x="345" y="1884"/>
                  </a:lnTo>
                  <a:lnTo>
                    <a:pt x="1015" y="218"/>
                  </a:lnTo>
                  <a:close/>
                  <a:moveTo>
                    <a:pt x="870" y="1"/>
                  </a:moveTo>
                  <a:lnTo>
                    <a:pt x="1" y="2120"/>
                  </a:lnTo>
                  <a:lnTo>
                    <a:pt x="2119" y="2120"/>
                  </a:lnTo>
                  <a:lnTo>
                    <a:pt x="2916"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2" name="Google Shape;3966;p90">
              <a:extLst>
                <a:ext uri="{FF2B5EF4-FFF2-40B4-BE49-F238E27FC236}">
                  <a16:creationId xmlns:a16="http://schemas.microsoft.com/office/drawing/2014/main" id="{329F7249-EBC3-DBF5-6B68-A60997BC52A3}"/>
                </a:ext>
              </a:extLst>
            </p:cNvPr>
            <p:cNvSpPr/>
            <p:nvPr/>
          </p:nvSpPr>
          <p:spPr>
            <a:xfrm>
              <a:off x="1472296" y="3956199"/>
              <a:ext cx="83025" cy="62747"/>
            </a:xfrm>
            <a:custGeom>
              <a:avLst/>
              <a:gdLst/>
              <a:ahLst/>
              <a:cxnLst/>
              <a:rect l="l" t="t" r="r" b="b"/>
              <a:pathLst>
                <a:path w="2518" h="1903" extrusionOk="0">
                  <a:moveTo>
                    <a:pt x="706" y="1"/>
                  </a:moveTo>
                  <a:lnTo>
                    <a:pt x="0" y="1902"/>
                  </a:lnTo>
                  <a:lnTo>
                    <a:pt x="1883" y="1902"/>
                  </a:lnTo>
                  <a:lnTo>
                    <a:pt x="251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3" name="Google Shape;3967;p90">
              <a:extLst>
                <a:ext uri="{FF2B5EF4-FFF2-40B4-BE49-F238E27FC236}">
                  <a16:creationId xmlns:a16="http://schemas.microsoft.com/office/drawing/2014/main" id="{D2E0116E-C829-88A7-9001-7DA2DC889C1D}"/>
                </a:ext>
              </a:extLst>
            </p:cNvPr>
            <p:cNvSpPr/>
            <p:nvPr/>
          </p:nvSpPr>
          <p:spPr>
            <a:xfrm>
              <a:off x="1466922" y="3952605"/>
              <a:ext cx="93774" cy="69902"/>
            </a:xfrm>
            <a:custGeom>
              <a:avLst/>
              <a:gdLst/>
              <a:ahLst/>
              <a:cxnLst/>
              <a:rect l="l" t="t" r="r" b="b"/>
              <a:pathLst>
                <a:path w="2844" h="2120" extrusionOk="0">
                  <a:moveTo>
                    <a:pt x="2535" y="218"/>
                  </a:moveTo>
                  <a:lnTo>
                    <a:pt x="1956" y="1884"/>
                  </a:lnTo>
                  <a:lnTo>
                    <a:pt x="326" y="1884"/>
                  </a:lnTo>
                  <a:lnTo>
                    <a:pt x="942" y="218"/>
                  </a:lnTo>
                  <a:close/>
                  <a:moveTo>
                    <a:pt x="797" y="1"/>
                  </a:moveTo>
                  <a:lnTo>
                    <a:pt x="0" y="2120"/>
                  </a:lnTo>
                  <a:lnTo>
                    <a:pt x="2119" y="2120"/>
                  </a:lnTo>
                  <a:lnTo>
                    <a:pt x="2843"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4" name="Google Shape;3968;p90">
              <a:extLst>
                <a:ext uri="{FF2B5EF4-FFF2-40B4-BE49-F238E27FC236}">
                  <a16:creationId xmlns:a16="http://schemas.microsoft.com/office/drawing/2014/main" id="{7870EA19-7CCB-F2CC-3D95-C2C9213DC62E}"/>
                </a:ext>
              </a:extLst>
            </p:cNvPr>
            <p:cNvSpPr/>
            <p:nvPr/>
          </p:nvSpPr>
          <p:spPr>
            <a:xfrm>
              <a:off x="1546914" y="3956199"/>
              <a:ext cx="80057" cy="62747"/>
            </a:xfrm>
            <a:custGeom>
              <a:avLst/>
              <a:gdLst/>
              <a:ahLst/>
              <a:cxnLst/>
              <a:rect l="l" t="t" r="r" b="b"/>
              <a:pathLst>
                <a:path w="2428" h="1903" extrusionOk="0">
                  <a:moveTo>
                    <a:pt x="616" y="1"/>
                  </a:moveTo>
                  <a:lnTo>
                    <a:pt x="1" y="1902"/>
                  </a:lnTo>
                  <a:lnTo>
                    <a:pt x="1866" y="1902"/>
                  </a:lnTo>
                  <a:lnTo>
                    <a:pt x="242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5" name="Google Shape;3969;p90">
              <a:extLst>
                <a:ext uri="{FF2B5EF4-FFF2-40B4-BE49-F238E27FC236}">
                  <a16:creationId xmlns:a16="http://schemas.microsoft.com/office/drawing/2014/main" id="{2BD6CBA7-BF3A-9901-5AB0-ED9B1861E042}"/>
                </a:ext>
              </a:extLst>
            </p:cNvPr>
            <p:cNvSpPr/>
            <p:nvPr/>
          </p:nvSpPr>
          <p:spPr>
            <a:xfrm>
              <a:off x="1541539" y="3952605"/>
              <a:ext cx="90213" cy="69902"/>
            </a:xfrm>
            <a:custGeom>
              <a:avLst/>
              <a:gdLst/>
              <a:ahLst/>
              <a:cxnLst/>
              <a:rect l="l" t="t" r="r" b="b"/>
              <a:pathLst>
                <a:path w="2736" h="2120" extrusionOk="0">
                  <a:moveTo>
                    <a:pt x="2427" y="218"/>
                  </a:moveTo>
                  <a:lnTo>
                    <a:pt x="1938" y="1884"/>
                  </a:lnTo>
                  <a:lnTo>
                    <a:pt x="309" y="1884"/>
                  </a:lnTo>
                  <a:lnTo>
                    <a:pt x="852" y="218"/>
                  </a:lnTo>
                  <a:close/>
                  <a:moveTo>
                    <a:pt x="689" y="1"/>
                  </a:moveTo>
                  <a:lnTo>
                    <a:pt x="1" y="2120"/>
                  </a:lnTo>
                  <a:lnTo>
                    <a:pt x="2120" y="2120"/>
                  </a:lnTo>
                  <a:lnTo>
                    <a:pt x="273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6" name="Google Shape;3970;p90">
              <a:extLst>
                <a:ext uri="{FF2B5EF4-FFF2-40B4-BE49-F238E27FC236}">
                  <a16:creationId xmlns:a16="http://schemas.microsoft.com/office/drawing/2014/main" id="{2819176C-1748-C564-8960-E1B5F09DF494}"/>
                </a:ext>
              </a:extLst>
            </p:cNvPr>
            <p:cNvSpPr/>
            <p:nvPr/>
          </p:nvSpPr>
          <p:spPr>
            <a:xfrm>
              <a:off x="1620971" y="3956199"/>
              <a:ext cx="77650" cy="62747"/>
            </a:xfrm>
            <a:custGeom>
              <a:avLst/>
              <a:gdLst/>
              <a:ahLst/>
              <a:cxnLst/>
              <a:rect l="l" t="t" r="r" b="b"/>
              <a:pathLst>
                <a:path w="2355" h="1903" extrusionOk="0">
                  <a:moveTo>
                    <a:pt x="544" y="1"/>
                  </a:moveTo>
                  <a:lnTo>
                    <a:pt x="0" y="1902"/>
                  </a:lnTo>
                  <a:lnTo>
                    <a:pt x="1866" y="1902"/>
                  </a:lnTo>
                  <a:lnTo>
                    <a:pt x="235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7" name="Google Shape;3971;p90">
              <a:extLst>
                <a:ext uri="{FF2B5EF4-FFF2-40B4-BE49-F238E27FC236}">
                  <a16:creationId xmlns:a16="http://schemas.microsoft.com/office/drawing/2014/main" id="{7C51DAE8-9891-227B-3FCB-EA32423E6ECA}"/>
                </a:ext>
              </a:extLst>
            </p:cNvPr>
            <p:cNvSpPr/>
            <p:nvPr/>
          </p:nvSpPr>
          <p:spPr>
            <a:xfrm>
              <a:off x="1616190" y="3952605"/>
              <a:ext cx="87806" cy="69902"/>
            </a:xfrm>
            <a:custGeom>
              <a:avLst/>
              <a:gdLst/>
              <a:ahLst/>
              <a:cxnLst/>
              <a:rect l="l" t="t" r="r" b="b"/>
              <a:pathLst>
                <a:path w="2663" h="2120" extrusionOk="0">
                  <a:moveTo>
                    <a:pt x="2373" y="218"/>
                  </a:moveTo>
                  <a:lnTo>
                    <a:pt x="1938" y="1884"/>
                  </a:lnTo>
                  <a:lnTo>
                    <a:pt x="308" y="1884"/>
                  </a:lnTo>
                  <a:lnTo>
                    <a:pt x="779" y="218"/>
                  </a:lnTo>
                  <a:close/>
                  <a:moveTo>
                    <a:pt x="616" y="1"/>
                  </a:moveTo>
                  <a:lnTo>
                    <a:pt x="0" y="2120"/>
                  </a:lnTo>
                  <a:lnTo>
                    <a:pt x="2119" y="2120"/>
                  </a:lnTo>
                  <a:lnTo>
                    <a:pt x="2663"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8" name="Google Shape;3972;p90">
              <a:extLst>
                <a:ext uri="{FF2B5EF4-FFF2-40B4-BE49-F238E27FC236}">
                  <a16:creationId xmlns:a16="http://schemas.microsoft.com/office/drawing/2014/main" id="{8229CD3D-BD8C-FD1F-755C-5B8B3239829E}"/>
                </a:ext>
              </a:extLst>
            </p:cNvPr>
            <p:cNvSpPr/>
            <p:nvPr/>
          </p:nvSpPr>
          <p:spPr>
            <a:xfrm>
              <a:off x="1694995" y="3956199"/>
              <a:ext cx="75276" cy="62747"/>
            </a:xfrm>
            <a:custGeom>
              <a:avLst/>
              <a:gdLst/>
              <a:ahLst/>
              <a:cxnLst/>
              <a:rect l="l" t="t" r="r" b="b"/>
              <a:pathLst>
                <a:path w="2283" h="1903" extrusionOk="0">
                  <a:moveTo>
                    <a:pt x="472" y="1"/>
                  </a:moveTo>
                  <a:lnTo>
                    <a:pt x="1" y="1902"/>
                  </a:lnTo>
                  <a:lnTo>
                    <a:pt x="1866" y="1902"/>
                  </a:lnTo>
                  <a:lnTo>
                    <a:pt x="2283"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99" name="Google Shape;3973;p90">
              <a:extLst>
                <a:ext uri="{FF2B5EF4-FFF2-40B4-BE49-F238E27FC236}">
                  <a16:creationId xmlns:a16="http://schemas.microsoft.com/office/drawing/2014/main" id="{9877938B-ED80-033F-2420-0ED838DF27E9}"/>
                </a:ext>
              </a:extLst>
            </p:cNvPr>
            <p:cNvSpPr/>
            <p:nvPr/>
          </p:nvSpPr>
          <p:spPr>
            <a:xfrm>
              <a:off x="1690247" y="3952605"/>
              <a:ext cx="84805" cy="69902"/>
            </a:xfrm>
            <a:custGeom>
              <a:avLst/>
              <a:gdLst/>
              <a:ahLst/>
              <a:cxnLst/>
              <a:rect l="l" t="t" r="r" b="b"/>
              <a:pathLst>
                <a:path w="2572" h="2120" extrusionOk="0">
                  <a:moveTo>
                    <a:pt x="2300" y="218"/>
                  </a:moveTo>
                  <a:lnTo>
                    <a:pt x="1938" y="1884"/>
                  </a:lnTo>
                  <a:lnTo>
                    <a:pt x="290" y="1884"/>
                  </a:lnTo>
                  <a:lnTo>
                    <a:pt x="724" y="218"/>
                  </a:lnTo>
                  <a:close/>
                  <a:moveTo>
                    <a:pt x="525" y="1"/>
                  </a:moveTo>
                  <a:lnTo>
                    <a:pt x="0" y="2120"/>
                  </a:lnTo>
                  <a:lnTo>
                    <a:pt x="2101" y="2120"/>
                  </a:lnTo>
                  <a:lnTo>
                    <a:pt x="2572"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0" name="Google Shape;3974;p90">
              <a:extLst>
                <a:ext uri="{FF2B5EF4-FFF2-40B4-BE49-F238E27FC236}">
                  <a16:creationId xmlns:a16="http://schemas.microsoft.com/office/drawing/2014/main" id="{60C375E1-6424-BD93-D7A1-A73397CE8E12}"/>
                </a:ext>
              </a:extLst>
            </p:cNvPr>
            <p:cNvSpPr/>
            <p:nvPr/>
          </p:nvSpPr>
          <p:spPr>
            <a:xfrm>
              <a:off x="1769052" y="3956199"/>
              <a:ext cx="73463" cy="62747"/>
            </a:xfrm>
            <a:custGeom>
              <a:avLst/>
              <a:gdLst/>
              <a:ahLst/>
              <a:cxnLst/>
              <a:rect l="l" t="t" r="r" b="b"/>
              <a:pathLst>
                <a:path w="2228" h="1903" extrusionOk="0">
                  <a:moveTo>
                    <a:pt x="417" y="1"/>
                  </a:moveTo>
                  <a:lnTo>
                    <a:pt x="0" y="1902"/>
                  </a:lnTo>
                  <a:lnTo>
                    <a:pt x="1884" y="1902"/>
                  </a:lnTo>
                  <a:lnTo>
                    <a:pt x="2228"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1" name="Google Shape;3975;p90">
              <a:extLst>
                <a:ext uri="{FF2B5EF4-FFF2-40B4-BE49-F238E27FC236}">
                  <a16:creationId xmlns:a16="http://schemas.microsoft.com/office/drawing/2014/main" id="{D473B5BF-2C8B-EE2F-615B-68018F35DD52}"/>
                </a:ext>
              </a:extLst>
            </p:cNvPr>
            <p:cNvSpPr/>
            <p:nvPr/>
          </p:nvSpPr>
          <p:spPr>
            <a:xfrm>
              <a:off x="1764271" y="3952605"/>
              <a:ext cx="82431" cy="69902"/>
            </a:xfrm>
            <a:custGeom>
              <a:avLst/>
              <a:gdLst/>
              <a:ahLst/>
              <a:cxnLst/>
              <a:rect l="l" t="t" r="r" b="b"/>
              <a:pathLst>
                <a:path w="2500" h="2120" extrusionOk="0">
                  <a:moveTo>
                    <a:pt x="2228" y="218"/>
                  </a:moveTo>
                  <a:lnTo>
                    <a:pt x="1920" y="1884"/>
                  </a:lnTo>
                  <a:lnTo>
                    <a:pt x="290" y="1884"/>
                  </a:lnTo>
                  <a:lnTo>
                    <a:pt x="634" y="218"/>
                  </a:lnTo>
                  <a:close/>
                  <a:moveTo>
                    <a:pt x="453" y="1"/>
                  </a:moveTo>
                  <a:lnTo>
                    <a:pt x="1" y="2120"/>
                  </a:lnTo>
                  <a:lnTo>
                    <a:pt x="2119" y="2120"/>
                  </a:lnTo>
                  <a:lnTo>
                    <a:pt x="2500"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2" name="Google Shape;3976;p90">
              <a:extLst>
                <a:ext uri="{FF2B5EF4-FFF2-40B4-BE49-F238E27FC236}">
                  <a16:creationId xmlns:a16="http://schemas.microsoft.com/office/drawing/2014/main" id="{28FAA723-B25E-2D24-5488-8DD6D9667FA3}"/>
                </a:ext>
              </a:extLst>
            </p:cNvPr>
            <p:cNvSpPr/>
            <p:nvPr/>
          </p:nvSpPr>
          <p:spPr>
            <a:xfrm>
              <a:off x="1843109" y="3956199"/>
              <a:ext cx="71089" cy="62747"/>
            </a:xfrm>
            <a:custGeom>
              <a:avLst/>
              <a:gdLst/>
              <a:ahLst/>
              <a:cxnLst/>
              <a:rect l="l" t="t" r="r" b="b"/>
              <a:pathLst>
                <a:path w="2156" h="1903" extrusionOk="0">
                  <a:moveTo>
                    <a:pt x="344" y="1"/>
                  </a:moveTo>
                  <a:lnTo>
                    <a:pt x="0" y="1902"/>
                  </a:lnTo>
                  <a:lnTo>
                    <a:pt x="1883" y="1902"/>
                  </a:lnTo>
                  <a:lnTo>
                    <a:pt x="215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3" name="Google Shape;3977;p90">
              <a:extLst>
                <a:ext uri="{FF2B5EF4-FFF2-40B4-BE49-F238E27FC236}">
                  <a16:creationId xmlns:a16="http://schemas.microsoft.com/office/drawing/2014/main" id="{D0C3322C-FBED-70FF-9129-3BA44C883B72}"/>
                </a:ext>
              </a:extLst>
            </p:cNvPr>
            <p:cNvSpPr/>
            <p:nvPr/>
          </p:nvSpPr>
          <p:spPr>
            <a:xfrm>
              <a:off x="1838921" y="3952605"/>
              <a:ext cx="79431" cy="69902"/>
            </a:xfrm>
            <a:custGeom>
              <a:avLst/>
              <a:gdLst/>
              <a:ahLst/>
              <a:cxnLst/>
              <a:rect l="l" t="t" r="r" b="b"/>
              <a:pathLst>
                <a:path w="2409" h="2120" extrusionOk="0">
                  <a:moveTo>
                    <a:pt x="2137" y="218"/>
                  </a:moveTo>
                  <a:lnTo>
                    <a:pt x="1902" y="1884"/>
                  </a:lnTo>
                  <a:lnTo>
                    <a:pt x="272" y="1884"/>
                  </a:lnTo>
                  <a:lnTo>
                    <a:pt x="544" y="218"/>
                  </a:lnTo>
                  <a:close/>
                  <a:moveTo>
                    <a:pt x="362" y="1"/>
                  </a:moveTo>
                  <a:lnTo>
                    <a:pt x="0" y="2120"/>
                  </a:lnTo>
                  <a:lnTo>
                    <a:pt x="2101" y="2120"/>
                  </a:lnTo>
                  <a:lnTo>
                    <a:pt x="2409"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4" name="Google Shape;3978;p90">
              <a:extLst>
                <a:ext uri="{FF2B5EF4-FFF2-40B4-BE49-F238E27FC236}">
                  <a16:creationId xmlns:a16="http://schemas.microsoft.com/office/drawing/2014/main" id="{438D9B92-B6CD-8CCA-D19B-BB4E106EE393}"/>
                </a:ext>
              </a:extLst>
            </p:cNvPr>
            <p:cNvSpPr/>
            <p:nvPr/>
          </p:nvSpPr>
          <p:spPr>
            <a:xfrm>
              <a:off x="1917133" y="3956199"/>
              <a:ext cx="68715" cy="62747"/>
            </a:xfrm>
            <a:custGeom>
              <a:avLst/>
              <a:gdLst/>
              <a:ahLst/>
              <a:cxnLst/>
              <a:rect l="l" t="t" r="r" b="b"/>
              <a:pathLst>
                <a:path w="2084" h="1903" extrusionOk="0">
                  <a:moveTo>
                    <a:pt x="272" y="1"/>
                  </a:moveTo>
                  <a:lnTo>
                    <a:pt x="1" y="1902"/>
                  </a:lnTo>
                  <a:lnTo>
                    <a:pt x="1884" y="1902"/>
                  </a:lnTo>
                  <a:lnTo>
                    <a:pt x="2083"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5" name="Google Shape;3979;p90">
              <a:extLst>
                <a:ext uri="{FF2B5EF4-FFF2-40B4-BE49-F238E27FC236}">
                  <a16:creationId xmlns:a16="http://schemas.microsoft.com/office/drawing/2014/main" id="{B486CE05-C6E9-F439-B9CC-52CB57E7DFAA}"/>
                </a:ext>
              </a:extLst>
            </p:cNvPr>
            <p:cNvSpPr/>
            <p:nvPr/>
          </p:nvSpPr>
          <p:spPr>
            <a:xfrm>
              <a:off x="1912945" y="3952605"/>
              <a:ext cx="77057" cy="69902"/>
            </a:xfrm>
            <a:custGeom>
              <a:avLst/>
              <a:gdLst/>
              <a:ahLst/>
              <a:cxnLst/>
              <a:rect l="l" t="t" r="r" b="b"/>
              <a:pathLst>
                <a:path w="2337" h="2120" extrusionOk="0">
                  <a:moveTo>
                    <a:pt x="2083" y="218"/>
                  </a:moveTo>
                  <a:lnTo>
                    <a:pt x="1902" y="1884"/>
                  </a:lnTo>
                  <a:lnTo>
                    <a:pt x="273" y="1884"/>
                  </a:lnTo>
                  <a:lnTo>
                    <a:pt x="490" y="218"/>
                  </a:lnTo>
                  <a:close/>
                  <a:moveTo>
                    <a:pt x="291" y="1"/>
                  </a:moveTo>
                  <a:lnTo>
                    <a:pt x="1" y="2120"/>
                  </a:lnTo>
                  <a:lnTo>
                    <a:pt x="2120" y="2120"/>
                  </a:lnTo>
                  <a:lnTo>
                    <a:pt x="233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6" name="Google Shape;3980;p90">
              <a:extLst>
                <a:ext uri="{FF2B5EF4-FFF2-40B4-BE49-F238E27FC236}">
                  <a16:creationId xmlns:a16="http://schemas.microsoft.com/office/drawing/2014/main" id="{307C7072-FCFA-06DD-428D-EB19B2213FE0}"/>
                </a:ext>
              </a:extLst>
            </p:cNvPr>
            <p:cNvSpPr/>
            <p:nvPr/>
          </p:nvSpPr>
          <p:spPr>
            <a:xfrm>
              <a:off x="1991783" y="3956199"/>
              <a:ext cx="65714" cy="62747"/>
            </a:xfrm>
            <a:custGeom>
              <a:avLst/>
              <a:gdLst/>
              <a:ahLst/>
              <a:cxnLst/>
              <a:rect l="l" t="t" r="r" b="b"/>
              <a:pathLst>
                <a:path w="1993" h="1903" extrusionOk="0">
                  <a:moveTo>
                    <a:pt x="181" y="1"/>
                  </a:moveTo>
                  <a:lnTo>
                    <a:pt x="0" y="1902"/>
                  </a:lnTo>
                  <a:lnTo>
                    <a:pt x="1866" y="1902"/>
                  </a:lnTo>
                  <a:lnTo>
                    <a:pt x="1992"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7" name="Google Shape;3981;p90">
              <a:extLst>
                <a:ext uri="{FF2B5EF4-FFF2-40B4-BE49-F238E27FC236}">
                  <a16:creationId xmlns:a16="http://schemas.microsoft.com/office/drawing/2014/main" id="{B2DC8219-6395-A8D6-FFA9-FAB79B2A7AC7}"/>
                </a:ext>
              </a:extLst>
            </p:cNvPr>
            <p:cNvSpPr/>
            <p:nvPr/>
          </p:nvSpPr>
          <p:spPr>
            <a:xfrm>
              <a:off x="1987596" y="3952605"/>
              <a:ext cx="74089" cy="69902"/>
            </a:xfrm>
            <a:custGeom>
              <a:avLst/>
              <a:gdLst/>
              <a:ahLst/>
              <a:cxnLst/>
              <a:rect l="l" t="t" r="r" b="b"/>
              <a:pathLst>
                <a:path w="2247" h="2120" extrusionOk="0">
                  <a:moveTo>
                    <a:pt x="1993" y="218"/>
                  </a:moveTo>
                  <a:lnTo>
                    <a:pt x="1884" y="1884"/>
                  </a:lnTo>
                  <a:lnTo>
                    <a:pt x="236" y="1884"/>
                  </a:lnTo>
                  <a:lnTo>
                    <a:pt x="417" y="218"/>
                  </a:lnTo>
                  <a:close/>
                  <a:moveTo>
                    <a:pt x="200" y="1"/>
                  </a:moveTo>
                  <a:lnTo>
                    <a:pt x="1" y="2120"/>
                  </a:lnTo>
                  <a:lnTo>
                    <a:pt x="2101" y="2120"/>
                  </a:lnTo>
                  <a:lnTo>
                    <a:pt x="2246"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8" name="Google Shape;3982;p90">
              <a:extLst>
                <a:ext uri="{FF2B5EF4-FFF2-40B4-BE49-F238E27FC236}">
                  <a16:creationId xmlns:a16="http://schemas.microsoft.com/office/drawing/2014/main" id="{A205053C-7BA8-06A5-F9C1-BEEFC6233004}"/>
                </a:ext>
              </a:extLst>
            </p:cNvPr>
            <p:cNvSpPr/>
            <p:nvPr/>
          </p:nvSpPr>
          <p:spPr>
            <a:xfrm>
              <a:off x="2065807" y="3956199"/>
              <a:ext cx="63340" cy="62747"/>
            </a:xfrm>
            <a:custGeom>
              <a:avLst/>
              <a:gdLst/>
              <a:ahLst/>
              <a:cxnLst/>
              <a:rect l="l" t="t" r="r" b="b"/>
              <a:pathLst>
                <a:path w="1921" h="1903" extrusionOk="0">
                  <a:moveTo>
                    <a:pt x="110" y="1"/>
                  </a:moveTo>
                  <a:lnTo>
                    <a:pt x="1" y="1902"/>
                  </a:lnTo>
                  <a:lnTo>
                    <a:pt x="1866" y="1902"/>
                  </a:lnTo>
                  <a:lnTo>
                    <a:pt x="192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09" name="Google Shape;3983;p90">
              <a:extLst>
                <a:ext uri="{FF2B5EF4-FFF2-40B4-BE49-F238E27FC236}">
                  <a16:creationId xmlns:a16="http://schemas.microsoft.com/office/drawing/2014/main" id="{79F5CF46-C331-14A8-0424-B62CC4CFFB17}"/>
                </a:ext>
              </a:extLst>
            </p:cNvPr>
            <p:cNvSpPr/>
            <p:nvPr/>
          </p:nvSpPr>
          <p:spPr>
            <a:xfrm>
              <a:off x="2061653" y="3952605"/>
              <a:ext cx="71089" cy="69902"/>
            </a:xfrm>
            <a:custGeom>
              <a:avLst/>
              <a:gdLst/>
              <a:ahLst/>
              <a:cxnLst/>
              <a:rect l="l" t="t" r="r" b="b"/>
              <a:pathLst>
                <a:path w="2156" h="2120" extrusionOk="0">
                  <a:moveTo>
                    <a:pt x="1920" y="218"/>
                  </a:moveTo>
                  <a:lnTo>
                    <a:pt x="1884" y="1884"/>
                  </a:lnTo>
                  <a:lnTo>
                    <a:pt x="236" y="1884"/>
                  </a:lnTo>
                  <a:lnTo>
                    <a:pt x="344" y="218"/>
                  </a:lnTo>
                  <a:close/>
                  <a:moveTo>
                    <a:pt x="127" y="1"/>
                  </a:moveTo>
                  <a:lnTo>
                    <a:pt x="0" y="2120"/>
                  </a:lnTo>
                  <a:lnTo>
                    <a:pt x="2101" y="2120"/>
                  </a:lnTo>
                  <a:lnTo>
                    <a:pt x="215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0" name="Google Shape;3984;p90">
              <a:extLst>
                <a:ext uri="{FF2B5EF4-FFF2-40B4-BE49-F238E27FC236}">
                  <a16:creationId xmlns:a16="http://schemas.microsoft.com/office/drawing/2014/main" id="{51C409C1-B3F6-0CD6-DA41-856D2449842F}"/>
                </a:ext>
              </a:extLst>
            </p:cNvPr>
            <p:cNvSpPr/>
            <p:nvPr/>
          </p:nvSpPr>
          <p:spPr>
            <a:xfrm>
              <a:off x="2139864" y="3956199"/>
              <a:ext cx="61527" cy="62747"/>
            </a:xfrm>
            <a:custGeom>
              <a:avLst/>
              <a:gdLst/>
              <a:ahLst/>
              <a:cxnLst/>
              <a:rect l="l" t="t" r="r" b="b"/>
              <a:pathLst>
                <a:path w="1866" h="1903" extrusionOk="0">
                  <a:moveTo>
                    <a:pt x="37" y="1"/>
                  </a:moveTo>
                  <a:lnTo>
                    <a:pt x="1" y="1902"/>
                  </a:lnTo>
                  <a:lnTo>
                    <a:pt x="1866" y="1902"/>
                  </a:lnTo>
                  <a:lnTo>
                    <a:pt x="1848"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1" name="Google Shape;3985;p90">
              <a:extLst>
                <a:ext uri="{FF2B5EF4-FFF2-40B4-BE49-F238E27FC236}">
                  <a16:creationId xmlns:a16="http://schemas.microsoft.com/office/drawing/2014/main" id="{72BCE1E6-E9D6-1098-0F3C-A81104692EB2}"/>
                </a:ext>
              </a:extLst>
            </p:cNvPr>
            <p:cNvSpPr/>
            <p:nvPr/>
          </p:nvSpPr>
          <p:spPr>
            <a:xfrm>
              <a:off x="2136270" y="3952605"/>
              <a:ext cx="69308" cy="69902"/>
            </a:xfrm>
            <a:custGeom>
              <a:avLst/>
              <a:gdLst/>
              <a:ahLst/>
              <a:cxnLst/>
              <a:rect l="l" t="t" r="r" b="b"/>
              <a:pathLst>
                <a:path w="2102" h="2120" extrusionOk="0">
                  <a:moveTo>
                    <a:pt x="1848" y="218"/>
                  </a:moveTo>
                  <a:lnTo>
                    <a:pt x="1866" y="1884"/>
                  </a:lnTo>
                  <a:lnTo>
                    <a:pt x="218" y="1884"/>
                  </a:lnTo>
                  <a:lnTo>
                    <a:pt x="254" y="218"/>
                  </a:lnTo>
                  <a:close/>
                  <a:moveTo>
                    <a:pt x="37" y="1"/>
                  </a:moveTo>
                  <a:lnTo>
                    <a:pt x="1" y="2120"/>
                  </a:lnTo>
                  <a:lnTo>
                    <a:pt x="2102" y="2120"/>
                  </a:lnTo>
                  <a:lnTo>
                    <a:pt x="206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2" name="Google Shape;3986;p90">
              <a:extLst>
                <a:ext uri="{FF2B5EF4-FFF2-40B4-BE49-F238E27FC236}">
                  <a16:creationId xmlns:a16="http://schemas.microsoft.com/office/drawing/2014/main" id="{6300CE1B-7058-3FF8-80F0-3CBC7237B40B}"/>
                </a:ext>
              </a:extLst>
            </p:cNvPr>
            <p:cNvSpPr/>
            <p:nvPr/>
          </p:nvSpPr>
          <p:spPr>
            <a:xfrm>
              <a:off x="2212701" y="3956199"/>
              <a:ext cx="63340" cy="62747"/>
            </a:xfrm>
            <a:custGeom>
              <a:avLst/>
              <a:gdLst/>
              <a:ahLst/>
              <a:cxnLst/>
              <a:rect l="l" t="t" r="r" b="b"/>
              <a:pathLst>
                <a:path w="1921" h="1903" extrusionOk="0">
                  <a:moveTo>
                    <a:pt x="1" y="1"/>
                  </a:moveTo>
                  <a:lnTo>
                    <a:pt x="37" y="1902"/>
                  </a:lnTo>
                  <a:lnTo>
                    <a:pt x="1920" y="1902"/>
                  </a:lnTo>
                  <a:lnTo>
                    <a:pt x="1812"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3" name="Google Shape;3987;p90">
              <a:extLst>
                <a:ext uri="{FF2B5EF4-FFF2-40B4-BE49-F238E27FC236}">
                  <a16:creationId xmlns:a16="http://schemas.microsoft.com/office/drawing/2014/main" id="{99D6CAFC-FCE1-4FC3-F64E-29500BC5DC2B}"/>
                </a:ext>
              </a:extLst>
            </p:cNvPr>
            <p:cNvSpPr/>
            <p:nvPr/>
          </p:nvSpPr>
          <p:spPr>
            <a:xfrm>
              <a:off x="2209140" y="3952605"/>
              <a:ext cx="70495" cy="69902"/>
            </a:xfrm>
            <a:custGeom>
              <a:avLst/>
              <a:gdLst/>
              <a:ahLst/>
              <a:cxnLst/>
              <a:rect l="l" t="t" r="r" b="b"/>
              <a:pathLst>
                <a:path w="2138" h="2120" extrusionOk="0">
                  <a:moveTo>
                    <a:pt x="1811" y="218"/>
                  </a:moveTo>
                  <a:lnTo>
                    <a:pt x="1902" y="1884"/>
                  </a:lnTo>
                  <a:lnTo>
                    <a:pt x="254" y="1884"/>
                  </a:lnTo>
                  <a:lnTo>
                    <a:pt x="236" y="218"/>
                  </a:lnTo>
                  <a:close/>
                  <a:moveTo>
                    <a:pt x="0" y="1"/>
                  </a:moveTo>
                  <a:lnTo>
                    <a:pt x="36" y="2120"/>
                  </a:lnTo>
                  <a:lnTo>
                    <a:pt x="2137" y="2120"/>
                  </a:lnTo>
                  <a:lnTo>
                    <a:pt x="2028"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4" name="Google Shape;3988;p90">
              <a:extLst>
                <a:ext uri="{FF2B5EF4-FFF2-40B4-BE49-F238E27FC236}">
                  <a16:creationId xmlns:a16="http://schemas.microsoft.com/office/drawing/2014/main" id="{0A3D737D-52E1-B3D9-7902-3AD66EABC872}"/>
                </a:ext>
              </a:extLst>
            </p:cNvPr>
            <p:cNvSpPr/>
            <p:nvPr/>
          </p:nvSpPr>
          <p:spPr>
            <a:xfrm>
              <a:off x="2284384" y="3956199"/>
              <a:ext cx="65714" cy="62747"/>
            </a:xfrm>
            <a:custGeom>
              <a:avLst/>
              <a:gdLst/>
              <a:ahLst/>
              <a:cxnLst/>
              <a:rect l="l" t="t" r="r" b="b"/>
              <a:pathLst>
                <a:path w="1993" h="1903" extrusionOk="0">
                  <a:moveTo>
                    <a:pt x="0" y="1"/>
                  </a:moveTo>
                  <a:lnTo>
                    <a:pt x="109" y="1902"/>
                  </a:lnTo>
                  <a:lnTo>
                    <a:pt x="1992" y="1902"/>
                  </a:lnTo>
                  <a:lnTo>
                    <a:pt x="181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5" name="Google Shape;3989;p90">
              <a:extLst>
                <a:ext uri="{FF2B5EF4-FFF2-40B4-BE49-F238E27FC236}">
                  <a16:creationId xmlns:a16="http://schemas.microsoft.com/office/drawing/2014/main" id="{744E4CFA-BE36-375D-A2F0-121AD285FBB7}"/>
                </a:ext>
              </a:extLst>
            </p:cNvPr>
            <p:cNvSpPr/>
            <p:nvPr/>
          </p:nvSpPr>
          <p:spPr>
            <a:xfrm>
              <a:off x="2280197" y="3952605"/>
              <a:ext cx="74056" cy="69902"/>
            </a:xfrm>
            <a:custGeom>
              <a:avLst/>
              <a:gdLst/>
              <a:ahLst/>
              <a:cxnLst/>
              <a:rect l="l" t="t" r="r" b="b"/>
              <a:pathLst>
                <a:path w="2246" h="2120" extrusionOk="0">
                  <a:moveTo>
                    <a:pt x="1829" y="218"/>
                  </a:moveTo>
                  <a:lnTo>
                    <a:pt x="1992" y="1884"/>
                  </a:lnTo>
                  <a:lnTo>
                    <a:pt x="344" y="1884"/>
                  </a:lnTo>
                  <a:lnTo>
                    <a:pt x="254" y="218"/>
                  </a:lnTo>
                  <a:close/>
                  <a:moveTo>
                    <a:pt x="0" y="1"/>
                  </a:moveTo>
                  <a:lnTo>
                    <a:pt x="127" y="2120"/>
                  </a:lnTo>
                  <a:lnTo>
                    <a:pt x="2246" y="2120"/>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6" name="Google Shape;3990;p90">
              <a:extLst>
                <a:ext uri="{FF2B5EF4-FFF2-40B4-BE49-F238E27FC236}">
                  <a16:creationId xmlns:a16="http://schemas.microsoft.com/office/drawing/2014/main" id="{B3815E9F-3F72-9154-6B72-83EB0A44F7F5}"/>
                </a:ext>
              </a:extLst>
            </p:cNvPr>
            <p:cNvSpPr/>
            <p:nvPr/>
          </p:nvSpPr>
          <p:spPr>
            <a:xfrm>
              <a:off x="2356034" y="3956199"/>
              <a:ext cx="68088" cy="62747"/>
            </a:xfrm>
            <a:custGeom>
              <a:avLst/>
              <a:gdLst/>
              <a:ahLst/>
              <a:cxnLst/>
              <a:rect l="l" t="t" r="r" b="b"/>
              <a:pathLst>
                <a:path w="2065" h="1903" extrusionOk="0">
                  <a:moveTo>
                    <a:pt x="0" y="1"/>
                  </a:moveTo>
                  <a:lnTo>
                    <a:pt x="181" y="1902"/>
                  </a:lnTo>
                  <a:lnTo>
                    <a:pt x="2065" y="1902"/>
                  </a:lnTo>
                  <a:lnTo>
                    <a:pt x="181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7" name="Google Shape;3991;p90">
              <a:extLst>
                <a:ext uri="{FF2B5EF4-FFF2-40B4-BE49-F238E27FC236}">
                  <a16:creationId xmlns:a16="http://schemas.microsoft.com/office/drawing/2014/main" id="{F7306AD7-2515-1F12-6DFF-52E37FBAFEC5}"/>
                </a:ext>
              </a:extLst>
            </p:cNvPr>
            <p:cNvSpPr/>
            <p:nvPr/>
          </p:nvSpPr>
          <p:spPr>
            <a:xfrm>
              <a:off x="2351847" y="3952605"/>
              <a:ext cx="76463" cy="69902"/>
            </a:xfrm>
            <a:custGeom>
              <a:avLst/>
              <a:gdLst/>
              <a:ahLst/>
              <a:cxnLst/>
              <a:rect l="l" t="t" r="r" b="b"/>
              <a:pathLst>
                <a:path w="2319" h="2120" extrusionOk="0">
                  <a:moveTo>
                    <a:pt x="1829" y="218"/>
                  </a:moveTo>
                  <a:lnTo>
                    <a:pt x="2065" y="1884"/>
                  </a:lnTo>
                  <a:lnTo>
                    <a:pt x="417" y="1884"/>
                  </a:lnTo>
                  <a:lnTo>
                    <a:pt x="254" y="218"/>
                  </a:lnTo>
                  <a:close/>
                  <a:moveTo>
                    <a:pt x="0" y="1"/>
                  </a:moveTo>
                  <a:lnTo>
                    <a:pt x="218" y="2120"/>
                  </a:lnTo>
                  <a:lnTo>
                    <a:pt x="2318" y="2120"/>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8" name="Google Shape;3992;p90">
              <a:extLst>
                <a:ext uri="{FF2B5EF4-FFF2-40B4-BE49-F238E27FC236}">
                  <a16:creationId xmlns:a16="http://schemas.microsoft.com/office/drawing/2014/main" id="{02D28E84-68FA-E4F9-51A6-0782F91675F7}"/>
                </a:ext>
              </a:extLst>
            </p:cNvPr>
            <p:cNvSpPr/>
            <p:nvPr/>
          </p:nvSpPr>
          <p:spPr>
            <a:xfrm>
              <a:off x="2427684" y="3956199"/>
              <a:ext cx="70495" cy="62747"/>
            </a:xfrm>
            <a:custGeom>
              <a:avLst/>
              <a:gdLst/>
              <a:ahLst/>
              <a:cxnLst/>
              <a:rect l="l" t="t" r="r" b="b"/>
              <a:pathLst>
                <a:path w="2138" h="1903" extrusionOk="0">
                  <a:moveTo>
                    <a:pt x="0" y="1"/>
                  </a:moveTo>
                  <a:lnTo>
                    <a:pt x="272" y="1902"/>
                  </a:lnTo>
                  <a:lnTo>
                    <a:pt x="2137" y="1902"/>
                  </a:lnTo>
                  <a:lnTo>
                    <a:pt x="181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19" name="Google Shape;3993;p90">
              <a:extLst>
                <a:ext uri="{FF2B5EF4-FFF2-40B4-BE49-F238E27FC236}">
                  <a16:creationId xmlns:a16="http://schemas.microsoft.com/office/drawing/2014/main" id="{BBEDB496-127A-4C87-6B90-A8A1E6EA982F}"/>
                </a:ext>
              </a:extLst>
            </p:cNvPr>
            <p:cNvSpPr/>
            <p:nvPr/>
          </p:nvSpPr>
          <p:spPr>
            <a:xfrm>
              <a:off x="2423496" y="3952605"/>
              <a:ext cx="78837" cy="69902"/>
            </a:xfrm>
            <a:custGeom>
              <a:avLst/>
              <a:gdLst/>
              <a:ahLst/>
              <a:cxnLst/>
              <a:rect l="l" t="t" r="r" b="b"/>
              <a:pathLst>
                <a:path w="2391" h="2120" extrusionOk="0">
                  <a:moveTo>
                    <a:pt x="1848" y="218"/>
                  </a:moveTo>
                  <a:lnTo>
                    <a:pt x="2137" y="1884"/>
                  </a:lnTo>
                  <a:lnTo>
                    <a:pt x="489" y="1884"/>
                  </a:lnTo>
                  <a:lnTo>
                    <a:pt x="272" y="218"/>
                  </a:lnTo>
                  <a:close/>
                  <a:moveTo>
                    <a:pt x="1" y="1"/>
                  </a:moveTo>
                  <a:lnTo>
                    <a:pt x="290" y="2120"/>
                  </a:lnTo>
                  <a:lnTo>
                    <a:pt x="2391" y="2120"/>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0" name="Google Shape;3994;p90">
              <a:extLst>
                <a:ext uri="{FF2B5EF4-FFF2-40B4-BE49-F238E27FC236}">
                  <a16:creationId xmlns:a16="http://schemas.microsoft.com/office/drawing/2014/main" id="{25426643-DC40-6D50-39E9-BF63EFCE583D}"/>
                </a:ext>
              </a:extLst>
            </p:cNvPr>
            <p:cNvSpPr/>
            <p:nvPr/>
          </p:nvSpPr>
          <p:spPr>
            <a:xfrm>
              <a:off x="2499334" y="3956199"/>
              <a:ext cx="72869" cy="62747"/>
            </a:xfrm>
            <a:custGeom>
              <a:avLst/>
              <a:gdLst/>
              <a:ahLst/>
              <a:cxnLst/>
              <a:rect l="l" t="t" r="r" b="b"/>
              <a:pathLst>
                <a:path w="2210" h="1903" extrusionOk="0">
                  <a:moveTo>
                    <a:pt x="0" y="1"/>
                  </a:moveTo>
                  <a:lnTo>
                    <a:pt x="345" y="1902"/>
                  </a:lnTo>
                  <a:lnTo>
                    <a:pt x="2210" y="1902"/>
                  </a:lnTo>
                  <a:lnTo>
                    <a:pt x="181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1" name="Google Shape;3995;p90">
              <a:extLst>
                <a:ext uri="{FF2B5EF4-FFF2-40B4-BE49-F238E27FC236}">
                  <a16:creationId xmlns:a16="http://schemas.microsoft.com/office/drawing/2014/main" id="{CE79A300-A98B-6FC0-984A-8683F55B9AE3}"/>
                </a:ext>
              </a:extLst>
            </p:cNvPr>
            <p:cNvSpPr/>
            <p:nvPr/>
          </p:nvSpPr>
          <p:spPr>
            <a:xfrm>
              <a:off x="2495146" y="3952605"/>
              <a:ext cx="81838" cy="69902"/>
            </a:xfrm>
            <a:custGeom>
              <a:avLst/>
              <a:gdLst/>
              <a:ahLst/>
              <a:cxnLst/>
              <a:rect l="l" t="t" r="r" b="b"/>
              <a:pathLst>
                <a:path w="2482" h="2120" extrusionOk="0">
                  <a:moveTo>
                    <a:pt x="1848" y="218"/>
                  </a:moveTo>
                  <a:lnTo>
                    <a:pt x="2192" y="1884"/>
                  </a:lnTo>
                  <a:lnTo>
                    <a:pt x="562" y="1884"/>
                  </a:lnTo>
                  <a:lnTo>
                    <a:pt x="272" y="218"/>
                  </a:lnTo>
                  <a:close/>
                  <a:moveTo>
                    <a:pt x="1" y="1"/>
                  </a:moveTo>
                  <a:lnTo>
                    <a:pt x="363" y="2120"/>
                  </a:lnTo>
                  <a:lnTo>
                    <a:pt x="2482" y="2120"/>
                  </a:lnTo>
                  <a:lnTo>
                    <a:pt x="2029"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2" name="Google Shape;3996;p90">
              <a:extLst>
                <a:ext uri="{FF2B5EF4-FFF2-40B4-BE49-F238E27FC236}">
                  <a16:creationId xmlns:a16="http://schemas.microsoft.com/office/drawing/2014/main" id="{FB67F2D2-3C04-F751-6FAF-AF2F273F19F0}"/>
                </a:ext>
              </a:extLst>
            </p:cNvPr>
            <p:cNvSpPr/>
            <p:nvPr/>
          </p:nvSpPr>
          <p:spPr>
            <a:xfrm>
              <a:off x="2570984" y="3956199"/>
              <a:ext cx="75276" cy="62747"/>
            </a:xfrm>
            <a:custGeom>
              <a:avLst/>
              <a:gdLst/>
              <a:ahLst/>
              <a:cxnLst/>
              <a:rect l="l" t="t" r="r" b="b"/>
              <a:pathLst>
                <a:path w="2283" h="1903" extrusionOk="0">
                  <a:moveTo>
                    <a:pt x="1" y="1"/>
                  </a:moveTo>
                  <a:lnTo>
                    <a:pt x="417" y="1902"/>
                  </a:lnTo>
                  <a:lnTo>
                    <a:pt x="2282" y="1902"/>
                  </a:lnTo>
                  <a:lnTo>
                    <a:pt x="1812"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3" name="Google Shape;3997;p90">
              <a:extLst>
                <a:ext uri="{FF2B5EF4-FFF2-40B4-BE49-F238E27FC236}">
                  <a16:creationId xmlns:a16="http://schemas.microsoft.com/office/drawing/2014/main" id="{466DAAA3-AE8A-39AD-6971-44A7B0E9CD0C}"/>
                </a:ext>
              </a:extLst>
            </p:cNvPr>
            <p:cNvSpPr/>
            <p:nvPr/>
          </p:nvSpPr>
          <p:spPr>
            <a:xfrm>
              <a:off x="2566796" y="3952605"/>
              <a:ext cx="84245" cy="69902"/>
            </a:xfrm>
            <a:custGeom>
              <a:avLst/>
              <a:gdLst/>
              <a:ahLst/>
              <a:cxnLst/>
              <a:rect l="l" t="t" r="r" b="b"/>
              <a:pathLst>
                <a:path w="2555" h="2120" extrusionOk="0">
                  <a:moveTo>
                    <a:pt x="1866" y="218"/>
                  </a:moveTo>
                  <a:lnTo>
                    <a:pt x="2264" y="1884"/>
                  </a:lnTo>
                  <a:lnTo>
                    <a:pt x="635" y="1884"/>
                  </a:lnTo>
                  <a:lnTo>
                    <a:pt x="272" y="218"/>
                  </a:lnTo>
                  <a:close/>
                  <a:moveTo>
                    <a:pt x="1" y="1"/>
                  </a:moveTo>
                  <a:lnTo>
                    <a:pt x="454" y="2120"/>
                  </a:lnTo>
                  <a:lnTo>
                    <a:pt x="2554" y="2120"/>
                  </a:lnTo>
                  <a:lnTo>
                    <a:pt x="2029"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4" name="Google Shape;3998;p90">
              <a:extLst>
                <a:ext uri="{FF2B5EF4-FFF2-40B4-BE49-F238E27FC236}">
                  <a16:creationId xmlns:a16="http://schemas.microsoft.com/office/drawing/2014/main" id="{720B6419-91D8-BB71-1A68-4FAB703A4CB9}"/>
                </a:ext>
              </a:extLst>
            </p:cNvPr>
            <p:cNvSpPr/>
            <p:nvPr/>
          </p:nvSpPr>
          <p:spPr>
            <a:xfrm>
              <a:off x="2643227" y="3956199"/>
              <a:ext cx="77057" cy="62747"/>
            </a:xfrm>
            <a:custGeom>
              <a:avLst/>
              <a:gdLst/>
              <a:ahLst/>
              <a:cxnLst/>
              <a:rect l="l" t="t" r="r" b="b"/>
              <a:pathLst>
                <a:path w="2337" h="1903" extrusionOk="0">
                  <a:moveTo>
                    <a:pt x="1" y="1"/>
                  </a:moveTo>
                  <a:lnTo>
                    <a:pt x="472" y="1902"/>
                  </a:lnTo>
                  <a:lnTo>
                    <a:pt x="2337" y="1902"/>
                  </a:lnTo>
                  <a:lnTo>
                    <a:pt x="1812"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5" name="Google Shape;3999;p90">
              <a:extLst>
                <a:ext uri="{FF2B5EF4-FFF2-40B4-BE49-F238E27FC236}">
                  <a16:creationId xmlns:a16="http://schemas.microsoft.com/office/drawing/2014/main" id="{C2579154-C254-A5C6-7408-8204B6FE203C}"/>
                </a:ext>
              </a:extLst>
            </p:cNvPr>
            <p:cNvSpPr/>
            <p:nvPr/>
          </p:nvSpPr>
          <p:spPr>
            <a:xfrm>
              <a:off x="2638446" y="3952605"/>
              <a:ext cx="87212" cy="69902"/>
            </a:xfrm>
            <a:custGeom>
              <a:avLst/>
              <a:gdLst/>
              <a:ahLst/>
              <a:cxnLst/>
              <a:rect l="l" t="t" r="r" b="b"/>
              <a:pathLst>
                <a:path w="2645" h="2120" extrusionOk="0">
                  <a:moveTo>
                    <a:pt x="1866" y="218"/>
                  </a:moveTo>
                  <a:lnTo>
                    <a:pt x="2355" y="1884"/>
                  </a:lnTo>
                  <a:lnTo>
                    <a:pt x="707" y="1884"/>
                  </a:lnTo>
                  <a:lnTo>
                    <a:pt x="291" y="218"/>
                  </a:lnTo>
                  <a:close/>
                  <a:moveTo>
                    <a:pt x="1" y="1"/>
                  </a:moveTo>
                  <a:lnTo>
                    <a:pt x="544" y="2120"/>
                  </a:lnTo>
                  <a:lnTo>
                    <a:pt x="2645" y="2120"/>
                  </a:lnTo>
                  <a:lnTo>
                    <a:pt x="2029"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6" name="Google Shape;4000;p90">
              <a:extLst>
                <a:ext uri="{FF2B5EF4-FFF2-40B4-BE49-F238E27FC236}">
                  <a16:creationId xmlns:a16="http://schemas.microsoft.com/office/drawing/2014/main" id="{2B521337-C706-6394-A13D-D0C7678416C6}"/>
                </a:ext>
              </a:extLst>
            </p:cNvPr>
            <p:cNvSpPr/>
            <p:nvPr/>
          </p:nvSpPr>
          <p:spPr>
            <a:xfrm>
              <a:off x="2714284" y="3956199"/>
              <a:ext cx="80651" cy="62747"/>
            </a:xfrm>
            <a:custGeom>
              <a:avLst/>
              <a:gdLst/>
              <a:ahLst/>
              <a:cxnLst/>
              <a:rect l="l" t="t" r="r" b="b"/>
              <a:pathLst>
                <a:path w="2446" h="1903" extrusionOk="0">
                  <a:moveTo>
                    <a:pt x="1" y="1"/>
                  </a:moveTo>
                  <a:lnTo>
                    <a:pt x="562" y="1902"/>
                  </a:lnTo>
                  <a:lnTo>
                    <a:pt x="2446" y="1902"/>
                  </a:lnTo>
                  <a:lnTo>
                    <a:pt x="1830"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7" name="Google Shape;4001;p90">
              <a:extLst>
                <a:ext uri="{FF2B5EF4-FFF2-40B4-BE49-F238E27FC236}">
                  <a16:creationId xmlns:a16="http://schemas.microsoft.com/office/drawing/2014/main" id="{BA4ADBD9-3F08-9303-1DB3-EC79CEF62614}"/>
                </a:ext>
              </a:extLst>
            </p:cNvPr>
            <p:cNvSpPr/>
            <p:nvPr/>
          </p:nvSpPr>
          <p:spPr>
            <a:xfrm>
              <a:off x="2709503" y="3952605"/>
              <a:ext cx="90213" cy="69902"/>
            </a:xfrm>
            <a:custGeom>
              <a:avLst/>
              <a:gdLst/>
              <a:ahLst/>
              <a:cxnLst/>
              <a:rect l="l" t="t" r="r" b="b"/>
              <a:pathLst>
                <a:path w="2736" h="2120" extrusionOk="0">
                  <a:moveTo>
                    <a:pt x="1884" y="218"/>
                  </a:moveTo>
                  <a:lnTo>
                    <a:pt x="2428" y="1884"/>
                  </a:lnTo>
                  <a:lnTo>
                    <a:pt x="798" y="1884"/>
                  </a:lnTo>
                  <a:lnTo>
                    <a:pt x="309" y="218"/>
                  </a:lnTo>
                  <a:close/>
                  <a:moveTo>
                    <a:pt x="1" y="1"/>
                  </a:moveTo>
                  <a:lnTo>
                    <a:pt x="617" y="2120"/>
                  </a:lnTo>
                  <a:lnTo>
                    <a:pt x="2736" y="2120"/>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8" name="Google Shape;4002;p90">
              <a:extLst>
                <a:ext uri="{FF2B5EF4-FFF2-40B4-BE49-F238E27FC236}">
                  <a16:creationId xmlns:a16="http://schemas.microsoft.com/office/drawing/2014/main" id="{5DE77B40-A10C-011F-5BEF-C521758F2196}"/>
                </a:ext>
              </a:extLst>
            </p:cNvPr>
            <p:cNvSpPr/>
            <p:nvPr/>
          </p:nvSpPr>
          <p:spPr>
            <a:xfrm>
              <a:off x="2786560" y="3956199"/>
              <a:ext cx="82431" cy="62747"/>
            </a:xfrm>
            <a:custGeom>
              <a:avLst/>
              <a:gdLst/>
              <a:ahLst/>
              <a:cxnLst/>
              <a:rect l="l" t="t" r="r" b="b"/>
              <a:pathLst>
                <a:path w="2500" h="1903" extrusionOk="0">
                  <a:moveTo>
                    <a:pt x="0" y="1"/>
                  </a:moveTo>
                  <a:lnTo>
                    <a:pt x="616" y="1902"/>
                  </a:lnTo>
                  <a:lnTo>
                    <a:pt x="2499" y="1902"/>
                  </a:lnTo>
                  <a:lnTo>
                    <a:pt x="181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29" name="Google Shape;4003;p90">
              <a:extLst>
                <a:ext uri="{FF2B5EF4-FFF2-40B4-BE49-F238E27FC236}">
                  <a16:creationId xmlns:a16="http://schemas.microsoft.com/office/drawing/2014/main" id="{A2CB6B11-9C24-B8D7-BF5C-A88882FCF2B8}"/>
                </a:ext>
              </a:extLst>
            </p:cNvPr>
            <p:cNvSpPr/>
            <p:nvPr/>
          </p:nvSpPr>
          <p:spPr>
            <a:xfrm>
              <a:off x="2781186" y="3952605"/>
              <a:ext cx="93180" cy="69902"/>
            </a:xfrm>
            <a:custGeom>
              <a:avLst/>
              <a:gdLst/>
              <a:ahLst/>
              <a:cxnLst/>
              <a:rect l="l" t="t" r="r" b="b"/>
              <a:pathLst>
                <a:path w="2826" h="2120" extrusionOk="0">
                  <a:moveTo>
                    <a:pt x="1884" y="218"/>
                  </a:moveTo>
                  <a:lnTo>
                    <a:pt x="2499" y="1884"/>
                  </a:lnTo>
                  <a:lnTo>
                    <a:pt x="869" y="1884"/>
                  </a:lnTo>
                  <a:lnTo>
                    <a:pt x="308" y="218"/>
                  </a:lnTo>
                  <a:close/>
                  <a:moveTo>
                    <a:pt x="0" y="1"/>
                  </a:moveTo>
                  <a:lnTo>
                    <a:pt x="706" y="2120"/>
                  </a:lnTo>
                  <a:lnTo>
                    <a:pt x="2825" y="2120"/>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0" name="Google Shape;4004;p90">
              <a:extLst>
                <a:ext uri="{FF2B5EF4-FFF2-40B4-BE49-F238E27FC236}">
                  <a16:creationId xmlns:a16="http://schemas.microsoft.com/office/drawing/2014/main" id="{A2AB4D4C-92F4-72CE-9703-787D2D3F5191}"/>
                </a:ext>
              </a:extLst>
            </p:cNvPr>
            <p:cNvSpPr/>
            <p:nvPr/>
          </p:nvSpPr>
          <p:spPr>
            <a:xfrm>
              <a:off x="2858210" y="3956199"/>
              <a:ext cx="84805" cy="62747"/>
            </a:xfrm>
            <a:custGeom>
              <a:avLst/>
              <a:gdLst/>
              <a:ahLst/>
              <a:cxnLst/>
              <a:rect l="l" t="t" r="r" b="b"/>
              <a:pathLst>
                <a:path w="2572" h="1903" extrusionOk="0">
                  <a:moveTo>
                    <a:pt x="0" y="1"/>
                  </a:moveTo>
                  <a:lnTo>
                    <a:pt x="688" y="1902"/>
                  </a:lnTo>
                  <a:lnTo>
                    <a:pt x="2572" y="1902"/>
                  </a:lnTo>
                  <a:lnTo>
                    <a:pt x="181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1" name="Google Shape;4005;p90">
              <a:extLst>
                <a:ext uri="{FF2B5EF4-FFF2-40B4-BE49-F238E27FC236}">
                  <a16:creationId xmlns:a16="http://schemas.microsoft.com/office/drawing/2014/main" id="{13B6D5EB-9DCE-226D-4564-D2F504128B6E}"/>
                </a:ext>
              </a:extLst>
            </p:cNvPr>
            <p:cNvSpPr/>
            <p:nvPr/>
          </p:nvSpPr>
          <p:spPr>
            <a:xfrm>
              <a:off x="2852836" y="3952605"/>
              <a:ext cx="95554" cy="69902"/>
            </a:xfrm>
            <a:custGeom>
              <a:avLst/>
              <a:gdLst/>
              <a:ahLst/>
              <a:cxnLst/>
              <a:rect l="l" t="t" r="r" b="b"/>
              <a:pathLst>
                <a:path w="2898" h="2120" extrusionOk="0">
                  <a:moveTo>
                    <a:pt x="1884" y="218"/>
                  </a:moveTo>
                  <a:lnTo>
                    <a:pt x="2572" y="1884"/>
                  </a:lnTo>
                  <a:lnTo>
                    <a:pt x="942" y="1884"/>
                  </a:lnTo>
                  <a:lnTo>
                    <a:pt x="308" y="218"/>
                  </a:lnTo>
                  <a:close/>
                  <a:moveTo>
                    <a:pt x="0" y="1"/>
                  </a:moveTo>
                  <a:lnTo>
                    <a:pt x="779" y="2120"/>
                  </a:lnTo>
                  <a:lnTo>
                    <a:pt x="2898" y="2120"/>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2" name="Google Shape;4006;p90">
              <a:extLst>
                <a:ext uri="{FF2B5EF4-FFF2-40B4-BE49-F238E27FC236}">
                  <a16:creationId xmlns:a16="http://schemas.microsoft.com/office/drawing/2014/main" id="{DC34A4B7-0A2E-BC21-A996-ED72F24B6074}"/>
                </a:ext>
              </a:extLst>
            </p:cNvPr>
            <p:cNvSpPr/>
            <p:nvPr/>
          </p:nvSpPr>
          <p:spPr>
            <a:xfrm>
              <a:off x="2929860" y="3956199"/>
              <a:ext cx="87212" cy="62747"/>
            </a:xfrm>
            <a:custGeom>
              <a:avLst/>
              <a:gdLst/>
              <a:ahLst/>
              <a:cxnLst/>
              <a:rect l="l" t="t" r="r" b="b"/>
              <a:pathLst>
                <a:path w="2645" h="1903" extrusionOk="0">
                  <a:moveTo>
                    <a:pt x="0" y="1"/>
                  </a:moveTo>
                  <a:lnTo>
                    <a:pt x="779" y="1902"/>
                  </a:lnTo>
                  <a:lnTo>
                    <a:pt x="2644" y="1902"/>
                  </a:lnTo>
                  <a:lnTo>
                    <a:pt x="181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3" name="Google Shape;4007;p90">
              <a:extLst>
                <a:ext uri="{FF2B5EF4-FFF2-40B4-BE49-F238E27FC236}">
                  <a16:creationId xmlns:a16="http://schemas.microsoft.com/office/drawing/2014/main" id="{992F0259-E3B9-BA72-6263-2FB718AD82DE}"/>
                </a:ext>
              </a:extLst>
            </p:cNvPr>
            <p:cNvSpPr/>
            <p:nvPr/>
          </p:nvSpPr>
          <p:spPr>
            <a:xfrm>
              <a:off x="2924486" y="3952605"/>
              <a:ext cx="98555" cy="69902"/>
            </a:xfrm>
            <a:custGeom>
              <a:avLst/>
              <a:gdLst/>
              <a:ahLst/>
              <a:cxnLst/>
              <a:rect l="l" t="t" r="r" b="b"/>
              <a:pathLst>
                <a:path w="2989" h="2120" extrusionOk="0">
                  <a:moveTo>
                    <a:pt x="1902" y="218"/>
                  </a:moveTo>
                  <a:lnTo>
                    <a:pt x="2644" y="1884"/>
                  </a:lnTo>
                  <a:lnTo>
                    <a:pt x="1015" y="1884"/>
                  </a:lnTo>
                  <a:lnTo>
                    <a:pt x="326" y="218"/>
                  </a:lnTo>
                  <a:close/>
                  <a:moveTo>
                    <a:pt x="0" y="1"/>
                  </a:moveTo>
                  <a:lnTo>
                    <a:pt x="852" y="2120"/>
                  </a:lnTo>
                  <a:lnTo>
                    <a:pt x="2988" y="2120"/>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4" name="Google Shape;4008;p90">
              <a:extLst>
                <a:ext uri="{FF2B5EF4-FFF2-40B4-BE49-F238E27FC236}">
                  <a16:creationId xmlns:a16="http://schemas.microsoft.com/office/drawing/2014/main" id="{78BC8DCD-D4A3-6901-E3D0-C0B9198C2026}"/>
                </a:ext>
              </a:extLst>
            </p:cNvPr>
            <p:cNvSpPr/>
            <p:nvPr/>
          </p:nvSpPr>
          <p:spPr>
            <a:xfrm>
              <a:off x="3001510" y="3956199"/>
              <a:ext cx="89586" cy="62747"/>
            </a:xfrm>
            <a:custGeom>
              <a:avLst/>
              <a:gdLst/>
              <a:ahLst/>
              <a:cxnLst/>
              <a:rect l="l" t="t" r="r" b="b"/>
              <a:pathLst>
                <a:path w="2717" h="1903" extrusionOk="0">
                  <a:moveTo>
                    <a:pt x="1" y="1"/>
                  </a:moveTo>
                  <a:lnTo>
                    <a:pt x="852" y="1902"/>
                  </a:lnTo>
                  <a:lnTo>
                    <a:pt x="2717" y="1902"/>
                  </a:lnTo>
                  <a:lnTo>
                    <a:pt x="181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5" name="Google Shape;4009;p90">
              <a:extLst>
                <a:ext uri="{FF2B5EF4-FFF2-40B4-BE49-F238E27FC236}">
                  <a16:creationId xmlns:a16="http://schemas.microsoft.com/office/drawing/2014/main" id="{6F6BE5CF-1806-CFBD-E0DA-5628188FA98E}"/>
                </a:ext>
              </a:extLst>
            </p:cNvPr>
            <p:cNvSpPr/>
            <p:nvPr/>
          </p:nvSpPr>
          <p:spPr>
            <a:xfrm>
              <a:off x="2995542" y="3952605"/>
              <a:ext cx="101555" cy="69902"/>
            </a:xfrm>
            <a:custGeom>
              <a:avLst/>
              <a:gdLst/>
              <a:ahLst/>
              <a:cxnLst/>
              <a:rect l="l" t="t" r="r" b="b"/>
              <a:pathLst>
                <a:path w="3080" h="2120" extrusionOk="0">
                  <a:moveTo>
                    <a:pt x="1920" y="218"/>
                  </a:moveTo>
                  <a:lnTo>
                    <a:pt x="2717" y="1884"/>
                  </a:lnTo>
                  <a:lnTo>
                    <a:pt x="1105" y="1884"/>
                  </a:lnTo>
                  <a:lnTo>
                    <a:pt x="345" y="218"/>
                  </a:lnTo>
                  <a:close/>
                  <a:moveTo>
                    <a:pt x="0" y="1"/>
                  </a:moveTo>
                  <a:lnTo>
                    <a:pt x="960" y="2120"/>
                  </a:lnTo>
                  <a:lnTo>
                    <a:pt x="3079" y="2120"/>
                  </a:lnTo>
                  <a:lnTo>
                    <a:pt x="206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6" name="Google Shape;4010;p90">
              <a:extLst>
                <a:ext uri="{FF2B5EF4-FFF2-40B4-BE49-F238E27FC236}">
                  <a16:creationId xmlns:a16="http://schemas.microsoft.com/office/drawing/2014/main" id="{05B45D0A-FDF6-0EDE-984C-57EFEDBF690C}"/>
                </a:ext>
              </a:extLst>
            </p:cNvPr>
            <p:cNvSpPr/>
            <p:nvPr/>
          </p:nvSpPr>
          <p:spPr>
            <a:xfrm>
              <a:off x="3073160" y="3956199"/>
              <a:ext cx="91993" cy="62747"/>
            </a:xfrm>
            <a:custGeom>
              <a:avLst/>
              <a:gdLst/>
              <a:ahLst/>
              <a:cxnLst/>
              <a:rect l="l" t="t" r="r" b="b"/>
              <a:pathLst>
                <a:path w="2790" h="1903" extrusionOk="0">
                  <a:moveTo>
                    <a:pt x="1" y="1"/>
                  </a:moveTo>
                  <a:lnTo>
                    <a:pt x="924" y="1902"/>
                  </a:lnTo>
                  <a:lnTo>
                    <a:pt x="2790" y="1902"/>
                  </a:lnTo>
                  <a:lnTo>
                    <a:pt x="1812"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7" name="Google Shape;4011;p90">
              <a:extLst>
                <a:ext uri="{FF2B5EF4-FFF2-40B4-BE49-F238E27FC236}">
                  <a16:creationId xmlns:a16="http://schemas.microsoft.com/office/drawing/2014/main" id="{289EA88D-73A1-0EBC-7E53-3D3BA0994A31}"/>
                </a:ext>
              </a:extLst>
            </p:cNvPr>
            <p:cNvSpPr/>
            <p:nvPr/>
          </p:nvSpPr>
          <p:spPr>
            <a:xfrm>
              <a:off x="3067192" y="3952605"/>
              <a:ext cx="104523" cy="69902"/>
            </a:xfrm>
            <a:custGeom>
              <a:avLst/>
              <a:gdLst/>
              <a:ahLst/>
              <a:cxnLst/>
              <a:rect l="l" t="t" r="r" b="b"/>
              <a:pathLst>
                <a:path w="3170" h="2120" extrusionOk="0">
                  <a:moveTo>
                    <a:pt x="1920" y="218"/>
                  </a:moveTo>
                  <a:lnTo>
                    <a:pt x="2789" y="1884"/>
                  </a:lnTo>
                  <a:lnTo>
                    <a:pt x="1178" y="1884"/>
                  </a:lnTo>
                  <a:lnTo>
                    <a:pt x="363" y="218"/>
                  </a:lnTo>
                  <a:close/>
                  <a:moveTo>
                    <a:pt x="1" y="1"/>
                  </a:moveTo>
                  <a:lnTo>
                    <a:pt x="1033" y="2120"/>
                  </a:lnTo>
                  <a:lnTo>
                    <a:pt x="3170" y="2120"/>
                  </a:lnTo>
                  <a:lnTo>
                    <a:pt x="206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8" name="Google Shape;4012;p90">
              <a:extLst>
                <a:ext uri="{FF2B5EF4-FFF2-40B4-BE49-F238E27FC236}">
                  <a16:creationId xmlns:a16="http://schemas.microsoft.com/office/drawing/2014/main" id="{FC5ADA08-4C92-FE54-3D4A-C64205E3CDBA}"/>
                </a:ext>
              </a:extLst>
            </p:cNvPr>
            <p:cNvSpPr/>
            <p:nvPr/>
          </p:nvSpPr>
          <p:spPr>
            <a:xfrm>
              <a:off x="1214317" y="4201615"/>
              <a:ext cx="95587" cy="62747"/>
            </a:xfrm>
            <a:custGeom>
              <a:avLst/>
              <a:gdLst/>
              <a:ahLst/>
              <a:cxnLst/>
              <a:rect l="l" t="t" r="r" b="b"/>
              <a:pathLst>
                <a:path w="2899" h="1903" extrusionOk="0">
                  <a:moveTo>
                    <a:pt x="852" y="1"/>
                  </a:moveTo>
                  <a:lnTo>
                    <a:pt x="1" y="1902"/>
                  </a:lnTo>
                  <a:lnTo>
                    <a:pt x="2120" y="1902"/>
                  </a:lnTo>
                  <a:lnTo>
                    <a:pt x="2898"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39" name="Google Shape;4013;p90">
              <a:extLst>
                <a:ext uri="{FF2B5EF4-FFF2-40B4-BE49-F238E27FC236}">
                  <a16:creationId xmlns:a16="http://schemas.microsoft.com/office/drawing/2014/main" id="{146A4D7D-E176-BB2B-5FD1-92D168A8C64B}"/>
                </a:ext>
              </a:extLst>
            </p:cNvPr>
            <p:cNvSpPr/>
            <p:nvPr/>
          </p:nvSpPr>
          <p:spPr>
            <a:xfrm>
              <a:off x="1208349" y="4198021"/>
              <a:ext cx="107523" cy="69902"/>
            </a:xfrm>
            <a:custGeom>
              <a:avLst/>
              <a:gdLst/>
              <a:ahLst/>
              <a:cxnLst/>
              <a:rect l="l" t="t" r="r" b="b"/>
              <a:pathLst>
                <a:path w="3261" h="2120" extrusionOk="0">
                  <a:moveTo>
                    <a:pt x="2916" y="236"/>
                  </a:moveTo>
                  <a:lnTo>
                    <a:pt x="2228" y="1902"/>
                  </a:lnTo>
                  <a:lnTo>
                    <a:pt x="363" y="1902"/>
                  </a:lnTo>
                  <a:lnTo>
                    <a:pt x="1105" y="236"/>
                  </a:lnTo>
                  <a:close/>
                  <a:moveTo>
                    <a:pt x="960" y="1"/>
                  </a:moveTo>
                  <a:lnTo>
                    <a:pt x="1" y="2120"/>
                  </a:lnTo>
                  <a:lnTo>
                    <a:pt x="2373" y="2120"/>
                  </a:lnTo>
                  <a:lnTo>
                    <a:pt x="3260"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0" name="Google Shape;4014;p90">
              <a:extLst>
                <a:ext uri="{FF2B5EF4-FFF2-40B4-BE49-F238E27FC236}">
                  <a16:creationId xmlns:a16="http://schemas.microsoft.com/office/drawing/2014/main" id="{83A0B838-DE36-0909-615F-830D79B7D1EB}"/>
                </a:ext>
              </a:extLst>
            </p:cNvPr>
            <p:cNvSpPr/>
            <p:nvPr/>
          </p:nvSpPr>
          <p:spPr>
            <a:xfrm>
              <a:off x="1297936" y="4201615"/>
              <a:ext cx="93180" cy="62747"/>
            </a:xfrm>
            <a:custGeom>
              <a:avLst/>
              <a:gdLst/>
              <a:ahLst/>
              <a:cxnLst/>
              <a:rect l="l" t="t" r="r" b="b"/>
              <a:pathLst>
                <a:path w="2826" h="1903" extrusionOk="0">
                  <a:moveTo>
                    <a:pt x="779" y="1"/>
                  </a:moveTo>
                  <a:lnTo>
                    <a:pt x="0" y="1902"/>
                  </a:lnTo>
                  <a:lnTo>
                    <a:pt x="2119" y="1902"/>
                  </a:lnTo>
                  <a:lnTo>
                    <a:pt x="282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1" name="Google Shape;4015;p90">
              <a:extLst>
                <a:ext uri="{FF2B5EF4-FFF2-40B4-BE49-F238E27FC236}">
                  <a16:creationId xmlns:a16="http://schemas.microsoft.com/office/drawing/2014/main" id="{2AA80F79-3015-E6FC-3F2B-8ADB4B1B2725}"/>
                </a:ext>
              </a:extLst>
            </p:cNvPr>
            <p:cNvSpPr/>
            <p:nvPr/>
          </p:nvSpPr>
          <p:spPr>
            <a:xfrm>
              <a:off x="1292561" y="4198021"/>
              <a:ext cx="103929" cy="69902"/>
            </a:xfrm>
            <a:custGeom>
              <a:avLst/>
              <a:gdLst/>
              <a:ahLst/>
              <a:cxnLst/>
              <a:rect l="l" t="t" r="r" b="b"/>
              <a:pathLst>
                <a:path w="3152" h="2120" extrusionOk="0">
                  <a:moveTo>
                    <a:pt x="2825" y="236"/>
                  </a:moveTo>
                  <a:lnTo>
                    <a:pt x="2191" y="1902"/>
                  </a:lnTo>
                  <a:lnTo>
                    <a:pt x="326" y="1902"/>
                  </a:lnTo>
                  <a:lnTo>
                    <a:pt x="1014" y="236"/>
                  </a:lnTo>
                  <a:close/>
                  <a:moveTo>
                    <a:pt x="869" y="1"/>
                  </a:moveTo>
                  <a:lnTo>
                    <a:pt x="0" y="2120"/>
                  </a:lnTo>
                  <a:lnTo>
                    <a:pt x="2354" y="2120"/>
                  </a:lnTo>
                  <a:lnTo>
                    <a:pt x="315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2" name="Google Shape;4016;p90">
              <a:extLst>
                <a:ext uri="{FF2B5EF4-FFF2-40B4-BE49-F238E27FC236}">
                  <a16:creationId xmlns:a16="http://schemas.microsoft.com/office/drawing/2014/main" id="{EF1B40AF-DA78-212C-63AE-6B724B86C587}"/>
                </a:ext>
              </a:extLst>
            </p:cNvPr>
            <p:cNvSpPr/>
            <p:nvPr/>
          </p:nvSpPr>
          <p:spPr>
            <a:xfrm>
              <a:off x="1381522" y="4201615"/>
              <a:ext cx="91400" cy="62747"/>
            </a:xfrm>
            <a:custGeom>
              <a:avLst/>
              <a:gdLst/>
              <a:ahLst/>
              <a:cxnLst/>
              <a:rect l="l" t="t" r="r" b="b"/>
              <a:pathLst>
                <a:path w="2772" h="1903" extrusionOk="0">
                  <a:moveTo>
                    <a:pt x="707" y="1"/>
                  </a:moveTo>
                  <a:lnTo>
                    <a:pt x="0" y="1902"/>
                  </a:lnTo>
                  <a:lnTo>
                    <a:pt x="2119" y="1902"/>
                  </a:lnTo>
                  <a:lnTo>
                    <a:pt x="277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3" name="Google Shape;4017;p90">
              <a:extLst>
                <a:ext uri="{FF2B5EF4-FFF2-40B4-BE49-F238E27FC236}">
                  <a16:creationId xmlns:a16="http://schemas.microsoft.com/office/drawing/2014/main" id="{784DF72F-E3A9-AC2E-1B00-8C11FC9AB0AC}"/>
                </a:ext>
              </a:extLst>
            </p:cNvPr>
            <p:cNvSpPr/>
            <p:nvPr/>
          </p:nvSpPr>
          <p:spPr>
            <a:xfrm>
              <a:off x="1376148" y="4198021"/>
              <a:ext cx="101555" cy="69902"/>
            </a:xfrm>
            <a:custGeom>
              <a:avLst/>
              <a:gdLst/>
              <a:ahLst/>
              <a:cxnLst/>
              <a:rect l="l" t="t" r="r" b="b"/>
              <a:pathLst>
                <a:path w="3080" h="2120" extrusionOk="0">
                  <a:moveTo>
                    <a:pt x="2771" y="236"/>
                  </a:moveTo>
                  <a:lnTo>
                    <a:pt x="2210" y="1902"/>
                  </a:lnTo>
                  <a:lnTo>
                    <a:pt x="345" y="1902"/>
                  </a:lnTo>
                  <a:lnTo>
                    <a:pt x="960" y="236"/>
                  </a:lnTo>
                  <a:close/>
                  <a:moveTo>
                    <a:pt x="797" y="1"/>
                  </a:moveTo>
                  <a:lnTo>
                    <a:pt x="0" y="2120"/>
                  </a:lnTo>
                  <a:lnTo>
                    <a:pt x="2373" y="2120"/>
                  </a:lnTo>
                  <a:lnTo>
                    <a:pt x="3079"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4" name="Google Shape;4018;p90">
              <a:extLst>
                <a:ext uri="{FF2B5EF4-FFF2-40B4-BE49-F238E27FC236}">
                  <a16:creationId xmlns:a16="http://schemas.microsoft.com/office/drawing/2014/main" id="{0F464D95-1976-F144-AE50-1FEB10E27ABD}"/>
                </a:ext>
              </a:extLst>
            </p:cNvPr>
            <p:cNvSpPr/>
            <p:nvPr/>
          </p:nvSpPr>
          <p:spPr>
            <a:xfrm>
              <a:off x="1465702" y="4201615"/>
              <a:ext cx="88432" cy="62747"/>
            </a:xfrm>
            <a:custGeom>
              <a:avLst/>
              <a:gdLst/>
              <a:ahLst/>
              <a:cxnLst/>
              <a:rect l="l" t="t" r="r" b="b"/>
              <a:pathLst>
                <a:path w="2682" h="1903" extrusionOk="0">
                  <a:moveTo>
                    <a:pt x="617" y="1"/>
                  </a:moveTo>
                  <a:lnTo>
                    <a:pt x="1" y="1902"/>
                  </a:lnTo>
                  <a:lnTo>
                    <a:pt x="2102" y="1902"/>
                  </a:lnTo>
                  <a:lnTo>
                    <a:pt x="268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5" name="Google Shape;4019;p90">
              <a:extLst>
                <a:ext uri="{FF2B5EF4-FFF2-40B4-BE49-F238E27FC236}">
                  <a16:creationId xmlns:a16="http://schemas.microsoft.com/office/drawing/2014/main" id="{22B20D13-C3CC-3AA5-2903-1FA68579DE01}"/>
                </a:ext>
              </a:extLst>
            </p:cNvPr>
            <p:cNvSpPr/>
            <p:nvPr/>
          </p:nvSpPr>
          <p:spPr>
            <a:xfrm>
              <a:off x="1460327" y="4198021"/>
              <a:ext cx="98555" cy="69902"/>
            </a:xfrm>
            <a:custGeom>
              <a:avLst/>
              <a:gdLst/>
              <a:ahLst/>
              <a:cxnLst/>
              <a:rect l="l" t="t" r="r" b="b"/>
              <a:pathLst>
                <a:path w="2989" h="2120" extrusionOk="0">
                  <a:moveTo>
                    <a:pt x="2699" y="236"/>
                  </a:moveTo>
                  <a:lnTo>
                    <a:pt x="2192" y="1902"/>
                  </a:lnTo>
                  <a:lnTo>
                    <a:pt x="327" y="1902"/>
                  </a:lnTo>
                  <a:lnTo>
                    <a:pt x="888" y="236"/>
                  </a:lnTo>
                  <a:close/>
                  <a:moveTo>
                    <a:pt x="707" y="1"/>
                  </a:moveTo>
                  <a:lnTo>
                    <a:pt x="1" y="2120"/>
                  </a:lnTo>
                  <a:lnTo>
                    <a:pt x="2355" y="2120"/>
                  </a:lnTo>
                  <a:lnTo>
                    <a:pt x="2989"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6" name="Google Shape;4020;p90">
              <a:extLst>
                <a:ext uri="{FF2B5EF4-FFF2-40B4-BE49-F238E27FC236}">
                  <a16:creationId xmlns:a16="http://schemas.microsoft.com/office/drawing/2014/main" id="{C9E1070F-7CDE-4451-F9E1-0D88AE337610}"/>
                </a:ext>
              </a:extLst>
            </p:cNvPr>
            <p:cNvSpPr/>
            <p:nvPr/>
          </p:nvSpPr>
          <p:spPr>
            <a:xfrm>
              <a:off x="1549321" y="4201615"/>
              <a:ext cx="85992" cy="62747"/>
            </a:xfrm>
            <a:custGeom>
              <a:avLst/>
              <a:gdLst/>
              <a:ahLst/>
              <a:cxnLst/>
              <a:rect l="l" t="t" r="r" b="b"/>
              <a:pathLst>
                <a:path w="2608" h="1903" extrusionOk="0">
                  <a:moveTo>
                    <a:pt x="543" y="1"/>
                  </a:moveTo>
                  <a:lnTo>
                    <a:pt x="0" y="1902"/>
                  </a:lnTo>
                  <a:lnTo>
                    <a:pt x="2119" y="1902"/>
                  </a:lnTo>
                  <a:lnTo>
                    <a:pt x="2608"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7" name="Google Shape;4021;p90">
              <a:extLst>
                <a:ext uri="{FF2B5EF4-FFF2-40B4-BE49-F238E27FC236}">
                  <a16:creationId xmlns:a16="http://schemas.microsoft.com/office/drawing/2014/main" id="{7D464826-FB7D-63BA-1095-9E8726351E06}"/>
                </a:ext>
              </a:extLst>
            </p:cNvPr>
            <p:cNvSpPr/>
            <p:nvPr/>
          </p:nvSpPr>
          <p:spPr>
            <a:xfrm>
              <a:off x="1543946" y="4198021"/>
              <a:ext cx="95554" cy="69902"/>
            </a:xfrm>
            <a:custGeom>
              <a:avLst/>
              <a:gdLst/>
              <a:ahLst/>
              <a:cxnLst/>
              <a:rect l="l" t="t" r="r" b="b"/>
              <a:pathLst>
                <a:path w="2898" h="2120" extrusionOk="0">
                  <a:moveTo>
                    <a:pt x="2626" y="236"/>
                  </a:moveTo>
                  <a:lnTo>
                    <a:pt x="2191" y="1902"/>
                  </a:lnTo>
                  <a:lnTo>
                    <a:pt x="308" y="1902"/>
                  </a:lnTo>
                  <a:lnTo>
                    <a:pt x="797" y="236"/>
                  </a:lnTo>
                  <a:close/>
                  <a:moveTo>
                    <a:pt x="616" y="1"/>
                  </a:moveTo>
                  <a:lnTo>
                    <a:pt x="0" y="2120"/>
                  </a:lnTo>
                  <a:lnTo>
                    <a:pt x="2354" y="2120"/>
                  </a:lnTo>
                  <a:lnTo>
                    <a:pt x="2898"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8" name="Google Shape;4022;p90">
              <a:extLst>
                <a:ext uri="{FF2B5EF4-FFF2-40B4-BE49-F238E27FC236}">
                  <a16:creationId xmlns:a16="http://schemas.microsoft.com/office/drawing/2014/main" id="{A2859A32-AAA7-9C56-9A57-B25ED69CBD48}"/>
                </a:ext>
              </a:extLst>
            </p:cNvPr>
            <p:cNvSpPr/>
            <p:nvPr/>
          </p:nvSpPr>
          <p:spPr>
            <a:xfrm>
              <a:off x="1632907" y="4201615"/>
              <a:ext cx="83618" cy="62747"/>
            </a:xfrm>
            <a:custGeom>
              <a:avLst/>
              <a:gdLst/>
              <a:ahLst/>
              <a:cxnLst/>
              <a:rect l="l" t="t" r="r" b="b"/>
              <a:pathLst>
                <a:path w="2536" h="1903" extrusionOk="0">
                  <a:moveTo>
                    <a:pt x="471" y="1"/>
                  </a:moveTo>
                  <a:lnTo>
                    <a:pt x="1" y="1902"/>
                  </a:lnTo>
                  <a:lnTo>
                    <a:pt x="2119" y="1902"/>
                  </a:lnTo>
                  <a:lnTo>
                    <a:pt x="2536"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49" name="Google Shape;4023;p90">
              <a:extLst>
                <a:ext uri="{FF2B5EF4-FFF2-40B4-BE49-F238E27FC236}">
                  <a16:creationId xmlns:a16="http://schemas.microsoft.com/office/drawing/2014/main" id="{6B1DCAA9-B0EA-4AE9-1AD0-C121BA12E782}"/>
                </a:ext>
              </a:extLst>
            </p:cNvPr>
            <p:cNvSpPr/>
            <p:nvPr/>
          </p:nvSpPr>
          <p:spPr>
            <a:xfrm>
              <a:off x="1628126" y="4198021"/>
              <a:ext cx="93180" cy="69902"/>
            </a:xfrm>
            <a:custGeom>
              <a:avLst/>
              <a:gdLst/>
              <a:ahLst/>
              <a:cxnLst/>
              <a:rect l="l" t="t" r="r" b="b"/>
              <a:pathLst>
                <a:path w="2826" h="2120" extrusionOk="0">
                  <a:moveTo>
                    <a:pt x="2536" y="236"/>
                  </a:moveTo>
                  <a:lnTo>
                    <a:pt x="2174" y="1902"/>
                  </a:lnTo>
                  <a:lnTo>
                    <a:pt x="290" y="1902"/>
                  </a:lnTo>
                  <a:lnTo>
                    <a:pt x="707" y="236"/>
                  </a:lnTo>
                  <a:close/>
                  <a:moveTo>
                    <a:pt x="544" y="1"/>
                  </a:moveTo>
                  <a:lnTo>
                    <a:pt x="1" y="2120"/>
                  </a:lnTo>
                  <a:lnTo>
                    <a:pt x="2355" y="2120"/>
                  </a:lnTo>
                  <a:lnTo>
                    <a:pt x="2826"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0" name="Google Shape;4024;p90">
              <a:extLst>
                <a:ext uri="{FF2B5EF4-FFF2-40B4-BE49-F238E27FC236}">
                  <a16:creationId xmlns:a16="http://schemas.microsoft.com/office/drawing/2014/main" id="{F919BB6C-D956-1F12-AC6A-5062329FBA9C}"/>
                </a:ext>
              </a:extLst>
            </p:cNvPr>
            <p:cNvSpPr/>
            <p:nvPr/>
          </p:nvSpPr>
          <p:spPr>
            <a:xfrm>
              <a:off x="1720087" y="4201615"/>
              <a:ext cx="1067089" cy="62747"/>
            </a:xfrm>
            <a:custGeom>
              <a:avLst/>
              <a:gdLst/>
              <a:ahLst/>
              <a:cxnLst/>
              <a:rect l="l" t="t" r="r" b="b"/>
              <a:pathLst>
                <a:path w="32363" h="1903" extrusionOk="0">
                  <a:moveTo>
                    <a:pt x="399" y="1"/>
                  </a:moveTo>
                  <a:lnTo>
                    <a:pt x="1" y="1902"/>
                  </a:lnTo>
                  <a:lnTo>
                    <a:pt x="32362" y="1902"/>
                  </a:lnTo>
                  <a:lnTo>
                    <a:pt x="31819"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1" name="Google Shape;4025;p90">
              <a:extLst>
                <a:ext uri="{FF2B5EF4-FFF2-40B4-BE49-F238E27FC236}">
                  <a16:creationId xmlns:a16="http://schemas.microsoft.com/office/drawing/2014/main" id="{24C0B717-220D-3C9E-1391-D49BA177A83E}"/>
                </a:ext>
              </a:extLst>
            </p:cNvPr>
            <p:cNvSpPr/>
            <p:nvPr/>
          </p:nvSpPr>
          <p:spPr>
            <a:xfrm>
              <a:off x="1715900" y="4198021"/>
              <a:ext cx="1076058" cy="69902"/>
            </a:xfrm>
            <a:custGeom>
              <a:avLst/>
              <a:gdLst/>
              <a:ahLst/>
              <a:cxnLst/>
              <a:rect l="l" t="t" r="r" b="b"/>
              <a:pathLst>
                <a:path w="32635" h="2120" extrusionOk="0">
                  <a:moveTo>
                    <a:pt x="31873" y="236"/>
                  </a:moveTo>
                  <a:lnTo>
                    <a:pt x="32344" y="1902"/>
                  </a:lnTo>
                  <a:lnTo>
                    <a:pt x="272" y="1902"/>
                  </a:lnTo>
                  <a:lnTo>
                    <a:pt x="635" y="236"/>
                  </a:lnTo>
                  <a:close/>
                  <a:moveTo>
                    <a:pt x="453" y="1"/>
                  </a:moveTo>
                  <a:lnTo>
                    <a:pt x="1" y="2120"/>
                  </a:lnTo>
                  <a:lnTo>
                    <a:pt x="32634" y="2120"/>
                  </a:lnTo>
                  <a:lnTo>
                    <a:pt x="32036"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2" name="Google Shape;4026;p90">
              <a:extLst>
                <a:ext uri="{FF2B5EF4-FFF2-40B4-BE49-F238E27FC236}">
                  <a16:creationId xmlns:a16="http://schemas.microsoft.com/office/drawing/2014/main" id="{C275C96D-A92E-47B9-3A11-8A05AEBFDE4F}"/>
                </a:ext>
              </a:extLst>
            </p:cNvPr>
            <p:cNvSpPr/>
            <p:nvPr/>
          </p:nvSpPr>
          <p:spPr>
            <a:xfrm>
              <a:off x="2786560" y="4201615"/>
              <a:ext cx="87806" cy="62747"/>
            </a:xfrm>
            <a:custGeom>
              <a:avLst/>
              <a:gdLst/>
              <a:ahLst/>
              <a:cxnLst/>
              <a:rect l="l" t="t" r="r" b="b"/>
              <a:pathLst>
                <a:path w="2663" h="1903" extrusionOk="0">
                  <a:moveTo>
                    <a:pt x="0" y="1"/>
                  </a:moveTo>
                  <a:lnTo>
                    <a:pt x="543" y="1902"/>
                  </a:lnTo>
                  <a:lnTo>
                    <a:pt x="2662" y="1902"/>
                  </a:lnTo>
                  <a:lnTo>
                    <a:pt x="2046"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3" name="Google Shape;4027;p90">
              <a:extLst>
                <a:ext uri="{FF2B5EF4-FFF2-40B4-BE49-F238E27FC236}">
                  <a16:creationId xmlns:a16="http://schemas.microsoft.com/office/drawing/2014/main" id="{E7A6C3C9-1191-12CA-5D1B-37F40C0317F6}"/>
                </a:ext>
              </a:extLst>
            </p:cNvPr>
            <p:cNvSpPr/>
            <p:nvPr/>
          </p:nvSpPr>
          <p:spPr>
            <a:xfrm>
              <a:off x="2781186" y="4198021"/>
              <a:ext cx="98555" cy="69902"/>
            </a:xfrm>
            <a:custGeom>
              <a:avLst/>
              <a:gdLst/>
              <a:ahLst/>
              <a:cxnLst/>
              <a:rect l="l" t="t" r="r" b="b"/>
              <a:pathLst>
                <a:path w="2989" h="2120" extrusionOk="0">
                  <a:moveTo>
                    <a:pt x="2119" y="236"/>
                  </a:moveTo>
                  <a:lnTo>
                    <a:pt x="2662" y="1902"/>
                  </a:lnTo>
                  <a:lnTo>
                    <a:pt x="797" y="1902"/>
                  </a:lnTo>
                  <a:lnTo>
                    <a:pt x="308" y="236"/>
                  </a:lnTo>
                  <a:close/>
                  <a:moveTo>
                    <a:pt x="0" y="1"/>
                  </a:moveTo>
                  <a:lnTo>
                    <a:pt x="634" y="2120"/>
                  </a:lnTo>
                  <a:lnTo>
                    <a:pt x="2988" y="2120"/>
                  </a:lnTo>
                  <a:lnTo>
                    <a:pt x="2300"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4" name="Google Shape;4028;p90">
              <a:extLst>
                <a:ext uri="{FF2B5EF4-FFF2-40B4-BE49-F238E27FC236}">
                  <a16:creationId xmlns:a16="http://schemas.microsoft.com/office/drawing/2014/main" id="{9CD73E06-07E4-7A52-49AC-E0F65701DD97}"/>
                </a:ext>
              </a:extLst>
            </p:cNvPr>
            <p:cNvSpPr/>
            <p:nvPr/>
          </p:nvSpPr>
          <p:spPr>
            <a:xfrm>
              <a:off x="2867772" y="4201615"/>
              <a:ext cx="90180" cy="62747"/>
            </a:xfrm>
            <a:custGeom>
              <a:avLst/>
              <a:gdLst/>
              <a:ahLst/>
              <a:cxnLst/>
              <a:rect l="l" t="t" r="r" b="b"/>
              <a:pathLst>
                <a:path w="2735" h="1903" extrusionOk="0">
                  <a:moveTo>
                    <a:pt x="0" y="1"/>
                  </a:moveTo>
                  <a:lnTo>
                    <a:pt x="616" y="1902"/>
                  </a:lnTo>
                  <a:lnTo>
                    <a:pt x="2735" y="1902"/>
                  </a:lnTo>
                  <a:lnTo>
                    <a:pt x="2046"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5" name="Google Shape;4029;p90">
              <a:extLst>
                <a:ext uri="{FF2B5EF4-FFF2-40B4-BE49-F238E27FC236}">
                  <a16:creationId xmlns:a16="http://schemas.microsoft.com/office/drawing/2014/main" id="{0D132C86-85C4-61ED-A98F-83AA7CFE7B2D}"/>
                </a:ext>
              </a:extLst>
            </p:cNvPr>
            <p:cNvSpPr/>
            <p:nvPr/>
          </p:nvSpPr>
          <p:spPr>
            <a:xfrm>
              <a:off x="2862398" y="4198021"/>
              <a:ext cx="100929" cy="69902"/>
            </a:xfrm>
            <a:custGeom>
              <a:avLst/>
              <a:gdLst/>
              <a:ahLst/>
              <a:cxnLst/>
              <a:rect l="l" t="t" r="r" b="b"/>
              <a:pathLst>
                <a:path w="3061" h="2120" extrusionOk="0">
                  <a:moveTo>
                    <a:pt x="2137" y="236"/>
                  </a:moveTo>
                  <a:lnTo>
                    <a:pt x="2735" y="1902"/>
                  </a:lnTo>
                  <a:lnTo>
                    <a:pt x="869" y="1902"/>
                  </a:lnTo>
                  <a:lnTo>
                    <a:pt x="326" y="236"/>
                  </a:lnTo>
                  <a:close/>
                  <a:moveTo>
                    <a:pt x="0" y="1"/>
                  </a:moveTo>
                  <a:lnTo>
                    <a:pt x="706" y="2120"/>
                  </a:lnTo>
                  <a:lnTo>
                    <a:pt x="3061" y="2120"/>
                  </a:lnTo>
                  <a:lnTo>
                    <a:pt x="2300"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6" name="Google Shape;4030;p90">
              <a:extLst>
                <a:ext uri="{FF2B5EF4-FFF2-40B4-BE49-F238E27FC236}">
                  <a16:creationId xmlns:a16="http://schemas.microsoft.com/office/drawing/2014/main" id="{1F41626B-699F-4EE5-B8F1-830A715DB3CF}"/>
                </a:ext>
              </a:extLst>
            </p:cNvPr>
            <p:cNvSpPr/>
            <p:nvPr/>
          </p:nvSpPr>
          <p:spPr>
            <a:xfrm>
              <a:off x="2948951" y="4201615"/>
              <a:ext cx="92587" cy="62747"/>
            </a:xfrm>
            <a:custGeom>
              <a:avLst/>
              <a:gdLst/>
              <a:ahLst/>
              <a:cxnLst/>
              <a:rect l="l" t="t" r="r" b="b"/>
              <a:pathLst>
                <a:path w="2808" h="1903" extrusionOk="0">
                  <a:moveTo>
                    <a:pt x="1" y="1"/>
                  </a:moveTo>
                  <a:lnTo>
                    <a:pt x="707" y="1902"/>
                  </a:lnTo>
                  <a:lnTo>
                    <a:pt x="2808" y="1902"/>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7" name="Google Shape;4031;p90">
              <a:extLst>
                <a:ext uri="{FF2B5EF4-FFF2-40B4-BE49-F238E27FC236}">
                  <a16:creationId xmlns:a16="http://schemas.microsoft.com/office/drawing/2014/main" id="{97BCBF63-A353-779A-B89D-08A98C99755E}"/>
                </a:ext>
              </a:extLst>
            </p:cNvPr>
            <p:cNvSpPr/>
            <p:nvPr/>
          </p:nvSpPr>
          <p:spPr>
            <a:xfrm>
              <a:off x="2943577" y="4198021"/>
              <a:ext cx="103929" cy="69902"/>
            </a:xfrm>
            <a:custGeom>
              <a:avLst/>
              <a:gdLst/>
              <a:ahLst/>
              <a:cxnLst/>
              <a:rect l="l" t="t" r="r" b="b"/>
              <a:pathLst>
                <a:path w="3152" h="2120" extrusionOk="0">
                  <a:moveTo>
                    <a:pt x="2138" y="236"/>
                  </a:moveTo>
                  <a:lnTo>
                    <a:pt x="2808" y="1902"/>
                  </a:lnTo>
                  <a:lnTo>
                    <a:pt x="943" y="1902"/>
                  </a:lnTo>
                  <a:lnTo>
                    <a:pt x="327" y="236"/>
                  </a:lnTo>
                  <a:close/>
                  <a:moveTo>
                    <a:pt x="1" y="1"/>
                  </a:moveTo>
                  <a:lnTo>
                    <a:pt x="798" y="2120"/>
                  </a:lnTo>
                  <a:lnTo>
                    <a:pt x="3152" y="2120"/>
                  </a:lnTo>
                  <a:lnTo>
                    <a:pt x="230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8" name="Google Shape;4032;p90">
              <a:extLst>
                <a:ext uri="{FF2B5EF4-FFF2-40B4-BE49-F238E27FC236}">
                  <a16:creationId xmlns:a16="http://schemas.microsoft.com/office/drawing/2014/main" id="{F1312553-86B8-747A-85FB-7A35E70EC5A6}"/>
                </a:ext>
              </a:extLst>
            </p:cNvPr>
            <p:cNvSpPr/>
            <p:nvPr/>
          </p:nvSpPr>
          <p:spPr>
            <a:xfrm>
              <a:off x="3030164" y="4201615"/>
              <a:ext cx="95587" cy="62747"/>
            </a:xfrm>
            <a:custGeom>
              <a:avLst/>
              <a:gdLst/>
              <a:ahLst/>
              <a:cxnLst/>
              <a:rect l="l" t="t" r="r" b="b"/>
              <a:pathLst>
                <a:path w="2899" h="1903" extrusionOk="0">
                  <a:moveTo>
                    <a:pt x="1" y="1"/>
                  </a:moveTo>
                  <a:lnTo>
                    <a:pt x="780" y="1902"/>
                  </a:lnTo>
                  <a:lnTo>
                    <a:pt x="2898" y="1902"/>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59" name="Google Shape;4033;p90">
              <a:extLst>
                <a:ext uri="{FF2B5EF4-FFF2-40B4-BE49-F238E27FC236}">
                  <a16:creationId xmlns:a16="http://schemas.microsoft.com/office/drawing/2014/main" id="{0CF4B9BE-4BC1-F7A2-A595-413FA512F736}"/>
                </a:ext>
              </a:extLst>
            </p:cNvPr>
            <p:cNvSpPr/>
            <p:nvPr/>
          </p:nvSpPr>
          <p:spPr>
            <a:xfrm>
              <a:off x="3024789" y="4198021"/>
              <a:ext cx="106336" cy="69902"/>
            </a:xfrm>
            <a:custGeom>
              <a:avLst/>
              <a:gdLst/>
              <a:ahLst/>
              <a:cxnLst/>
              <a:rect l="l" t="t" r="r" b="b"/>
              <a:pathLst>
                <a:path w="3225" h="2120" extrusionOk="0">
                  <a:moveTo>
                    <a:pt x="2138" y="236"/>
                  </a:moveTo>
                  <a:lnTo>
                    <a:pt x="2880" y="1902"/>
                  </a:lnTo>
                  <a:lnTo>
                    <a:pt x="1015" y="1902"/>
                  </a:lnTo>
                  <a:lnTo>
                    <a:pt x="327" y="236"/>
                  </a:lnTo>
                  <a:close/>
                  <a:moveTo>
                    <a:pt x="1" y="1"/>
                  </a:moveTo>
                  <a:lnTo>
                    <a:pt x="870" y="2120"/>
                  </a:lnTo>
                  <a:lnTo>
                    <a:pt x="3224" y="2120"/>
                  </a:lnTo>
                  <a:lnTo>
                    <a:pt x="2283"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0" name="Google Shape;4034;p90">
              <a:extLst>
                <a:ext uri="{FF2B5EF4-FFF2-40B4-BE49-F238E27FC236}">
                  <a16:creationId xmlns:a16="http://schemas.microsoft.com/office/drawing/2014/main" id="{3BB279D5-9505-9E96-FA57-BE62B1DCCC3D}"/>
                </a:ext>
              </a:extLst>
            </p:cNvPr>
            <p:cNvSpPr/>
            <p:nvPr/>
          </p:nvSpPr>
          <p:spPr>
            <a:xfrm>
              <a:off x="3111376" y="4201615"/>
              <a:ext cx="97961" cy="62747"/>
            </a:xfrm>
            <a:custGeom>
              <a:avLst/>
              <a:gdLst/>
              <a:ahLst/>
              <a:cxnLst/>
              <a:rect l="l" t="t" r="r" b="b"/>
              <a:pathLst>
                <a:path w="2971" h="1903" extrusionOk="0">
                  <a:moveTo>
                    <a:pt x="1" y="1"/>
                  </a:moveTo>
                  <a:lnTo>
                    <a:pt x="852" y="1902"/>
                  </a:lnTo>
                  <a:lnTo>
                    <a:pt x="2971" y="1902"/>
                  </a:lnTo>
                  <a:lnTo>
                    <a:pt x="2047"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1" name="Google Shape;4035;p90">
              <a:extLst>
                <a:ext uri="{FF2B5EF4-FFF2-40B4-BE49-F238E27FC236}">
                  <a16:creationId xmlns:a16="http://schemas.microsoft.com/office/drawing/2014/main" id="{13E881CE-DD92-DB59-DF19-C7F6863BC786}"/>
                </a:ext>
              </a:extLst>
            </p:cNvPr>
            <p:cNvSpPr/>
            <p:nvPr/>
          </p:nvSpPr>
          <p:spPr>
            <a:xfrm>
              <a:off x="3105408" y="4198021"/>
              <a:ext cx="109897" cy="69902"/>
            </a:xfrm>
            <a:custGeom>
              <a:avLst/>
              <a:gdLst/>
              <a:ahLst/>
              <a:cxnLst/>
              <a:rect l="l" t="t" r="r" b="b"/>
              <a:pathLst>
                <a:path w="3333" h="2120" extrusionOk="0">
                  <a:moveTo>
                    <a:pt x="2174" y="236"/>
                  </a:moveTo>
                  <a:lnTo>
                    <a:pt x="2971" y="1902"/>
                  </a:lnTo>
                  <a:lnTo>
                    <a:pt x="1105" y="1902"/>
                  </a:lnTo>
                  <a:lnTo>
                    <a:pt x="363" y="236"/>
                  </a:lnTo>
                  <a:close/>
                  <a:moveTo>
                    <a:pt x="1" y="1"/>
                  </a:moveTo>
                  <a:lnTo>
                    <a:pt x="960" y="2120"/>
                  </a:lnTo>
                  <a:lnTo>
                    <a:pt x="3333" y="2120"/>
                  </a:lnTo>
                  <a:lnTo>
                    <a:pt x="2300"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2" name="Google Shape;4036;p90">
              <a:extLst>
                <a:ext uri="{FF2B5EF4-FFF2-40B4-BE49-F238E27FC236}">
                  <a16:creationId xmlns:a16="http://schemas.microsoft.com/office/drawing/2014/main" id="{05E42495-ADD5-05D2-D595-493ECCF69BFE}"/>
                </a:ext>
              </a:extLst>
            </p:cNvPr>
            <p:cNvSpPr/>
            <p:nvPr/>
          </p:nvSpPr>
          <p:spPr>
            <a:xfrm>
              <a:off x="3192588" y="4201615"/>
              <a:ext cx="100335" cy="62747"/>
            </a:xfrm>
            <a:custGeom>
              <a:avLst/>
              <a:gdLst/>
              <a:ahLst/>
              <a:cxnLst/>
              <a:rect l="l" t="t" r="r" b="b"/>
              <a:pathLst>
                <a:path w="3043" h="1903" extrusionOk="0">
                  <a:moveTo>
                    <a:pt x="1" y="1"/>
                  </a:moveTo>
                  <a:lnTo>
                    <a:pt x="924" y="1902"/>
                  </a:lnTo>
                  <a:lnTo>
                    <a:pt x="3043" y="1902"/>
                  </a:lnTo>
                  <a:lnTo>
                    <a:pt x="206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3" name="Google Shape;4037;p90">
              <a:extLst>
                <a:ext uri="{FF2B5EF4-FFF2-40B4-BE49-F238E27FC236}">
                  <a16:creationId xmlns:a16="http://schemas.microsoft.com/office/drawing/2014/main" id="{85FF9802-6CE5-0392-3471-B8B7AD70DF6A}"/>
                </a:ext>
              </a:extLst>
            </p:cNvPr>
            <p:cNvSpPr/>
            <p:nvPr/>
          </p:nvSpPr>
          <p:spPr>
            <a:xfrm>
              <a:off x="3186620" y="4198021"/>
              <a:ext cx="112304" cy="69902"/>
            </a:xfrm>
            <a:custGeom>
              <a:avLst/>
              <a:gdLst/>
              <a:ahLst/>
              <a:cxnLst/>
              <a:rect l="l" t="t" r="r" b="b"/>
              <a:pathLst>
                <a:path w="3406" h="2120" extrusionOk="0">
                  <a:moveTo>
                    <a:pt x="2174" y="236"/>
                  </a:moveTo>
                  <a:lnTo>
                    <a:pt x="3043" y="1902"/>
                  </a:lnTo>
                  <a:lnTo>
                    <a:pt x="1178" y="1902"/>
                  </a:lnTo>
                  <a:lnTo>
                    <a:pt x="363" y="236"/>
                  </a:lnTo>
                  <a:close/>
                  <a:moveTo>
                    <a:pt x="0" y="1"/>
                  </a:moveTo>
                  <a:lnTo>
                    <a:pt x="1033" y="2120"/>
                  </a:lnTo>
                  <a:lnTo>
                    <a:pt x="3405" y="2120"/>
                  </a:lnTo>
                  <a:lnTo>
                    <a:pt x="2300"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4" name="Google Shape;4038;p90">
              <a:extLst>
                <a:ext uri="{FF2B5EF4-FFF2-40B4-BE49-F238E27FC236}">
                  <a16:creationId xmlns:a16="http://schemas.microsoft.com/office/drawing/2014/main" id="{490E5AFA-09E9-B79C-D661-DFF4E5C80835}"/>
                </a:ext>
              </a:extLst>
            </p:cNvPr>
            <p:cNvSpPr/>
            <p:nvPr/>
          </p:nvSpPr>
          <p:spPr>
            <a:xfrm>
              <a:off x="1443610" y="4035037"/>
              <a:ext cx="85432" cy="62714"/>
            </a:xfrm>
            <a:custGeom>
              <a:avLst/>
              <a:gdLst/>
              <a:ahLst/>
              <a:cxnLst/>
              <a:rect l="l" t="t" r="r" b="b"/>
              <a:pathLst>
                <a:path w="2591" h="1902" extrusionOk="0">
                  <a:moveTo>
                    <a:pt x="689" y="0"/>
                  </a:moveTo>
                  <a:lnTo>
                    <a:pt x="1" y="1902"/>
                  </a:lnTo>
                  <a:lnTo>
                    <a:pt x="1939" y="1902"/>
                  </a:lnTo>
                  <a:lnTo>
                    <a:pt x="259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5" name="Google Shape;4039;p90">
              <a:extLst>
                <a:ext uri="{FF2B5EF4-FFF2-40B4-BE49-F238E27FC236}">
                  <a16:creationId xmlns:a16="http://schemas.microsoft.com/office/drawing/2014/main" id="{37754951-453C-00F6-60A7-25EF01366FF6}"/>
                </a:ext>
              </a:extLst>
            </p:cNvPr>
            <p:cNvSpPr/>
            <p:nvPr/>
          </p:nvSpPr>
          <p:spPr>
            <a:xfrm>
              <a:off x="1438235" y="4031443"/>
              <a:ext cx="95587" cy="69902"/>
            </a:xfrm>
            <a:custGeom>
              <a:avLst/>
              <a:gdLst/>
              <a:ahLst/>
              <a:cxnLst/>
              <a:rect l="l" t="t" r="r" b="b"/>
              <a:pathLst>
                <a:path w="2899" h="2120" extrusionOk="0">
                  <a:moveTo>
                    <a:pt x="2590" y="218"/>
                  </a:moveTo>
                  <a:lnTo>
                    <a:pt x="2029" y="1902"/>
                  </a:lnTo>
                  <a:lnTo>
                    <a:pt x="327" y="1902"/>
                  </a:lnTo>
                  <a:lnTo>
                    <a:pt x="943" y="218"/>
                  </a:lnTo>
                  <a:close/>
                  <a:moveTo>
                    <a:pt x="780" y="0"/>
                  </a:moveTo>
                  <a:lnTo>
                    <a:pt x="1" y="2119"/>
                  </a:lnTo>
                  <a:lnTo>
                    <a:pt x="2192" y="2119"/>
                  </a:lnTo>
                  <a:lnTo>
                    <a:pt x="2898"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6" name="Google Shape;4040;p90">
              <a:extLst>
                <a:ext uri="{FF2B5EF4-FFF2-40B4-BE49-F238E27FC236}">
                  <a16:creationId xmlns:a16="http://schemas.microsoft.com/office/drawing/2014/main" id="{3E6E4B55-56E7-64D7-1EBE-5911B7018927}"/>
                </a:ext>
              </a:extLst>
            </p:cNvPr>
            <p:cNvSpPr/>
            <p:nvPr/>
          </p:nvSpPr>
          <p:spPr>
            <a:xfrm>
              <a:off x="1520634" y="4035037"/>
              <a:ext cx="83058" cy="62714"/>
            </a:xfrm>
            <a:custGeom>
              <a:avLst/>
              <a:gdLst/>
              <a:ahLst/>
              <a:cxnLst/>
              <a:rect l="l" t="t" r="r" b="b"/>
              <a:pathLst>
                <a:path w="2519" h="1902" extrusionOk="0">
                  <a:moveTo>
                    <a:pt x="635" y="0"/>
                  </a:moveTo>
                  <a:lnTo>
                    <a:pt x="1" y="1902"/>
                  </a:lnTo>
                  <a:lnTo>
                    <a:pt x="1957" y="1902"/>
                  </a:lnTo>
                  <a:lnTo>
                    <a:pt x="2518"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7" name="Google Shape;4041;p90">
              <a:extLst>
                <a:ext uri="{FF2B5EF4-FFF2-40B4-BE49-F238E27FC236}">
                  <a16:creationId xmlns:a16="http://schemas.microsoft.com/office/drawing/2014/main" id="{5B2D56C0-15AA-C516-4E84-FB928071147F}"/>
                </a:ext>
              </a:extLst>
            </p:cNvPr>
            <p:cNvSpPr/>
            <p:nvPr/>
          </p:nvSpPr>
          <p:spPr>
            <a:xfrm>
              <a:off x="1515260" y="4031443"/>
              <a:ext cx="93213" cy="69902"/>
            </a:xfrm>
            <a:custGeom>
              <a:avLst/>
              <a:gdLst/>
              <a:ahLst/>
              <a:cxnLst/>
              <a:rect l="l" t="t" r="r" b="b"/>
              <a:pathLst>
                <a:path w="2827" h="2120" extrusionOk="0">
                  <a:moveTo>
                    <a:pt x="2536" y="218"/>
                  </a:moveTo>
                  <a:lnTo>
                    <a:pt x="2029" y="1902"/>
                  </a:lnTo>
                  <a:lnTo>
                    <a:pt x="327" y="1902"/>
                  </a:lnTo>
                  <a:lnTo>
                    <a:pt x="870" y="218"/>
                  </a:lnTo>
                  <a:close/>
                  <a:moveTo>
                    <a:pt x="707" y="0"/>
                  </a:moveTo>
                  <a:lnTo>
                    <a:pt x="1" y="2119"/>
                  </a:lnTo>
                  <a:lnTo>
                    <a:pt x="2192" y="2119"/>
                  </a:lnTo>
                  <a:lnTo>
                    <a:pt x="2826"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8" name="Google Shape;4042;p90">
              <a:extLst>
                <a:ext uri="{FF2B5EF4-FFF2-40B4-BE49-F238E27FC236}">
                  <a16:creationId xmlns:a16="http://schemas.microsoft.com/office/drawing/2014/main" id="{090BE162-BBAF-AF0D-A476-0B4019FD7F5B}"/>
                </a:ext>
              </a:extLst>
            </p:cNvPr>
            <p:cNvSpPr/>
            <p:nvPr/>
          </p:nvSpPr>
          <p:spPr>
            <a:xfrm>
              <a:off x="1597692" y="4035037"/>
              <a:ext cx="80618" cy="62714"/>
            </a:xfrm>
            <a:custGeom>
              <a:avLst/>
              <a:gdLst/>
              <a:ahLst/>
              <a:cxnLst/>
              <a:rect l="l" t="t" r="r" b="b"/>
              <a:pathLst>
                <a:path w="2445" h="1902" extrusionOk="0">
                  <a:moveTo>
                    <a:pt x="561" y="0"/>
                  </a:moveTo>
                  <a:lnTo>
                    <a:pt x="0" y="1902"/>
                  </a:lnTo>
                  <a:lnTo>
                    <a:pt x="1956" y="1902"/>
                  </a:lnTo>
                  <a:lnTo>
                    <a:pt x="2445"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69" name="Google Shape;4043;p90">
              <a:extLst>
                <a:ext uri="{FF2B5EF4-FFF2-40B4-BE49-F238E27FC236}">
                  <a16:creationId xmlns:a16="http://schemas.microsoft.com/office/drawing/2014/main" id="{B406B8A8-D3AA-17A2-243B-B88D4C562E19}"/>
                </a:ext>
              </a:extLst>
            </p:cNvPr>
            <p:cNvSpPr/>
            <p:nvPr/>
          </p:nvSpPr>
          <p:spPr>
            <a:xfrm>
              <a:off x="1592911" y="4031443"/>
              <a:ext cx="90180" cy="69902"/>
            </a:xfrm>
            <a:custGeom>
              <a:avLst/>
              <a:gdLst/>
              <a:ahLst/>
              <a:cxnLst/>
              <a:rect l="l" t="t" r="r" b="b"/>
              <a:pathLst>
                <a:path w="2735" h="2120" extrusionOk="0">
                  <a:moveTo>
                    <a:pt x="2445" y="218"/>
                  </a:moveTo>
                  <a:lnTo>
                    <a:pt x="2010" y="1902"/>
                  </a:lnTo>
                  <a:lnTo>
                    <a:pt x="308" y="1902"/>
                  </a:lnTo>
                  <a:lnTo>
                    <a:pt x="779" y="218"/>
                  </a:lnTo>
                  <a:close/>
                  <a:moveTo>
                    <a:pt x="616" y="0"/>
                  </a:moveTo>
                  <a:lnTo>
                    <a:pt x="0" y="2119"/>
                  </a:lnTo>
                  <a:lnTo>
                    <a:pt x="2191" y="2119"/>
                  </a:lnTo>
                  <a:lnTo>
                    <a:pt x="2735"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0" name="Google Shape;4044;p90">
              <a:extLst>
                <a:ext uri="{FF2B5EF4-FFF2-40B4-BE49-F238E27FC236}">
                  <a16:creationId xmlns:a16="http://schemas.microsoft.com/office/drawing/2014/main" id="{AE3DE0FE-A92E-8C0B-B43B-FDF600D481B2}"/>
                </a:ext>
              </a:extLst>
            </p:cNvPr>
            <p:cNvSpPr/>
            <p:nvPr/>
          </p:nvSpPr>
          <p:spPr>
            <a:xfrm>
              <a:off x="1675310" y="4035037"/>
              <a:ext cx="77650" cy="62714"/>
            </a:xfrm>
            <a:custGeom>
              <a:avLst/>
              <a:gdLst/>
              <a:ahLst/>
              <a:cxnLst/>
              <a:rect l="l" t="t" r="r" b="b"/>
              <a:pathLst>
                <a:path w="2355" h="1902" extrusionOk="0">
                  <a:moveTo>
                    <a:pt x="471" y="0"/>
                  </a:moveTo>
                  <a:lnTo>
                    <a:pt x="0" y="1902"/>
                  </a:lnTo>
                  <a:lnTo>
                    <a:pt x="1938" y="1902"/>
                  </a:lnTo>
                  <a:lnTo>
                    <a:pt x="2355"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1" name="Google Shape;4045;p90">
              <a:extLst>
                <a:ext uri="{FF2B5EF4-FFF2-40B4-BE49-F238E27FC236}">
                  <a16:creationId xmlns:a16="http://schemas.microsoft.com/office/drawing/2014/main" id="{08A01D51-45A7-9B01-8D84-786066661F4A}"/>
                </a:ext>
              </a:extLst>
            </p:cNvPr>
            <p:cNvSpPr/>
            <p:nvPr/>
          </p:nvSpPr>
          <p:spPr>
            <a:xfrm>
              <a:off x="1670529" y="4031443"/>
              <a:ext cx="87212" cy="69902"/>
            </a:xfrm>
            <a:custGeom>
              <a:avLst/>
              <a:gdLst/>
              <a:ahLst/>
              <a:cxnLst/>
              <a:rect l="l" t="t" r="r" b="b"/>
              <a:pathLst>
                <a:path w="2645" h="2120" extrusionOk="0">
                  <a:moveTo>
                    <a:pt x="2373" y="218"/>
                  </a:moveTo>
                  <a:lnTo>
                    <a:pt x="1992" y="1902"/>
                  </a:lnTo>
                  <a:lnTo>
                    <a:pt x="290" y="1902"/>
                  </a:lnTo>
                  <a:lnTo>
                    <a:pt x="707" y="218"/>
                  </a:lnTo>
                  <a:close/>
                  <a:moveTo>
                    <a:pt x="526" y="0"/>
                  </a:moveTo>
                  <a:lnTo>
                    <a:pt x="0" y="2119"/>
                  </a:lnTo>
                  <a:lnTo>
                    <a:pt x="2174" y="2119"/>
                  </a:lnTo>
                  <a:lnTo>
                    <a:pt x="264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2" name="Google Shape;4046;p90">
              <a:extLst>
                <a:ext uri="{FF2B5EF4-FFF2-40B4-BE49-F238E27FC236}">
                  <a16:creationId xmlns:a16="http://schemas.microsoft.com/office/drawing/2014/main" id="{A5979235-1C9B-8543-0973-E5272BF44970}"/>
                </a:ext>
              </a:extLst>
            </p:cNvPr>
            <p:cNvSpPr/>
            <p:nvPr/>
          </p:nvSpPr>
          <p:spPr>
            <a:xfrm>
              <a:off x="1752335" y="4035037"/>
              <a:ext cx="75870" cy="62714"/>
            </a:xfrm>
            <a:custGeom>
              <a:avLst/>
              <a:gdLst/>
              <a:ahLst/>
              <a:cxnLst/>
              <a:rect l="l" t="t" r="r" b="b"/>
              <a:pathLst>
                <a:path w="2301" h="1902" extrusionOk="0">
                  <a:moveTo>
                    <a:pt x="399" y="0"/>
                  </a:moveTo>
                  <a:lnTo>
                    <a:pt x="0" y="1902"/>
                  </a:lnTo>
                  <a:lnTo>
                    <a:pt x="1956" y="1902"/>
                  </a:lnTo>
                  <a:lnTo>
                    <a:pt x="230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3" name="Google Shape;4047;p90">
              <a:extLst>
                <a:ext uri="{FF2B5EF4-FFF2-40B4-BE49-F238E27FC236}">
                  <a16:creationId xmlns:a16="http://schemas.microsoft.com/office/drawing/2014/main" id="{C10164EE-244F-5EF2-DB59-429A7E989B1B}"/>
                </a:ext>
              </a:extLst>
            </p:cNvPr>
            <p:cNvSpPr/>
            <p:nvPr/>
          </p:nvSpPr>
          <p:spPr>
            <a:xfrm>
              <a:off x="1747553" y="4031443"/>
              <a:ext cx="84838" cy="69902"/>
            </a:xfrm>
            <a:custGeom>
              <a:avLst/>
              <a:gdLst/>
              <a:ahLst/>
              <a:cxnLst/>
              <a:rect l="l" t="t" r="r" b="b"/>
              <a:pathLst>
                <a:path w="2573" h="2120" extrusionOk="0">
                  <a:moveTo>
                    <a:pt x="2300" y="218"/>
                  </a:moveTo>
                  <a:lnTo>
                    <a:pt x="1993" y="1902"/>
                  </a:lnTo>
                  <a:lnTo>
                    <a:pt x="290" y="1902"/>
                  </a:lnTo>
                  <a:lnTo>
                    <a:pt x="634" y="218"/>
                  </a:lnTo>
                  <a:close/>
                  <a:moveTo>
                    <a:pt x="453" y="0"/>
                  </a:moveTo>
                  <a:lnTo>
                    <a:pt x="1" y="2119"/>
                  </a:lnTo>
                  <a:lnTo>
                    <a:pt x="2192" y="2119"/>
                  </a:lnTo>
                  <a:lnTo>
                    <a:pt x="257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4" name="Google Shape;4048;p90">
              <a:extLst>
                <a:ext uri="{FF2B5EF4-FFF2-40B4-BE49-F238E27FC236}">
                  <a16:creationId xmlns:a16="http://schemas.microsoft.com/office/drawing/2014/main" id="{E71A5FB4-FA9C-2094-CA57-22E895B970AA}"/>
                </a:ext>
              </a:extLst>
            </p:cNvPr>
            <p:cNvSpPr/>
            <p:nvPr/>
          </p:nvSpPr>
          <p:spPr>
            <a:xfrm>
              <a:off x="1829359" y="4035037"/>
              <a:ext cx="73496" cy="62714"/>
            </a:xfrm>
            <a:custGeom>
              <a:avLst/>
              <a:gdLst/>
              <a:ahLst/>
              <a:cxnLst/>
              <a:rect l="l" t="t" r="r" b="b"/>
              <a:pathLst>
                <a:path w="2229" h="1902" extrusionOk="0">
                  <a:moveTo>
                    <a:pt x="327" y="0"/>
                  </a:moveTo>
                  <a:lnTo>
                    <a:pt x="1" y="1902"/>
                  </a:lnTo>
                  <a:lnTo>
                    <a:pt x="1956" y="1902"/>
                  </a:lnTo>
                  <a:lnTo>
                    <a:pt x="2228"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5" name="Google Shape;4049;p90">
              <a:extLst>
                <a:ext uri="{FF2B5EF4-FFF2-40B4-BE49-F238E27FC236}">
                  <a16:creationId xmlns:a16="http://schemas.microsoft.com/office/drawing/2014/main" id="{9B08E0AF-957F-9CE3-1714-A54E238392A7}"/>
                </a:ext>
              </a:extLst>
            </p:cNvPr>
            <p:cNvSpPr/>
            <p:nvPr/>
          </p:nvSpPr>
          <p:spPr>
            <a:xfrm>
              <a:off x="1825172" y="4031443"/>
              <a:ext cx="81838" cy="69902"/>
            </a:xfrm>
            <a:custGeom>
              <a:avLst/>
              <a:gdLst/>
              <a:ahLst/>
              <a:cxnLst/>
              <a:rect l="l" t="t" r="r" b="b"/>
              <a:pathLst>
                <a:path w="2482" h="2120" extrusionOk="0">
                  <a:moveTo>
                    <a:pt x="2210" y="218"/>
                  </a:moveTo>
                  <a:lnTo>
                    <a:pt x="1975" y="1902"/>
                  </a:lnTo>
                  <a:lnTo>
                    <a:pt x="254" y="1902"/>
                  </a:lnTo>
                  <a:lnTo>
                    <a:pt x="562" y="218"/>
                  </a:lnTo>
                  <a:close/>
                  <a:moveTo>
                    <a:pt x="363" y="0"/>
                  </a:moveTo>
                  <a:lnTo>
                    <a:pt x="1" y="2119"/>
                  </a:lnTo>
                  <a:lnTo>
                    <a:pt x="2174" y="2119"/>
                  </a:lnTo>
                  <a:lnTo>
                    <a:pt x="248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6" name="Google Shape;4050;p90">
              <a:extLst>
                <a:ext uri="{FF2B5EF4-FFF2-40B4-BE49-F238E27FC236}">
                  <a16:creationId xmlns:a16="http://schemas.microsoft.com/office/drawing/2014/main" id="{FDDECE11-77A2-67AA-19B2-86473D2E6B19}"/>
                </a:ext>
              </a:extLst>
            </p:cNvPr>
            <p:cNvSpPr/>
            <p:nvPr/>
          </p:nvSpPr>
          <p:spPr>
            <a:xfrm>
              <a:off x="1906384" y="4035037"/>
              <a:ext cx="71089" cy="62714"/>
            </a:xfrm>
            <a:custGeom>
              <a:avLst/>
              <a:gdLst/>
              <a:ahLst/>
              <a:cxnLst/>
              <a:rect l="l" t="t" r="r" b="b"/>
              <a:pathLst>
                <a:path w="2156" h="1902" extrusionOk="0">
                  <a:moveTo>
                    <a:pt x="272" y="0"/>
                  </a:moveTo>
                  <a:lnTo>
                    <a:pt x="1" y="1902"/>
                  </a:lnTo>
                  <a:lnTo>
                    <a:pt x="1957" y="1902"/>
                  </a:lnTo>
                  <a:lnTo>
                    <a:pt x="2156"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7" name="Google Shape;4051;p90">
              <a:extLst>
                <a:ext uri="{FF2B5EF4-FFF2-40B4-BE49-F238E27FC236}">
                  <a16:creationId xmlns:a16="http://schemas.microsoft.com/office/drawing/2014/main" id="{7B442CD2-E8BE-49A7-759B-6579256B64BF}"/>
                </a:ext>
              </a:extLst>
            </p:cNvPr>
            <p:cNvSpPr/>
            <p:nvPr/>
          </p:nvSpPr>
          <p:spPr>
            <a:xfrm>
              <a:off x="1902196" y="4031443"/>
              <a:ext cx="79464" cy="69902"/>
            </a:xfrm>
            <a:custGeom>
              <a:avLst/>
              <a:gdLst/>
              <a:ahLst/>
              <a:cxnLst/>
              <a:rect l="l" t="t" r="r" b="b"/>
              <a:pathLst>
                <a:path w="2410" h="2120" extrusionOk="0">
                  <a:moveTo>
                    <a:pt x="2156" y="218"/>
                  </a:moveTo>
                  <a:lnTo>
                    <a:pt x="1993" y="1902"/>
                  </a:lnTo>
                  <a:lnTo>
                    <a:pt x="273" y="1902"/>
                  </a:lnTo>
                  <a:lnTo>
                    <a:pt x="490" y="218"/>
                  </a:lnTo>
                  <a:close/>
                  <a:moveTo>
                    <a:pt x="291" y="0"/>
                  </a:moveTo>
                  <a:lnTo>
                    <a:pt x="1" y="2119"/>
                  </a:lnTo>
                  <a:lnTo>
                    <a:pt x="2192" y="2119"/>
                  </a:lnTo>
                  <a:lnTo>
                    <a:pt x="240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8" name="Google Shape;4052;p90">
              <a:extLst>
                <a:ext uri="{FF2B5EF4-FFF2-40B4-BE49-F238E27FC236}">
                  <a16:creationId xmlns:a16="http://schemas.microsoft.com/office/drawing/2014/main" id="{51FC7C97-304D-6B7B-3181-D28A8A66FA71}"/>
                </a:ext>
              </a:extLst>
            </p:cNvPr>
            <p:cNvSpPr/>
            <p:nvPr/>
          </p:nvSpPr>
          <p:spPr>
            <a:xfrm>
              <a:off x="1984002" y="4035037"/>
              <a:ext cx="68121" cy="62714"/>
            </a:xfrm>
            <a:custGeom>
              <a:avLst/>
              <a:gdLst/>
              <a:ahLst/>
              <a:cxnLst/>
              <a:rect l="l" t="t" r="r" b="b"/>
              <a:pathLst>
                <a:path w="2066" h="1902" extrusionOk="0">
                  <a:moveTo>
                    <a:pt x="182" y="0"/>
                  </a:moveTo>
                  <a:lnTo>
                    <a:pt x="1" y="1902"/>
                  </a:lnTo>
                  <a:lnTo>
                    <a:pt x="1939" y="1902"/>
                  </a:lnTo>
                  <a:lnTo>
                    <a:pt x="2065"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79" name="Google Shape;4053;p90">
              <a:extLst>
                <a:ext uri="{FF2B5EF4-FFF2-40B4-BE49-F238E27FC236}">
                  <a16:creationId xmlns:a16="http://schemas.microsoft.com/office/drawing/2014/main" id="{0B3AE204-A442-BB70-648D-D1AB6961903C}"/>
                </a:ext>
              </a:extLst>
            </p:cNvPr>
            <p:cNvSpPr/>
            <p:nvPr/>
          </p:nvSpPr>
          <p:spPr>
            <a:xfrm>
              <a:off x="1979847" y="4031443"/>
              <a:ext cx="76463" cy="69902"/>
            </a:xfrm>
            <a:custGeom>
              <a:avLst/>
              <a:gdLst/>
              <a:ahLst/>
              <a:cxnLst/>
              <a:rect l="l" t="t" r="r" b="b"/>
              <a:pathLst>
                <a:path w="2319" h="2120" extrusionOk="0">
                  <a:moveTo>
                    <a:pt x="2065" y="218"/>
                  </a:moveTo>
                  <a:lnTo>
                    <a:pt x="1956" y="1902"/>
                  </a:lnTo>
                  <a:lnTo>
                    <a:pt x="236" y="1902"/>
                  </a:lnTo>
                  <a:lnTo>
                    <a:pt x="399" y="218"/>
                  </a:lnTo>
                  <a:close/>
                  <a:moveTo>
                    <a:pt x="199" y="0"/>
                  </a:moveTo>
                  <a:lnTo>
                    <a:pt x="0" y="2119"/>
                  </a:lnTo>
                  <a:lnTo>
                    <a:pt x="2173" y="2119"/>
                  </a:lnTo>
                  <a:lnTo>
                    <a:pt x="2318"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0" name="Google Shape;4054;p90">
              <a:extLst>
                <a:ext uri="{FF2B5EF4-FFF2-40B4-BE49-F238E27FC236}">
                  <a16:creationId xmlns:a16="http://schemas.microsoft.com/office/drawing/2014/main" id="{6E1002F9-9CA7-116C-98DF-E4B15403C403}"/>
                </a:ext>
              </a:extLst>
            </p:cNvPr>
            <p:cNvSpPr/>
            <p:nvPr/>
          </p:nvSpPr>
          <p:spPr>
            <a:xfrm>
              <a:off x="2061059" y="4035037"/>
              <a:ext cx="65714" cy="62714"/>
            </a:xfrm>
            <a:custGeom>
              <a:avLst/>
              <a:gdLst/>
              <a:ahLst/>
              <a:cxnLst/>
              <a:rect l="l" t="t" r="r" b="b"/>
              <a:pathLst>
                <a:path w="1993" h="1902" extrusionOk="0">
                  <a:moveTo>
                    <a:pt x="109" y="0"/>
                  </a:moveTo>
                  <a:lnTo>
                    <a:pt x="0" y="1902"/>
                  </a:lnTo>
                  <a:lnTo>
                    <a:pt x="1956" y="1902"/>
                  </a:lnTo>
                  <a:lnTo>
                    <a:pt x="199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1" name="Google Shape;4055;p90">
              <a:extLst>
                <a:ext uri="{FF2B5EF4-FFF2-40B4-BE49-F238E27FC236}">
                  <a16:creationId xmlns:a16="http://schemas.microsoft.com/office/drawing/2014/main" id="{5E7FA9E1-180E-D67C-F8EA-23CA3487B83D}"/>
                </a:ext>
              </a:extLst>
            </p:cNvPr>
            <p:cNvSpPr/>
            <p:nvPr/>
          </p:nvSpPr>
          <p:spPr>
            <a:xfrm>
              <a:off x="2056872" y="4031443"/>
              <a:ext cx="74056" cy="69902"/>
            </a:xfrm>
            <a:custGeom>
              <a:avLst/>
              <a:gdLst/>
              <a:ahLst/>
              <a:cxnLst/>
              <a:rect l="l" t="t" r="r" b="b"/>
              <a:pathLst>
                <a:path w="2246" h="2120" extrusionOk="0">
                  <a:moveTo>
                    <a:pt x="2010" y="218"/>
                  </a:moveTo>
                  <a:lnTo>
                    <a:pt x="1974" y="1902"/>
                  </a:lnTo>
                  <a:lnTo>
                    <a:pt x="254" y="1902"/>
                  </a:lnTo>
                  <a:lnTo>
                    <a:pt x="344" y="218"/>
                  </a:lnTo>
                  <a:close/>
                  <a:moveTo>
                    <a:pt x="127" y="0"/>
                  </a:moveTo>
                  <a:lnTo>
                    <a:pt x="0" y="2119"/>
                  </a:lnTo>
                  <a:lnTo>
                    <a:pt x="2192" y="2119"/>
                  </a:lnTo>
                  <a:lnTo>
                    <a:pt x="2246"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2" name="Google Shape;4056;p90">
              <a:extLst>
                <a:ext uri="{FF2B5EF4-FFF2-40B4-BE49-F238E27FC236}">
                  <a16:creationId xmlns:a16="http://schemas.microsoft.com/office/drawing/2014/main" id="{DB161371-6257-19E2-F47C-4C4B51841C1E}"/>
                </a:ext>
              </a:extLst>
            </p:cNvPr>
            <p:cNvSpPr/>
            <p:nvPr/>
          </p:nvSpPr>
          <p:spPr>
            <a:xfrm>
              <a:off x="2138084" y="4035037"/>
              <a:ext cx="64494" cy="62714"/>
            </a:xfrm>
            <a:custGeom>
              <a:avLst/>
              <a:gdLst/>
              <a:ahLst/>
              <a:cxnLst/>
              <a:rect l="l" t="t" r="r" b="b"/>
              <a:pathLst>
                <a:path w="1956" h="1902" extrusionOk="0">
                  <a:moveTo>
                    <a:pt x="36" y="0"/>
                  </a:moveTo>
                  <a:lnTo>
                    <a:pt x="0" y="1902"/>
                  </a:lnTo>
                  <a:lnTo>
                    <a:pt x="1956" y="1902"/>
                  </a:lnTo>
                  <a:lnTo>
                    <a:pt x="1938"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3" name="Google Shape;4057;p90">
              <a:extLst>
                <a:ext uri="{FF2B5EF4-FFF2-40B4-BE49-F238E27FC236}">
                  <a16:creationId xmlns:a16="http://schemas.microsoft.com/office/drawing/2014/main" id="{9DE07B56-227F-049E-24E0-6B416C4C5C63}"/>
                </a:ext>
              </a:extLst>
            </p:cNvPr>
            <p:cNvSpPr/>
            <p:nvPr/>
          </p:nvSpPr>
          <p:spPr>
            <a:xfrm>
              <a:off x="2134490" y="4031443"/>
              <a:ext cx="71682" cy="69902"/>
            </a:xfrm>
            <a:custGeom>
              <a:avLst/>
              <a:gdLst/>
              <a:ahLst/>
              <a:cxnLst/>
              <a:rect l="l" t="t" r="r" b="b"/>
              <a:pathLst>
                <a:path w="2174" h="2120" extrusionOk="0">
                  <a:moveTo>
                    <a:pt x="1938" y="218"/>
                  </a:moveTo>
                  <a:lnTo>
                    <a:pt x="1956" y="1902"/>
                  </a:lnTo>
                  <a:lnTo>
                    <a:pt x="236" y="1902"/>
                  </a:lnTo>
                  <a:lnTo>
                    <a:pt x="254" y="218"/>
                  </a:lnTo>
                  <a:close/>
                  <a:moveTo>
                    <a:pt x="37" y="0"/>
                  </a:moveTo>
                  <a:lnTo>
                    <a:pt x="1" y="2119"/>
                  </a:lnTo>
                  <a:lnTo>
                    <a:pt x="2174" y="2119"/>
                  </a:lnTo>
                  <a:lnTo>
                    <a:pt x="2156"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4" name="Google Shape;4058;p90">
              <a:extLst>
                <a:ext uri="{FF2B5EF4-FFF2-40B4-BE49-F238E27FC236}">
                  <a16:creationId xmlns:a16="http://schemas.microsoft.com/office/drawing/2014/main" id="{CEEC40DE-AB94-C9A9-CF60-193DBF891F65}"/>
                </a:ext>
              </a:extLst>
            </p:cNvPr>
            <p:cNvSpPr/>
            <p:nvPr/>
          </p:nvSpPr>
          <p:spPr>
            <a:xfrm>
              <a:off x="2214515" y="4035037"/>
              <a:ext cx="65121" cy="62714"/>
            </a:xfrm>
            <a:custGeom>
              <a:avLst/>
              <a:gdLst/>
              <a:ahLst/>
              <a:cxnLst/>
              <a:rect l="l" t="t" r="r" b="b"/>
              <a:pathLst>
                <a:path w="1975" h="1902" extrusionOk="0">
                  <a:moveTo>
                    <a:pt x="0" y="0"/>
                  </a:moveTo>
                  <a:lnTo>
                    <a:pt x="36" y="1902"/>
                  </a:lnTo>
                  <a:lnTo>
                    <a:pt x="1974" y="1902"/>
                  </a:lnTo>
                  <a:lnTo>
                    <a:pt x="188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5" name="Google Shape;4059;p90">
              <a:extLst>
                <a:ext uri="{FF2B5EF4-FFF2-40B4-BE49-F238E27FC236}">
                  <a16:creationId xmlns:a16="http://schemas.microsoft.com/office/drawing/2014/main" id="{058DA609-E426-DF98-D837-3280087C6F7E}"/>
                </a:ext>
              </a:extLst>
            </p:cNvPr>
            <p:cNvSpPr/>
            <p:nvPr/>
          </p:nvSpPr>
          <p:spPr>
            <a:xfrm>
              <a:off x="2210327" y="4031443"/>
              <a:ext cx="73463" cy="69902"/>
            </a:xfrm>
            <a:custGeom>
              <a:avLst/>
              <a:gdLst/>
              <a:ahLst/>
              <a:cxnLst/>
              <a:rect l="l" t="t" r="r" b="b"/>
              <a:pathLst>
                <a:path w="2228" h="2120" extrusionOk="0">
                  <a:moveTo>
                    <a:pt x="1902" y="218"/>
                  </a:moveTo>
                  <a:lnTo>
                    <a:pt x="1992" y="1902"/>
                  </a:lnTo>
                  <a:lnTo>
                    <a:pt x="272" y="1902"/>
                  </a:lnTo>
                  <a:lnTo>
                    <a:pt x="236" y="218"/>
                  </a:lnTo>
                  <a:close/>
                  <a:moveTo>
                    <a:pt x="0" y="0"/>
                  </a:moveTo>
                  <a:lnTo>
                    <a:pt x="37" y="2119"/>
                  </a:lnTo>
                  <a:lnTo>
                    <a:pt x="2228" y="2119"/>
                  </a:lnTo>
                  <a:lnTo>
                    <a:pt x="211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6" name="Google Shape;4060;p90">
              <a:extLst>
                <a:ext uri="{FF2B5EF4-FFF2-40B4-BE49-F238E27FC236}">
                  <a16:creationId xmlns:a16="http://schemas.microsoft.com/office/drawing/2014/main" id="{5CCCBB24-99A9-7717-522A-D668E1DB4FBD}"/>
                </a:ext>
              </a:extLst>
            </p:cNvPr>
            <p:cNvSpPr/>
            <p:nvPr/>
          </p:nvSpPr>
          <p:spPr>
            <a:xfrm>
              <a:off x="2289132" y="4035037"/>
              <a:ext cx="68121" cy="62714"/>
            </a:xfrm>
            <a:custGeom>
              <a:avLst/>
              <a:gdLst/>
              <a:ahLst/>
              <a:cxnLst/>
              <a:rect l="l" t="t" r="r" b="b"/>
              <a:pathLst>
                <a:path w="2066" h="1902" extrusionOk="0">
                  <a:moveTo>
                    <a:pt x="1" y="0"/>
                  </a:moveTo>
                  <a:lnTo>
                    <a:pt x="110" y="1902"/>
                  </a:lnTo>
                  <a:lnTo>
                    <a:pt x="2065" y="1902"/>
                  </a:lnTo>
                  <a:lnTo>
                    <a:pt x="188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7" name="Google Shape;4061;p90">
              <a:extLst>
                <a:ext uri="{FF2B5EF4-FFF2-40B4-BE49-F238E27FC236}">
                  <a16:creationId xmlns:a16="http://schemas.microsoft.com/office/drawing/2014/main" id="{8DD2A459-4857-2679-D3DB-BD782E3B5C71}"/>
                </a:ext>
              </a:extLst>
            </p:cNvPr>
            <p:cNvSpPr/>
            <p:nvPr/>
          </p:nvSpPr>
          <p:spPr>
            <a:xfrm>
              <a:off x="2284978" y="4031443"/>
              <a:ext cx="76463" cy="69902"/>
            </a:xfrm>
            <a:custGeom>
              <a:avLst/>
              <a:gdLst/>
              <a:ahLst/>
              <a:cxnLst/>
              <a:rect l="l" t="t" r="r" b="b"/>
              <a:pathLst>
                <a:path w="2319" h="2120" extrusionOk="0">
                  <a:moveTo>
                    <a:pt x="1902" y="218"/>
                  </a:moveTo>
                  <a:lnTo>
                    <a:pt x="2065" y="1902"/>
                  </a:lnTo>
                  <a:lnTo>
                    <a:pt x="344" y="1902"/>
                  </a:lnTo>
                  <a:lnTo>
                    <a:pt x="236" y="218"/>
                  </a:lnTo>
                  <a:close/>
                  <a:moveTo>
                    <a:pt x="0" y="0"/>
                  </a:moveTo>
                  <a:lnTo>
                    <a:pt x="127" y="2119"/>
                  </a:lnTo>
                  <a:lnTo>
                    <a:pt x="2318" y="2119"/>
                  </a:lnTo>
                  <a:lnTo>
                    <a:pt x="211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8" name="Google Shape;4062;p90">
              <a:extLst>
                <a:ext uri="{FF2B5EF4-FFF2-40B4-BE49-F238E27FC236}">
                  <a16:creationId xmlns:a16="http://schemas.microsoft.com/office/drawing/2014/main" id="{CB1595F4-5D93-20B4-A083-F26C011BA114}"/>
                </a:ext>
              </a:extLst>
            </p:cNvPr>
            <p:cNvSpPr/>
            <p:nvPr/>
          </p:nvSpPr>
          <p:spPr>
            <a:xfrm>
              <a:off x="2363783" y="4035037"/>
              <a:ext cx="70495" cy="62714"/>
            </a:xfrm>
            <a:custGeom>
              <a:avLst/>
              <a:gdLst/>
              <a:ahLst/>
              <a:cxnLst/>
              <a:rect l="l" t="t" r="r" b="b"/>
              <a:pathLst>
                <a:path w="2138" h="1902" extrusionOk="0">
                  <a:moveTo>
                    <a:pt x="1" y="0"/>
                  </a:moveTo>
                  <a:lnTo>
                    <a:pt x="182" y="1902"/>
                  </a:lnTo>
                  <a:lnTo>
                    <a:pt x="2137" y="1902"/>
                  </a:lnTo>
                  <a:lnTo>
                    <a:pt x="188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89" name="Google Shape;4063;p90">
              <a:extLst>
                <a:ext uri="{FF2B5EF4-FFF2-40B4-BE49-F238E27FC236}">
                  <a16:creationId xmlns:a16="http://schemas.microsoft.com/office/drawing/2014/main" id="{C7FB650B-7E62-EFE3-D4FF-F0367D5EA487}"/>
                </a:ext>
              </a:extLst>
            </p:cNvPr>
            <p:cNvSpPr/>
            <p:nvPr/>
          </p:nvSpPr>
          <p:spPr>
            <a:xfrm>
              <a:off x="2359595" y="4031443"/>
              <a:ext cx="78870" cy="69902"/>
            </a:xfrm>
            <a:custGeom>
              <a:avLst/>
              <a:gdLst/>
              <a:ahLst/>
              <a:cxnLst/>
              <a:rect l="l" t="t" r="r" b="b"/>
              <a:pathLst>
                <a:path w="2392" h="2120" extrusionOk="0">
                  <a:moveTo>
                    <a:pt x="1902" y="218"/>
                  </a:moveTo>
                  <a:lnTo>
                    <a:pt x="2138" y="1902"/>
                  </a:lnTo>
                  <a:lnTo>
                    <a:pt x="417" y="1902"/>
                  </a:lnTo>
                  <a:lnTo>
                    <a:pt x="236" y="218"/>
                  </a:lnTo>
                  <a:close/>
                  <a:moveTo>
                    <a:pt x="1" y="0"/>
                  </a:moveTo>
                  <a:lnTo>
                    <a:pt x="200" y="2119"/>
                  </a:lnTo>
                  <a:lnTo>
                    <a:pt x="2391" y="2119"/>
                  </a:lnTo>
                  <a:lnTo>
                    <a:pt x="212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0" name="Google Shape;4064;p90">
              <a:extLst>
                <a:ext uri="{FF2B5EF4-FFF2-40B4-BE49-F238E27FC236}">
                  <a16:creationId xmlns:a16="http://schemas.microsoft.com/office/drawing/2014/main" id="{952B77CF-BFD0-A5C2-B715-5CAD34756727}"/>
                </a:ext>
              </a:extLst>
            </p:cNvPr>
            <p:cNvSpPr/>
            <p:nvPr/>
          </p:nvSpPr>
          <p:spPr>
            <a:xfrm>
              <a:off x="2438433" y="4035037"/>
              <a:ext cx="72869" cy="62714"/>
            </a:xfrm>
            <a:custGeom>
              <a:avLst/>
              <a:gdLst/>
              <a:ahLst/>
              <a:cxnLst/>
              <a:rect l="l" t="t" r="r" b="b"/>
              <a:pathLst>
                <a:path w="2210" h="1902" extrusionOk="0">
                  <a:moveTo>
                    <a:pt x="0" y="0"/>
                  </a:moveTo>
                  <a:lnTo>
                    <a:pt x="272" y="1902"/>
                  </a:lnTo>
                  <a:lnTo>
                    <a:pt x="2210" y="1902"/>
                  </a:lnTo>
                  <a:lnTo>
                    <a:pt x="190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1" name="Google Shape;4065;p90">
              <a:extLst>
                <a:ext uri="{FF2B5EF4-FFF2-40B4-BE49-F238E27FC236}">
                  <a16:creationId xmlns:a16="http://schemas.microsoft.com/office/drawing/2014/main" id="{C866A095-F541-3FFE-622C-5980F88F9082}"/>
                </a:ext>
              </a:extLst>
            </p:cNvPr>
            <p:cNvSpPr/>
            <p:nvPr/>
          </p:nvSpPr>
          <p:spPr>
            <a:xfrm>
              <a:off x="2434246" y="4031443"/>
              <a:ext cx="81838" cy="69902"/>
            </a:xfrm>
            <a:custGeom>
              <a:avLst/>
              <a:gdLst/>
              <a:ahLst/>
              <a:cxnLst/>
              <a:rect l="l" t="t" r="r" b="b"/>
              <a:pathLst>
                <a:path w="2482" h="2120" extrusionOk="0">
                  <a:moveTo>
                    <a:pt x="1920" y="218"/>
                  </a:moveTo>
                  <a:lnTo>
                    <a:pt x="2210" y="1902"/>
                  </a:lnTo>
                  <a:lnTo>
                    <a:pt x="489" y="1902"/>
                  </a:lnTo>
                  <a:lnTo>
                    <a:pt x="254" y="218"/>
                  </a:lnTo>
                  <a:close/>
                  <a:moveTo>
                    <a:pt x="0" y="0"/>
                  </a:moveTo>
                  <a:lnTo>
                    <a:pt x="290" y="2119"/>
                  </a:lnTo>
                  <a:lnTo>
                    <a:pt x="2481" y="2119"/>
                  </a:lnTo>
                  <a:lnTo>
                    <a:pt x="211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2" name="Google Shape;4066;p90">
              <a:extLst>
                <a:ext uri="{FF2B5EF4-FFF2-40B4-BE49-F238E27FC236}">
                  <a16:creationId xmlns:a16="http://schemas.microsoft.com/office/drawing/2014/main" id="{1C09CBAD-34E3-11EF-7FC4-F3FCEC52281A}"/>
                </a:ext>
              </a:extLst>
            </p:cNvPr>
            <p:cNvSpPr/>
            <p:nvPr/>
          </p:nvSpPr>
          <p:spPr>
            <a:xfrm>
              <a:off x="2513677" y="4035037"/>
              <a:ext cx="75243" cy="62714"/>
            </a:xfrm>
            <a:custGeom>
              <a:avLst/>
              <a:gdLst/>
              <a:ahLst/>
              <a:cxnLst/>
              <a:rect l="l" t="t" r="r" b="b"/>
              <a:pathLst>
                <a:path w="2282" h="1902" extrusionOk="0">
                  <a:moveTo>
                    <a:pt x="0" y="0"/>
                  </a:moveTo>
                  <a:lnTo>
                    <a:pt x="326" y="1902"/>
                  </a:lnTo>
                  <a:lnTo>
                    <a:pt x="2282" y="1902"/>
                  </a:lnTo>
                  <a:lnTo>
                    <a:pt x="1883"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3" name="Google Shape;4067;p90">
              <a:extLst>
                <a:ext uri="{FF2B5EF4-FFF2-40B4-BE49-F238E27FC236}">
                  <a16:creationId xmlns:a16="http://schemas.microsoft.com/office/drawing/2014/main" id="{CDD28E04-7E1D-1B52-DD29-69E69A9ABA68}"/>
                </a:ext>
              </a:extLst>
            </p:cNvPr>
            <p:cNvSpPr/>
            <p:nvPr/>
          </p:nvSpPr>
          <p:spPr>
            <a:xfrm>
              <a:off x="2508896" y="4031443"/>
              <a:ext cx="84212" cy="69902"/>
            </a:xfrm>
            <a:custGeom>
              <a:avLst/>
              <a:gdLst/>
              <a:ahLst/>
              <a:cxnLst/>
              <a:rect l="l" t="t" r="r" b="b"/>
              <a:pathLst>
                <a:path w="2554" h="2120" extrusionOk="0">
                  <a:moveTo>
                    <a:pt x="1938" y="218"/>
                  </a:moveTo>
                  <a:lnTo>
                    <a:pt x="2282" y="1902"/>
                  </a:lnTo>
                  <a:lnTo>
                    <a:pt x="562" y="1902"/>
                  </a:lnTo>
                  <a:lnTo>
                    <a:pt x="272" y="218"/>
                  </a:lnTo>
                  <a:close/>
                  <a:moveTo>
                    <a:pt x="0" y="0"/>
                  </a:moveTo>
                  <a:lnTo>
                    <a:pt x="362" y="2119"/>
                  </a:lnTo>
                  <a:lnTo>
                    <a:pt x="2554" y="2119"/>
                  </a:lnTo>
                  <a:lnTo>
                    <a:pt x="211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4" name="Google Shape;4068;p90">
              <a:extLst>
                <a:ext uri="{FF2B5EF4-FFF2-40B4-BE49-F238E27FC236}">
                  <a16:creationId xmlns:a16="http://schemas.microsoft.com/office/drawing/2014/main" id="{DAFD58FE-B9C8-AC1C-598F-4C04D825628F}"/>
                </a:ext>
              </a:extLst>
            </p:cNvPr>
            <p:cNvSpPr/>
            <p:nvPr/>
          </p:nvSpPr>
          <p:spPr>
            <a:xfrm>
              <a:off x="2588295" y="4035037"/>
              <a:ext cx="77650" cy="62714"/>
            </a:xfrm>
            <a:custGeom>
              <a:avLst/>
              <a:gdLst/>
              <a:ahLst/>
              <a:cxnLst/>
              <a:rect l="l" t="t" r="r" b="b"/>
              <a:pathLst>
                <a:path w="2355" h="1902" extrusionOk="0">
                  <a:moveTo>
                    <a:pt x="1" y="0"/>
                  </a:moveTo>
                  <a:lnTo>
                    <a:pt x="399" y="1902"/>
                  </a:lnTo>
                  <a:lnTo>
                    <a:pt x="2355" y="1902"/>
                  </a:lnTo>
                  <a:lnTo>
                    <a:pt x="188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5" name="Google Shape;4069;p90">
              <a:extLst>
                <a:ext uri="{FF2B5EF4-FFF2-40B4-BE49-F238E27FC236}">
                  <a16:creationId xmlns:a16="http://schemas.microsoft.com/office/drawing/2014/main" id="{E7D097D3-1B0D-AE61-2DC8-0BF24606ACAD}"/>
                </a:ext>
              </a:extLst>
            </p:cNvPr>
            <p:cNvSpPr/>
            <p:nvPr/>
          </p:nvSpPr>
          <p:spPr>
            <a:xfrm>
              <a:off x="2584107" y="4031443"/>
              <a:ext cx="87212" cy="69902"/>
            </a:xfrm>
            <a:custGeom>
              <a:avLst/>
              <a:gdLst/>
              <a:ahLst/>
              <a:cxnLst/>
              <a:rect l="l" t="t" r="r" b="b"/>
              <a:pathLst>
                <a:path w="2645" h="2120" extrusionOk="0">
                  <a:moveTo>
                    <a:pt x="1939" y="218"/>
                  </a:moveTo>
                  <a:lnTo>
                    <a:pt x="2355" y="1902"/>
                  </a:lnTo>
                  <a:lnTo>
                    <a:pt x="635" y="1902"/>
                  </a:lnTo>
                  <a:lnTo>
                    <a:pt x="273" y="218"/>
                  </a:lnTo>
                  <a:close/>
                  <a:moveTo>
                    <a:pt x="1" y="0"/>
                  </a:moveTo>
                  <a:lnTo>
                    <a:pt x="454" y="2119"/>
                  </a:lnTo>
                  <a:lnTo>
                    <a:pt x="2645" y="2119"/>
                  </a:lnTo>
                  <a:lnTo>
                    <a:pt x="210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6" name="Google Shape;4070;p90">
              <a:extLst>
                <a:ext uri="{FF2B5EF4-FFF2-40B4-BE49-F238E27FC236}">
                  <a16:creationId xmlns:a16="http://schemas.microsoft.com/office/drawing/2014/main" id="{54009B83-3C9A-1E18-B74F-A1F577ECC164}"/>
                </a:ext>
              </a:extLst>
            </p:cNvPr>
            <p:cNvSpPr/>
            <p:nvPr/>
          </p:nvSpPr>
          <p:spPr>
            <a:xfrm>
              <a:off x="2662945" y="4035037"/>
              <a:ext cx="80057" cy="62714"/>
            </a:xfrm>
            <a:custGeom>
              <a:avLst/>
              <a:gdLst/>
              <a:ahLst/>
              <a:cxnLst/>
              <a:rect l="l" t="t" r="r" b="b"/>
              <a:pathLst>
                <a:path w="2428" h="1902" extrusionOk="0">
                  <a:moveTo>
                    <a:pt x="0" y="0"/>
                  </a:moveTo>
                  <a:lnTo>
                    <a:pt x="471" y="1902"/>
                  </a:lnTo>
                  <a:lnTo>
                    <a:pt x="2427" y="1902"/>
                  </a:lnTo>
                  <a:lnTo>
                    <a:pt x="188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7" name="Google Shape;4071;p90">
              <a:extLst>
                <a:ext uri="{FF2B5EF4-FFF2-40B4-BE49-F238E27FC236}">
                  <a16:creationId xmlns:a16="http://schemas.microsoft.com/office/drawing/2014/main" id="{9D3E8C8E-F307-51F1-3384-EA40133F9C99}"/>
                </a:ext>
              </a:extLst>
            </p:cNvPr>
            <p:cNvSpPr/>
            <p:nvPr/>
          </p:nvSpPr>
          <p:spPr>
            <a:xfrm>
              <a:off x="2658164" y="4031443"/>
              <a:ext cx="89586" cy="69902"/>
            </a:xfrm>
            <a:custGeom>
              <a:avLst/>
              <a:gdLst/>
              <a:ahLst/>
              <a:cxnLst/>
              <a:rect l="l" t="t" r="r" b="b"/>
              <a:pathLst>
                <a:path w="2717" h="2120" extrusionOk="0">
                  <a:moveTo>
                    <a:pt x="1956" y="218"/>
                  </a:moveTo>
                  <a:lnTo>
                    <a:pt x="2427" y="1902"/>
                  </a:lnTo>
                  <a:lnTo>
                    <a:pt x="707" y="1902"/>
                  </a:lnTo>
                  <a:lnTo>
                    <a:pt x="290" y="218"/>
                  </a:lnTo>
                  <a:close/>
                  <a:moveTo>
                    <a:pt x="1" y="0"/>
                  </a:moveTo>
                  <a:lnTo>
                    <a:pt x="526" y="2119"/>
                  </a:lnTo>
                  <a:lnTo>
                    <a:pt x="2717" y="2119"/>
                  </a:lnTo>
                  <a:lnTo>
                    <a:pt x="211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8" name="Google Shape;4072;p90">
              <a:extLst>
                <a:ext uri="{FF2B5EF4-FFF2-40B4-BE49-F238E27FC236}">
                  <a16:creationId xmlns:a16="http://schemas.microsoft.com/office/drawing/2014/main" id="{C1CBB98D-0482-48B3-F78A-9E2246CD0FA3}"/>
                </a:ext>
              </a:extLst>
            </p:cNvPr>
            <p:cNvSpPr/>
            <p:nvPr/>
          </p:nvSpPr>
          <p:spPr>
            <a:xfrm>
              <a:off x="2737596" y="4035037"/>
              <a:ext cx="82431" cy="62714"/>
            </a:xfrm>
            <a:custGeom>
              <a:avLst/>
              <a:gdLst/>
              <a:ahLst/>
              <a:cxnLst/>
              <a:rect l="l" t="t" r="r" b="b"/>
              <a:pathLst>
                <a:path w="2500" h="1902" extrusionOk="0">
                  <a:moveTo>
                    <a:pt x="0" y="0"/>
                  </a:moveTo>
                  <a:lnTo>
                    <a:pt x="562" y="1902"/>
                  </a:lnTo>
                  <a:lnTo>
                    <a:pt x="2499" y="1902"/>
                  </a:lnTo>
                  <a:lnTo>
                    <a:pt x="190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99" name="Google Shape;4073;p90">
              <a:extLst>
                <a:ext uri="{FF2B5EF4-FFF2-40B4-BE49-F238E27FC236}">
                  <a16:creationId xmlns:a16="http://schemas.microsoft.com/office/drawing/2014/main" id="{12824E61-0FB3-AC44-81A5-BBB5C694B72F}"/>
                </a:ext>
              </a:extLst>
            </p:cNvPr>
            <p:cNvSpPr/>
            <p:nvPr/>
          </p:nvSpPr>
          <p:spPr>
            <a:xfrm>
              <a:off x="2732815" y="4031443"/>
              <a:ext cx="92587" cy="69902"/>
            </a:xfrm>
            <a:custGeom>
              <a:avLst/>
              <a:gdLst/>
              <a:ahLst/>
              <a:cxnLst/>
              <a:rect l="l" t="t" r="r" b="b"/>
              <a:pathLst>
                <a:path w="2808" h="2120" extrusionOk="0">
                  <a:moveTo>
                    <a:pt x="1956" y="218"/>
                  </a:moveTo>
                  <a:lnTo>
                    <a:pt x="2499" y="1902"/>
                  </a:lnTo>
                  <a:lnTo>
                    <a:pt x="779" y="1902"/>
                  </a:lnTo>
                  <a:lnTo>
                    <a:pt x="290" y="218"/>
                  </a:lnTo>
                  <a:close/>
                  <a:moveTo>
                    <a:pt x="0" y="0"/>
                  </a:moveTo>
                  <a:lnTo>
                    <a:pt x="616" y="2119"/>
                  </a:lnTo>
                  <a:lnTo>
                    <a:pt x="2807" y="2119"/>
                  </a:lnTo>
                  <a:lnTo>
                    <a:pt x="211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0" name="Google Shape;4074;p90">
              <a:extLst>
                <a:ext uri="{FF2B5EF4-FFF2-40B4-BE49-F238E27FC236}">
                  <a16:creationId xmlns:a16="http://schemas.microsoft.com/office/drawing/2014/main" id="{1B24ED9C-ECA8-B50A-FC49-575431EB6477}"/>
                </a:ext>
              </a:extLst>
            </p:cNvPr>
            <p:cNvSpPr/>
            <p:nvPr/>
          </p:nvSpPr>
          <p:spPr>
            <a:xfrm>
              <a:off x="2812213" y="4035037"/>
              <a:ext cx="85432" cy="62714"/>
            </a:xfrm>
            <a:custGeom>
              <a:avLst/>
              <a:gdLst/>
              <a:ahLst/>
              <a:cxnLst/>
              <a:rect l="l" t="t" r="r" b="b"/>
              <a:pathLst>
                <a:path w="2591" h="1902" extrusionOk="0">
                  <a:moveTo>
                    <a:pt x="1" y="0"/>
                  </a:moveTo>
                  <a:lnTo>
                    <a:pt x="635" y="1902"/>
                  </a:lnTo>
                  <a:lnTo>
                    <a:pt x="2590" y="1902"/>
                  </a:lnTo>
                  <a:lnTo>
                    <a:pt x="190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1" name="Google Shape;4075;p90">
              <a:extLst>
                <a:ext uri="{FF2B5EF4-FFF2-40B4-BE49-F238E27FC236}">
                  <a16:creationId xmlns:a16="http://schemas.microsoft.com/office/drawing/2014/main" id="{FA3A050F-99A2-A2E9-8402-F873CC26238A}"/>
                </a:ext>
              </a:extLst>
            </p:cNvPr>
            <p:cNvSpPr/>
            <p:nvPr/>
          </p:nvSpPr>
          <p:spPr>
            <a:xfrm>
              <a:off x="2807432" y="4031443"/>
              <a:ext cx="95587" cy="69902"/>
            </a:xfrm>
            <a:custGeom>
              <a:avLst/>
              <a:gdLst/>
              <a:ahLst/>
              <a:cxnLst/>
              <a:rect l="l" t="t" r="r" b="b"/>
              <a:pathLst>
                <a:path w="2899" h="2120" extrusionOk="0">
                  <a:moveTo>
                    <a:pt x="1957" y="218"/>
                  </a:moveTo>
                  <a:lnTo>
                    <a:pt x="2554" y="1902"/>
                  </a:lnTo>
                  <a:lnTo>
                    <a:pt x="852" y="1902"/>
                  </a:lnTo>
                  <a:lnTo>
                    <a:pt x="309" y="218"/>
                  </a:lnTo>
                  <a:close/>
                  <a:moveTo>
                    <a:pt x="1" y="0"/>
                  </a:moveTo>
                  <a:lnTo>
                    <a:pt x="689" y="2119"/>
                  </a:lnTo>
                  <a:lnTo>
                    <a:pt x="2898" y="2119"/>
                  </a:lnTo>
                  <a:lnTo>
                    <a:pt x="212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2" name="Google Shape;4076;p90">
              <a:extLst>
                <a:ext uri="{FF2B5EF4-FFF2-40B4-BE49-F238E27FC236}">
                  <a16:creationId xmlns:a16="http://schemas.microsoft.com/office/drawing/2014/main" id="{D92901D9-B39E-0209-CCB2-E4C3BB068E48}"/>
                </a:ext>
              </a:extLst>
            </p:cNvPr>
            <p:cNvSpPr/>
            <p:nvPr/>
          </p:nvSpPr>
          <p:spPr>
            <a:xfrm>
              <a:off x="2887457" y="4035037"/>
              <a:ext cx="87212" cy="62714"/>
            </a:xfrm>
            <a:custGeom>
              <a:avLst/>
              <a:gdLst/>
              <a:ahLst/>
              <a:cxnLst/>
              <a:rect l="l" t="t" r="r" b="b"/>
              <a:pathLst>
                <a:path w="2645" h="1902" extrusionOk="0">
                  <a:moveTo>
                    <a:pt x="1" y="0"/>
                  </a:moveTo>
                  <a:lnTo>
                    <a:pt x="689" y="1902"/>
                  </a:lnTo>
                  <a:lnTo>
                    <a:pt x="2645" y="1902"/>
                  </a:lnTo>
                  <a:lnTo>
                    <a:pt x="188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3" name="Google Shape;4077;p90">
              <a:extLst>
                <a:ext uri="{FF2B5EF4-FFF2-40B4-BE49-F238E27FC236}">
                  <a16:creationId xmlns:a16="http://schemas.microsoft.com/office/drawing/2014/main" id="{D85CC0B3-A32C-E08C-A6E1-A6B94026CA87}"/>
                </a:ext>
              </a:extLst>
            </p:cNvPr>
            <p:cNvSpPr/>
            <p:nvPr/>
          </p:nvSpPr>
          <p:spPr>
            <a:xfrm>
              <a:off x="2882083" y="4031443"/>
              <a:ext cx="97961" cy="69902"/>
            </a:xfrm>
            <a:custGeom>
              <a:avLst/>
              <a:gdLst/>
              <a:ahLst/>
              <a:cxnLst/>
              <a:rect l="l" t="t" r="r" b="b"/>
              <a:pathLst>
                <a:path w="2971" h="2120" extrusionOk="0">
                  <a:moveTo>
                    <a:pt x="1956" y="218"/>
                  </a:moveTo>
                  <a:lnTo>
                    <a:pt x="2645" y="1902"/>
                  </a:lnTo>
                  <a:lnTo>
                    <a:pt x="942" y="1902"/>
                  </a:lnTo>
                  <a:lnTo>
                    <a:pt x="308" y="218"/>
                  </a:lnTo>
                  <a:close/>
                  <a:moveTo>
                    <a:pt x="1" y="0"/>
                  </a:moveTo>
                  <a:lnTo>
                    <a:pt x="779" y="2119"/>
                  </a:lnTo>
                  <a:lnTo>
                    <a:pt x="2971" y="2119"/>
                  </a:lnTo>
                  <a:lnTo>
                    <a:pt x="211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4" name="Google Shape;4078;p90">
              <a:extLst>
                <a:ext uri="{FF2B5EF4-FFF2-40B4-BE49-F238E27FC236}">
                  <a16:creationId xmlns:a16="http://schemas.microsoft.com/office/drawing/2014/main" id="{E1B54834-8F42-AE00-74B7-C02F57D6B688}"/>
                </a:ext>
              </a:extLst>
            </p:cNvPr>
            <p:cNvSpPr/>
            <p:nvPr/>
          </p:nvSpPr>
          <p:spPr>
            <a:xfrm>
              <a:off x="2962108" y="4035037"/>
              <a:ext cx="89586" cy="62714"/>
            </a:xfrm>
            <a:custGeom>
              <a:avLst/>
              <a:gdLst/>
              <a:ahLst/>
              <a:cxnLst/>
              <a:rect l="l" t="t" r="r" b="b"/>
              <a:pathLst>
                <a:path w="2717" h="1902" extrusionOk="0">
                  <a:moveTo>
                    <a:pt x="0" y="0"/>
                  </a:moveTo>
                  <a:lnTo>
                    <a:pt x="779" y="1902"/>
                  </a:lnTo>
                  <a:lnTo>
                    <a:pt x="2717" y="1902"/>
                  </a:lnTo>
                  <a:lnTo>
                    <a:pt x="188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5" name="Google Shape;4079;p90">
              <a:extLst>
                <a:ext uri="{FF2B5EF4-FFF2-40B4-BE49-F238E27FC236}">
                  <a16:creationId xmlns:a16="http://schemas.microsoft.com/office/drawing/2014/main" id="{9675AA6B-BB8A-6E6C-5BFC-0FAB458B4207}"/>
                </a:ext>
              </a:extLst>
            </p:cNvPr>
            <p:cNvSpPr/>
            <p:nvPr/>
          </p:nvSpPr>
          <p:spPr>
            <a:xfrm>
              <a:off x="2956733" y="4031443"/>
              <a:ext cx="100929" cy="69902"/>
            </a:xfrm>
            <a:custGeom>
              <a:avLst/>
              <a:gdLst/>
              <a:ahLst/>
              <a:cxnLst/>
              <a:rect l="l" t="t" r="r" b="b"/>
              <a:pathLst>
                <a:path w="3061" h="2120" extrusionOk="0">
                  <a:moveTo>
                    <a:pt x="1992" y="218"/>
                  </a:moveTo>
                  <a:lnTo>
                    <a:pt x="2717" y="1902"/>
                  </a:lnTo>
                  <a:lnTo>
                    <a:pt x="1014" y="1902"/>
                  </a:lnTo>
                  <a:lnTo>
                    <a:pt x="344" y="218"/>
                  </a:lnTo>
                  <a:close/>
                  <a:moveTo>
                    <a:pt x="0" y="0"/>
                  </a:moveTo>
                  <a:lnTo>
                    <a:pt x="851" y="2119"/>
                  </a:lnTo>
                  <a:lnTo>
                    <a:pt x="3061" y="2119"/>
                  </a:lnTo>
                  <a:lnTo>
                    <a:pt x="211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6" name="Google Shape;4080;p90">
              <a:extLst>
                <a:ext uri="{FF2B5EF4-FFF2-40B4-BE49-F238E27FC236}">
                  <a16:creationId xmlns:a16="http://schemas.microsoft.com/office/drawing/2014/main" id="{D2635888-F392-FD28-A489-C048BFCE2EFE}"/>
                </a:ext>
              </a:extLst>
            </p:cNvPr>
            <p:cNvSpPr/>
            <p:nvPr/>
          </p:nvSpPr>
          <p:spPr>
            <a:xfrm>
              <a:off x="3036725" y="4035037"/>
              <a:ext cx="92587" cy="62714"/>
            </a:xfrm>
            <a:custGeom>
              <a:avLst/>
              <a:gdLst/>
              <a:ahLst/>
              <a:cxnLst/>
              <a:rect l="l" t="t" r="r" b="b"/>
              <a:pathLst>
                <a:path w="2808" h="1902" extrusionOk="0">
                  <a:moveTo>
                    <a:pt x="1" y="0"/>
                  </a:moveTo>
                  <a:lnTo>
                    <a:pt x="852" y="1902"/>
                  </a:lnTo>
                  <a:lnTo>
                    <a:pt x="2808" y="1902"/>
                  </a:lnTo>
                  <a:lnTo>
                    <a:pt x="188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7" name="Google Shape;4081;p90">
              <a:extLst>
                <a:ext uri="{FF2B5EF4-FFF2-40B4-BE49-F238E27FC236}">
                  <a16:creationId xmlns:a16="http://schemas.microsoft.com/office/drawing/2014/main" id="{C2A5FD9B-9723-90BE-DFDC-BBCB76BD9725}"/>
                </a:ext>
              </a:extLst>
            </p:cNvPr>
            <p:cNvSpPr/>
            <p:nvPr/>
          </p:nvSpPr>
          <p:spPr>
            <a:xfrm>
              <a:off x="3030757" y="4031443"/>
              <a:ext cx="104556" cy="69902"/>
            </a:xfrm>
            <a:custGeom>
              <a:avLst/>
              <a:gdLst/>
              <a:ahLst/>
              <a:cxnLst/>
              <a:rect l="l" t="t" r="r" b="b"/>
              <a:pathLst>
                <a:path w="3171" h="2120" extrusionOk="0">
                  <a:moveTo>
                    <a:pt x="2011" y="218"/>
                  </a:moveTo>
                  <a:lnTo>
                    <a:pt x="2808" y="1902"/>
                  </a:lnTo>
                  <a:lnTo>
                    <a:pt x="1106" y="1902"/>
                  </a:lnTo>
                  <a:lnTo>
                    <a:pt x="363" y="218"/>
                  </a:lnTo>
                  <a:close/>
                  <a:moveTo>
                    <a:pt x="1" y="0"/>
                  </a:moveTo>
                  <a:lnTo>
                    <a:pt x="961" y="2119"/>
                  </a:lnTo>
                  <a:lnTo>
                    <a:pt x="3170" y="2119"/>
                  </a:lnTo>
                  <a:lnTo>
                    <a:pt x="2138"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8" name="Google Shape;4082;p90">
              <a:extLst>
                <a:ext uri="{FF2B5EF4-FFF2-40B4-BE49-F238E27FC236}">
                  <a16:creationId xmlns:a16="http://schemas.microsoft.com/office/drawing/2014/main" id="{578E7E72-DE17-2419-1CA2-011D67CB92E6}"/>
                </a:ext>
              </a:extLst>
            </p:cNvPr>
            <p:cNvSpPr/>
            <p:nvPr/>
          </p:nvSpPr>
          <p:spPr>
            <a:xfrm>
              <a:off x="3111376" y="4035037"/>
              <a:ext cx="137363" cy="144518"/>
            </a:xfrm>
            <a:custGeom>
              <a:avLst/>
              <a:gdLst/>
              <a:ahLst/>
              <a:cxnLst/>
              <a:rect l="l" t="t" r="r" b="b"/>
              <a:pathLst>
                <a:path w="4166" h="4383" extrusionOk="0">
                  <a:moveTo>
                    <a:pt x="1" y="0"/>
                  </a:moveTo>
                  <a:lnTo>
                    <a:pt x="2138" y="4383"/>
                  </a:lnTo>
                  <a:lnTo>
                    <a:pt x="4166" y="4383"/>
                  </a:lnTo>
                  <a:lnTo>
                    <a:pt x="190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09" name="Google Shape;4083;p90">
              <a:extLst>
                <a:ext uri="{FF2B5EF4-FFF2-40B4-BE49-F238E27FC236}">
                  <a16:creationId xmlns:a16="http://schemas.microsoft.com/office/drawing/2014/main" id="{EFDD3989-D44B-2604-AF10-392EBBF0531F}"/>
                </a:ext>
              </a:extLst>
            </p:cNvPr>
            <p:cNvSpPr/>
            <p:nvPr/>
          </p:nvSpPr>
          <p:spPr>
            <a:xfrm>
              <a:off x="3105408" y="4031443"/>
              <a:ext cx="149299" cy="151706"/>
            </a:xfrm>
            <a:custGeom>
              <a:avLst/>
              <a:gdLst/>
              <a:ahLst/>
              <a:cxnLst/>
              <a:rect l="l" t="t" r="r" b="b"/>
              <a:pathLst>
                <a:path w="4528" h="4601" extrusionOk="0">
                  <a:moveTo>
                    <a:pt x="2011" y="218"/>
                  </a:moveTo>
                  <a:lnTo>
                    <a:pt x="4166" y="4383"/>
                  </a:lnTo>
                  <a:lnTo>
                    <a:pt x="2391" y="4383"/>
                  </a:lnTo>
                  <a:lnTo>
                    <a:pt x="363" y="218"/>
                  </a:lnTo>
                  <a:close/>
                  <a:moveTo>
                    <a:pt x="1" y="0"/>
                  </a:moveTo>
                  <a:lnTo>
                    <a:pt x="2246" y="4600"/>
                  </a:lnTo>
                  <a:lnTo>
                    <a:pt x="4528" y="4600"/>
                  </a:lnTo>
                  <a:lnTo>
                    <a:pt x="2138"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0" name="Google Shape;4084;p90">
              <a:extLst>
                <a:ext uri="{FF2B5EF4-FFF2-40B4-BE49-F238E27FC236}">
                  <a16:creationId xmlns:a16="http://schemas.microsoft.com/office/drawing/2014/main" id="{C35DDC5E-158B-23C2-42D9-17937B7D2CCF}"/>
                </a:ext>
              </a:extLst>
            </p:cNvPr>
            <p:cNvSpPr/>
            <p:nvPr/>
          </p:nvSpPr>
          <p:spPr>
            <a:xfrm>
              <a:off x="1411363" y="4121590"/>
              <a:ext cx="88432" cy="62153"/>
            </a:xfrm>
            <a:custGeom>
              <a:avLst/>
              <a:gdLst/>
              <a:ahLst/>
              <a:cxnLst/>
              <a:rect l="l" t="t" r="r" b="b"/>
              <a:pathLst>
                <a:path w="2682" h="1885" extrusionOk="0">
                  <a:moveTo>
                    <a:pt x="707" y="1"/>
                  </a:moveTo>
                  <a:lnTo>
                    <a:pt x="1" y="1884"/>
                  </a:lnTo>
                  <a:lnTo>
                    <a:pt x="2047" y="1884"/>
                  </a:lnTo>
                  <a:lnTo>
                    <a:pt x="268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1" name="Google Shape;4085;p90">
              <a:extLst>
                <a:ext uri="{FF2B5EF4-FFF2-40B4-BE49-F238E27FC236}">
                  <a16:creationId xmlns:a16="http://schemas.microsoft.com/office/drawing/2014/main" id="{16584451-3D11-1C73-65CA-33123FAA8A34}"/>
                </a:ext>
              </a:extLst>
            </p:cNvPr>
            <p:cNvSpPr/>
            <p:nvPr/>
          </p:nvSpPr>
          <p:spPr>
            <a:xfrm>
              <a:off x="1405988" y="4117436"/>
              <a:ext cx="99181" cy="70495"/>
            </a:xfrm>
            <a:custGeom>
              <a:avLst/>
              <a:gdLst/>
              <a:ahLst/>
              <a:cxnLst/>
              <a:rect l="l" t="t" r="r" b="b"/>
              <a:pathLst>
                <a:path w="3008" h="2138" extrusionOk="0">
                  <a:moveTo>
                    <a:pt x="2681" y="236"/>
                  </a:moveTo>
                  <a:lnTo>
                    <a:pt x="2120" y="1902"/>
                  </a:lnTo>
                  <a:lnTo>
                    <a:pt x="327" y="1902"/>
                  </a:lnTo>
                  <a:lnTo>
                    <a:pt x="943" y="236"/>
                  </a:lnTo>
                  <a:close/>
                  <a:moveTo>
                    <a:pt x="798" y="0"/>
                  </a:moveTo>
                  <a:lnTo>
                    <a:pt x="1" y="2137"/>
                  </a:lnTo>
                  <a:lnTo>
                    <a:pt x="2283" y="2137"/>
                  </a:lnTo>
                  <a:lnTo>
                    <a:pt x="3007"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2" name="Google Shape;4086;p90">
              <a:extLst>
                <a:ext uri="{FF2B5EF4-FFF2-40B4-BE49-F238E27FC236}">
                  <a16:creationId xmlns:a16="http://schemas.microsoft.com/office/drawing/2014/main" id="{E96AABA4-7840-90E0-794D-C9FA5E27D8E4}"/>
                </a:ext>
              </a:extLst>
            </p:cNvPr>
            <p:cNvSpPr/>
            <p:nvPr/>
          </p:nvSpPr>
          <p:spPr>
            <a:xfrm>
              <a:off x="1491981" y="4121590"/>
              <a:ext cx="86025" cy="62153"/>
            </a:xfrm>
            <a:custGeom>
              <a:avLst/>
              <a:gdLst/>
              <a:ahLst/>
              <a:cxnLst/>
              <a:rect l="l" t="t" r="r" b="b"/>
              <a:pathLst>
                <a:path w="2609" h="1885" extrusionOk="0">
                  <a:moveTo>
                    <a:pt x="635" y="1"/>
                  </a:moveTo>
                  <a:lnTo>
                    <a:pt x="1" y="1884"/>
                  </a:lnTo>
                  <a:lnTo>
                    <a:pt x="2047" y="1884"/>
                  </a:lnTo>
                  <a:lnTo>
                    <a:pt x="2608"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3" name="Google Shape;4087;p90">
              <a:extLst>
                <a:ext uri="{FF2B5EF4-FFF2-40B4-BE49-F238E27FC236}">
                  <a16:creationId xmlns:a16="http://schemas.microsoft.com/office/drawing/2014/main" id="{A5D0898F-EB4F-BE3B-C2FC-CCF3ABABE9FB}"/>
                </a:ext>
              </a:extLst>
            </p:cNvPr>
            <p:cNvSpPr/>
            <p:nvPr/>
          </p:nvSpPr>
          <p:spPr>
            <a:xfrm>
              <a:off x="1486607" y="4117436"/>
              <a:ext cx="96181" cy="70495"/>
            </a:xfrm>
            <a:custGeom>
              <a:avLst/>
              <a:gdLst/>
              <a:ahLst/>
              <a:cxnLst/>
              <a:rect l="l" t="t" r="r" b="b"/>
              <a:pathLst>
                <a:path w="2917" h="2138" extrusionOk="0">
                  <a:moveTo>
                    <a:pt x="2608" y="236"/>
                  </a:moveTo>
                  <a:lnTo>
                    <a:pt x="2120" y="1902"/>
                  </a:lnTo>
                  <a:lnTo>
                    <a:pt x="327" y="1902"/>
                  </a:lnTo>
                  <a:lnTo>
                    <a:pt x="870" y="236"/>
                  </a:lnTo>
                  <a:close/>
                  <a:moveTo>
                    <a:pt x="707" y="0"/>
                  </a:moveTo>
                  <a:lnTo>
                    <a:pt x="1" y="2137"/>
                  </a:lnTo>
                  <a:lnTo>
                    <a:pt x="2282" y="2137"/>
                  </a:lnTo>
                  <a:lnTo>
                    <a:pt x="2916"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4" name="Google Shape;4088;p90">
              <a:extLst>
                <a:ext uri="{FF2B5EF4-FFF2-40B4-BE49-F238E27FC236}">
                  <a16:creationId xmlns:a16="http://schemas.microsoft.com/office/drawing/2014/main" id="{D49675A1-F624-8E23-36A1-A8B89422A85F}"/>
                </a:ext>
              </a:extLst>
            </p:cNvPr>
            <p:cNvSpPr/>
            <p:nvPr/>
          </p:nvSpPr>
          <p:spPr>
            <a:xfrm>
              <a:off x="1572600" y="4121590"/>
              <a:ext cx="83618" cy="62153"/>
            </a:xfrm>
            <a:custGeom>
              <a:avLst/>
              <a:gdLst/>
              <a:ahLst/>
              <a:cxnLst/>
              <a:rect l="l" t="t" r="r" b="b"/>
              <a:pathLst>
                <a:path w="2536" h="1885" extrusionOk="0">
                  <a:moveTo>
                    <a:pt x="562" y="1"/>
                  </a:moveTo>
                  <a:lnTo>
                    <a:pt x="0" y="1884"/>
                  </a:lnTo>
                  <a:lnTo>
                    <a:pt x="2029" y="1884"/>
                  </a:lnTo>
                  <a:lnTo>
                    <a:pt x="2536"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5" name="Google Shape;4089;p90">
              <a:extLst>
                <a:ext uri="{FF2B5EF4-FFF2-40B4-BE49-F238E27FC236}">
                  <a16:creationId xmlns:a16="http://schemas.microsoft.com/office/drawing/2014/main" id="{7064C7B5-E47A-DEB2-E5B7-D6F9F7894668}"/>
                </a:ext>
              </a:extLst>
            </p:cNvPr>
            <p:cNvSpPr/>
            <p:nvPr/>
          </p:nvSpPr>
          <p:spPr>
            <a:xfrm>
              <a:off x="1567819" y="4117436"/>
              <a:ext cx="93180" cy="70495"/>
            </a:xfrm>
            <a:custGeom>
              <a:avLst/>
              <a:gdLst/>
              <a:ahLst/>
              <a:cxnLst/>
              <a:rect l="l" t="t" r="r" b="b"/>
              <a:pathLst>
                <a:path w="2826" h="2138" extrusionOk="0">
                  <a:moveTo>
                    <a:pt x="2536" y="236"/>
                  </a:moveTo>
                  <a:lnTo>
                    <a:pt x="2101" y="1902"/>
                  </a:lnTo>
                  <a:lnTo>
                    <a:pt x="290" y="1902"/>
                  </a:lnTo>
                  <a:lnTo>
                    <a:pt x="779" y="236"/>
                  </a:lnTo>
                  <a:close/>
                  <a:moveTo>
                    <a:pt x="616" y="0"/>
                  </a:moveTo>
                  <a:lnTo>
                    <a:pt x="1" y="2137"/>
                  </a:lnTo>
                  <a:lnTo>
                    <a:pt x="2264" y="2137"/>
                  </a:lnTo>
                  <a:lnTo>
                    <a:pt x="2826"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6" name="Google Shape;4090;p90">
              <a:extLst>
                <a:ext uri="{FF2B5EF4-FFF2-40B4-BE49-F238E27FC236}">
                  <a16:creationId xmlns:a16="http://schemas.microsoft.com/office/drawing/2014/main" id="{D4843707-C15F-A6CE-ED56-F2899E2E58E9}"/>
                </a:ext>
              </a:extLst>
            </p:cNvPr>
            <p:cNvSpPr/>
            <p:nvPr/>
          </p:nvSpPr>
          <p:spPr>
            <a:xfrm>
              <a:off x="1653218" y="4121590"/>
              <a:ext cx="81244" cy="62153"/>
            </a:xfrm>
            <a:custGeom>
              <a:avLst/>
              <a:gdLst/>
              <a:ahLst/>
              <a:cxnLst/>
              <a:rect l="l" t="t" r="r" b="b"/>
              <a:pathLst>
                <a:path w="2464" h="1885" extrusionOk="0">
                  <a:moveTo>
                    <a:pt x="471" y="1"/>
                  </a:moveTo>
                  <a:lnTo>
                    <a:pt x="0" y="1884"/>
                  </a:lnTo>
                  <a:lnTo>
                    <a:pt x="2029" y="1884"/>
                  </a:lnTo>
                  <a:lnTo>
                    <a:pt x="2463"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7" name="Google Shape;4091;p90">
              <a:extLst>
                <a:ext uri="{FF2B5EF4-FFF2-40B4-BE49-F238E27FC236}">
                  <a16:creationId xmlns:a16="http://schemas.microsoft.com/office/drawing/2014/main" id="{ADE9CD14-1A5A-8E80-D6C8-A4910495DC35}"/>
                </a:ext>
              </a:extLst>
            </p:cNvPr>
            <p:cNvSpPr/>
            <p:nvPr/>
          </p:nvSpPr>
          <p:spPr>
            <a:xfrm>
              <a:off x="1648437" y="4117436"/>
              <a:ext cx="90180" cy="70495"/>
            </a:xfrm>
            <a:custGeom>
              <a:avLst/>
              <a:gdLst/>
              <a:ahLst/>
              <a:cxnLst/>
              <a:rect l="l" t="t" r="r" b="b"/>
              <a:pathLst>
                <a:path w="2735" h="2138" extrusionOk="0">
                  <a:moveTo>
                    <a:pt x="2463" y="236"/>
                  </a:moveTo>
                  <a:lnTo>
                    <a:pt x="2101" y="1902"/>
                  </a:lnTo>
                  <a:lnTo>
                    <a:pt x="290" y="1902"/>
                  </a:lnTo>
                  <a:lnTo>
                    <a:pt x="725" y="236"/>
                  </a:lnTo>
                  <a:close/>
                  <a:moveTo>
                    <a:pt x="544" y="0"/>
                  </a:moveTo>
                  <a:lnTo>
                    <a:pt x="0" y="2137"/>
                  </a:lnTo>
                  <a:lnTo>
                    <a:pt x="2264" y="2137"/>
                  </a:lnTo>
                  <a:lnTo>
                    <a:pt x="2735"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8" name="Google Shape;4092;p90">
              <a:extLst>
                <a:ext uri="{FF2B5EF4-FFF2-40B4-BE49-F238E27FC236}">
                  <a16:creationId xmlns:a16="http://schemas.microsoft.com/office/drawing/2014/main" id="{106D78E7-0B56-EBE5-CF47-48C9C5C5EC08}"/>
                </a:ext>
              </a:extLst>
            </p:cNvPr>
            <p:cNvSpPr/>
            <p:nvPr/>
          </p:nvSpPr>
          <p:spPr>
            <a:xfrm>
              <a:off x="1733837" y="4121590"/>
              <a:ext cx="78244" cy="62153"/>
            </a:xfrm>
            <a:custGeom>
              <a:avLst/>
              <a:gdLst/>
              <a:ahLst/>
              <a:cxnLst/>
              <a:rect l="l" t="t" r="r" b="b"/>
              <a:pathLst>
                <a:path w="2373" h="1885" extrusionOk="0">
                  <a:moveTo>
                    <a:pt x="398" y="1"/>
                  </a:moveTo>
                  <a:lnTo>
                    <a:pt x="0" y="1884"/>
                  </a:lnTo>
                  <a:lnTo>
                    <a:pt x="2028" y="1884"/>
                  </a:lnTo>
                  <a:lnTo>
                    <a:pt x="2372"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19" name="Google Shape;4093;p90">
              <a:extLst>
                <a:ext uri="{FF2B5EF4-FFF2-40B4-BE49-F238E27FC236}">
                  <a16:creationId xmlns:a16="http://schemas.microsoft.com/office/drawing/2014/main" id="{1F9ED1D1-B96A-184C-22DF-6F4F3CBCC125}"/>
                </a:ext>
              </a:extLst>
            </p:cNvPr>
            <p:cNvSpPr/>
            <p:nvPr/>
          </p:nvSpPr>
          <p:spPr>
            <a:xfrm>
              <a:off x="1729649" y="4117436"/>
              <a:ext cx="87212" cy="70495"/>
            </a:xfrm>
            <a:custGeom>
              <a:avLst/>
              <a:gdLst/>
              <a:ahLst/>
              <a:cxnLst/>
              <a:rect l="l" t="t" r="r" b="b"/>
              <a:pathLst>
                <a:path w="2645" h="2138" extrusionOk="0">
                  <a:moveTo>
                    <a:pt x="2373" y="236"/>
                  </a:moveTo>
                  <a:lnTo>
                    <a:pt x="2083" y="1902"/>
                  </a:lnTo>
                  <a:lnTo>
                    <a:pt x="272" y="1902"/>
                  </a:lnTo>
                  <a:lnTo>
                    <a:pt x="634" y="236"/>
                  </a:lnTo>
                  <a:close/>
                  <a:moveTo>
                    <a:pt x="453" y="0"/>
                  </a:moveTo>
                  <a:lnTo>
                    <a:pt x="0" y="2137"/>
                  </a:lnTo>
                  <a:lnTo>
                    <a:pt x="2264" y="2137"/>
                  </a:lnTo>
                  <a:lnTo>
                    <a:pt x="2644"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0" name="Google Shape;4094;p90">
              <a:extLst>
                <a:ext uri="{FF2B5EF4-FFF2-40B4-BE49-F238E27FC236}">
                  <a16:creationId xmlns:a16="http://schemas.microsoft.com/office/drawing/2014/main" id="{DBBA59EC-21F4-288C-E88D-5F023770E3C2}"/>
                </a:ext>
              </a:extLst>
            </p:cNvPr>
            <p:cNvSpPr/>
            <p:nvPr/>
          </p:nvSpPr>
          <p:spPr>
            <a:xfrm>
              <a:off x="1814422" y="4121590"/>
              <a:ext cx="75870" cy="62153"/>
            </a:xfrm>
            <a:custGeom>
              <a:avLst/>
              <a:gdLst/>
              <a:ahLst/>
              <a:cxnLst/>
              <a:rect l="l" t="t" r="r" b="b"/>
              <a:pathLst>
                <a:path w="2301" h="1885" extrusionOk="0">
                  <a:moveTo>
                    <a:pt x="327" y="1"/>
                  </a:moveTo>
                  <a:lnTo>
                    <a:pt x="1" y="1884"/>
                  </a:lnTo>
                  <a:lnTo>
                    <a:pt x="2029" y="1884"/>
                  </a:lnTo>
                  <a:lnTo>
                    <a:pt x="230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1" name="Google Shape;4095;p90">
              <a:extLst>
                <a:ext uri="{FF2B5EF4-FFF2-40B4-BE49-F238E27FC236}">
                  <a16:creationId xmlns:a16="http://schemas.microsoft.com/office/drawing/2014/main" id="{1BC6C960-374D-26C5-5203-7B33BA525E8E}"/>
                </a:ext>
              </a:extLst>
            </p:cNvPr>
            <p:cNvSpPr/>
            <p:nvPr/>
          </p:nvSpPr>
          <p:spPr>
            <a:xfrm>
              <a:off x="1810268" y="4117436"/>
              <a:ext cx="84805" cy="70495"/>
            </a:xfrm>
            <a:custGeom>
              <a:avLst/>
              <a:gdLst/>
              <a:ahLst/>
              <a:cxnLst/>
              <a:rect l="l" t="t" r="r" b="b"/>
              <a:pathLst>
                <a:path w="2572" h="2138" extrusionOk="0">
                  <a:moveTo>
                    <a:pt x="2300" y="236"/>
                  </a:moveTo>
                  <a:lnTo>
                    <a:pt x="2065" y="1902"/>
                  </a:lnTo>
                  <a:lnTo>
                    <a:pt x="254" y="1902"/>
                  </a:lnTo>
                  <a:lnTo>
                    <a:pt x="561" y="236"/>
                  </a:lnTo>
                  <a:close/>
                  <a:moveTo>
                    <a:pt x="362" y="0"/>
                  </a:moveTo>
                  <a:lnTo>
                    <a:pt x="0" y="2137"/>
                  </a:lnTo>
                  <a:lnTo>
                    <a:pt x="2264" y="2137"/>
                  </a:lnTo>
                  <a:lnTo>
                    <a:pt x="257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2" name="Google Shape;4096;p90">
              <a:extLst>
                <a:ext uri="{FF2B5EF4-FFF2-40B4-BE49-F238E27FC236}">
                  <a16:creationId xmlns:a16="http://schemas.microsoft.com/office/drawing/2014/main" id="{6204B111-30F3-69A5-8F16-8D6C22F3065E}"/>
                </a:ext>
              </a:extLst>
            </p:cNvPr>
            <p:cNvSpPr/>
            <p:nvPr/>
          </p:nvSpPr>
          <p:spPr>
            <a:xfrm>
              <a:off x="1895041" y="4121590"/>
              <a:ext cx="73496" cy="62153"/>
            </a:xfrm>
            <a:custGeom>
              <a:avLst/>
              <a:gdLst/>
              <a:ahLst/>
              <a:cxnLst/>
              <a:rect l="l" t="t" r="r" b="b"/>
              <a:pathLst>
                <a:path w="2229" h="1885" extrusionOk="0">
                  <a:moveTo>
                    <a:pt x="254" y="1"/>
                  </a:moveTo>
                  <a:lnTo>
                    <a:pt x="1" y="1884"/>
                  </a:lnTo>
                  <a:lnTo>
                    <a:pt x="2029" y="1884"/>
                  </a:lnTo>
                  <a:lnTo>
                    <a:pt x="2228"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3" name="Google Shape;4097;p90">
              <a:extLst>
                <a:ext uri="{FF2B5EF4-FFF2-40B4-BE49-F238E27FC236}">
                  <a16:creationId xmlns:a16="http://schemas.microsoft.com/office/drawing/2014/main" id="{6D652325-B3E3-E764-4A8E-CE48A5BDE94F}"/>
                </a:ext>
              </a:extLst>
            </p:cNvPr>
            <p:cNvSpPr/>
            <p:nvPr/>
          </p:nvSpPr>
          <p:spPr>
            <a:xfrm>
              <a:off x="1890853" y="4117436"/>
              <a:ext cx="81838" cy="70495"/>
            </a:xfrm>
            <a:custGeom>
              <a:avLst/>
              <a:gdLst/>
              <a:ahLst/>
              <a:cxnLst/>
              <a:rect l="l" t="t" r="r" b="b"/>
              <a:pathLst>
                <a:path w="2482" h="2138" extrusionOk="0">
                  <a:moveTo>
                    <a:pt x="2246" y="236"/>
                  </a:moveTo>
                  <a:lnTo>
                    <a:pt x="2065" y="1902"/>
                  </a:lnTo>
                  <a:lnTo>
                    <a:pt x="254" y="1902"/>
                  </a:lnTo>
                  <a:lnTo>
                    <a:pt x="490" y="236"/>
                  </a:lnTo>
                  <a:close/>
                  <a:moveTo>
                    <a:pt x="291" y="0"/>
                  </a:moveTo>
                  <a:lnTo>
                    <a:pt x="1" y="2137"/>
                  </a:lnTo>
                  <a:lnTo>
                    <a:pt x="2265" y="2137"/>
                  </a:lnTo>
                  <a:lnTo>
                    <a:pt x="248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4" name="Google Shape;4098;p90">
              <a:extLst>
                <a:ext uri="{FF2B5EF4-FFF2-40B4-BE49-F238E27FC236}">
                  <a16:creationId xmlns:a16="http://schemas.microsoft.com/office/drawing/2014/main" id="{AE08C844-5FCB-0E33-5F95-4120E4F55332}"/>
                </a:ext>
              </a:extLst>
            </p:cNvPr>
            <p:cNvSpPr/>
            <p:nvPr/>
          </p:nvSpPr>
          <p:spPr>
            <a:xfrm>
              <a:off x="1975660" y="4121590"/>
              <a:ext cx="71089" cy="62153"/>
            </a:xfrm>
            <a:custGeom>
              <a:avLst/>
              <a:gdLst/>
              <a:ahLst/>
              <a:cxnLst/>
              <a:rect l="l" t="t" r="r" b="b"/>
              <a:pathLst>
                <a:path w="2156" h="1885" extrusionOk="0">
                  <a:moveTo>
                    <a:pt x="181" y="1"/>
                  </a:moveTo>
                  <a:lnTo>
                    <a:pt x="0" y="1884"/>
                  </a:lnTo>
                  <a:lnTo>
                    <a:pt x="2029" y="1884"/>
                  </a:lnTo>
                  <a:lnTo>
                    <a:pt x="215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5" name="Google Shape;4099;p90">
              <a:extLst>
                <a:ext uri="{FF2B5EF4-FFF2-40B4-BE49-F238E27FC236}">
                  <a16:creationId xmlns:a16="http://schemas.microsoft.com/office/drawing/2014/main" id="{1E8C013E-9B2C-0F9C-0C02-652B04631685}"/>
                </a:ext>
              </a:extLst>
            </p:cNvPr>
            <p:cNvSpPr/>
            <p:nvPr/>
          </p:nvSpPr>
          <p:spPr>
            <a:xfrm>
              <a:off x="1971472" y="4117436"/>
              <a:ext cx="79464" cy="70495"/>
            </a:xfrm>
            <a:custGeom>
              <a:avLst/>
              <a:gdLst/>
              <a:ahLst/>
              <a:cxnLst/>
              <a:rect l="l" t="t" r="r" b="b"/>
              <a:pathLst>
                <a:path w="2410" h="2138" extrusionOk="0">
                  <a:moveTo>
                    <a:pt x="2156" y="236"/>
                  </a:moveTo>
                  <a:lnTo>
                    <a:pt x="2065" y="1902"/>
                  </a:lnTo>
                  <a:lnTo>
                    <a:pt x="254" y="1902"/>
                  </a:lnTo>
                  <a:lnTo>
                    <a:pt x="417" y="236"/>
                  </a:lnTo>
                  <a:close/>
                  <a:moveTo>
                    <a:pt x="200" y="0"/>
                  </a:moveTo>
                  <a:lnTo>
                    <a:pt x="1" y="2137"/>
                  </a:lnTo>
                  <a:lnTo>
                    <a:pt x="2264" y="2137"/>
                  </a:lnTo>
                  <a:lnTo>
                    <a:pt x="2409"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6" name="Google Shape;4100;p90">
              <a:extLst>
                <a:ext uri="{FF2B5EF4-FFF2-40B4-BE49-F238E27FC236}">
                  <a16:creationId xmlns:a16="http://schemas.microsoft.com/office/drawing/2014/main" id="{B2C78CC0-D575-A317-3661-73AD52C06080}"/>
                </a:ext>
              </a:extLst>
            </p:cNvPr>
            <p:cNvSpPr/>
            <p:nvPr/>
          </p:nvSpPr>
          <p:spPr>
            <a:xfrm>
              <a:off x="2056278" y="4121590"/>
              <a:ext cx="68682" cy="62153"/>
            </a:xfrm>
            <a:custGeom>
              <a:avLst/>
              <a:gdLst/>
              <a:ahLst/>
              <a:cxnLst/>
              <a:rect l="l" t="t" r="r" b="b"/>
              <a:pathLst>
                <a:path w="2083" h="1885" extrusionOk="0">
                  <a:moveTo>
                    <a:pt x="109" y="1"/>
                  </a:moveTo>
                  <a:lnTo>
                    <a:pt x="0" y="1884"/>
                  </a:lnTo>
                  <a:lnTo>
                    <a:pt x="2028" y="1884"/>
                  </a:lnTo>
                  <a:lnTo>
                    <a:pt x="2083"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7" name="Google Shape;4101;p90">
              <a:extLst>
                <a:ext uri="{FF2B5EF4-FFF2-40B4-BE49-F238E27FC236}">
                  <a16:creationId xmlns:a16="http://schemas.microsoft.com/office/drawing/2014/main" id="{640947EA-48D2-9BDA-E54F-20D2F26F3B0F}"/>
                </a:ext>
              </a:extLst>
            </p:cNvPr>
            <p:cNvSpPr/>
            <p:nvPr/>
          </p:nvSpPr>
          <p:spPr>
            <a:xfrm>
              <a:off x="2052091" y="4117436"/>
              <a:ext cx="76463" cy="70495"/>
            </a:xfrm>
            <a:custGeom>
              <a:avLst/>
              <a:gdLst/>
              <a:ahLst/>
              <a:cxnLst/>
              <a:rect l="l" t="t" r="r" b="b"/>
              <a:pathLst>
                <a:path w="2319" h="2138" extrusionOk="0">
                  <a:moveTo>
                    <a:pt x="2083" y="236"/>
                  </a:moveTo>
                  <a:lnTo>
                    <a:pt x="2047" y="1902"/>
                  </a:lnTo>
                  <a:lnTo>
                    <a:pt x="236" y="1902"/>
                  </a:lnTo>
                  <a:lnTo>
                    <a:pt x="326" y="236"/>
                  </a:lnTo>
                  <a:close/>
                  <a:moveTo>
                    <a:pt x="127" y="0"/>
                  </a:moveTo>
                  <a:lnTo>
                    <a:pt x="0" y="2137"/>
                  </a:lnTo>
                  <a:lnTo>
                    <a:pt x="2264" y="2137"/>
                  </a:lnTo>
                  <a:lnTo>
                    <a:pt x="2318"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8" name="Google Shape;4102;p90">
              <a:extLst>
                <a:ext uri="{FF2B5EF4-FFF2-40B4-BE49-F238E27FC236}">
                  <a16:creationId xmlns:a16="http://schemas.microsoft.com/office/drawing/2014/main" id="{7D2D6C6C-2D6C-D4BE-ACF8-3386CAAAD667}"/>
                </a:ext>
              </a:extLst>
            </p:cNvPr>
            <p:cNvSpPr/>
            <p:nvPr/>
          </p:nvSpPr>
          <p:spPr>
            <a:xfrm>
              <a:off x="2136864" y="4121590"/>
              <a:ext cx="66934" cy="62153"/>
            </a:xfrm>
            <a:custGeom>
              <a:avLst/>
              <a:gdLst/>
              <a:ahLst/>
              <a:cxnLst/>
              <a:rect l="l" t="t" r="r" b="b"/>
              <a:pathLst>
                <a:path w="2030" h="1885" extrusionOk="0">
                  <a:moveTo>
                    <a:pt x="37" y="1"/>
                  </a:moveTo>
                  <a:lnTo>
                    <a:pt x="1" y="1884"/>
                  </a:lnTo>
                  <a:lnTo>
                    <a:pt x="2029" y="1884"/>
                  </a:lnTo>
                  <a:lnTo>
                    <a:pt x="2011"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29" name="Google Shape;4103;p90">
              <a:extLst>
                <a:ext uri="{FF2B5EF4-FFF2-40B4-BE49-F238E27FC236}">
                  <a16:creationId xmlns:a16="http://schemas.microsoft.com/office/drawing/2014/main" id="{89296A91-D30A-DCC0-170F-F3D15B466F72}"/>
                </a:ext>
              </a:extLst>
            </p:cNvPr>
            <p:cNvSpPr/>
            <p:nvPr/>
          </p:nvSpPr>
          <p:spPr>
            <a:xfrm>
              <a:off x="2132709" y="4117436"/>
              <a:ext cx="74650" cy="70495"/>
            </a:xfrm>
            <a:custGeom>
              <a:avLst/>
              <a:gdLst/>
              <a:ahLst/>
              <a:cxnLst/>
              <a:rect l="l" t="t" r="r" b="b"/>
              <a:pathLst>
                <a:path w="2264" h="2138" extrusionOk="0">
                  <a:moveTo>
                    <a:pt x="2028" y="236"/>
                  </a:moveTo>
                  <a:lnTo>
                    <a:pt x="2047" y="1902"/>
                  </a:lnTo>
                  <a:lnTo>
                    <a:pt x="236" y="1902"/>
                  </a:lnTo>
                  <a:lnTo>
                    <a:pt x="272" y="236"/>
                  </a:lnTo>
                  <a:close/>
                  <a:moveTo>
                    <a:pt x="55" y="0"/>
                  </a:moveTo>
                  <a:lnTo>
                    <a:pt x="0" y="2137"/>
                  </a:lnTo>
                  <a:lnTo>
                    <a:pt x="2264" y="2137"/>
                  </a:lnTo>
                  <a:lnTo>
                    <a:pt x="2246"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0" name="Google Shape;4104;p90">
              <a:extLst>
                <a:ext uri="{FF2B5EF4-FFF2-40B4-BE49-F238E27FC236}">
                  <a16:creationId xmlns:a16="http://schemas.microsoft.com/office/drawing/2014/main" id="{0CC50680-5193-0F15-74A8-C5A7CF76138F}"/>
                </a:ext>
              </a:extLst>
            </p:cNvPr>
            <p:cNvSpPr/>
            <p:nvPr/>
          </p:nvSpPr>
          <p:spPr>
            <a:xfrm>
              <a:off x="2215702" y="4121590"/>
              <a:ext cx="68682" cy="62153"/>
            </a:xfrm>
            <a:custGeom>
              <a:avLst/>
              <a:gdLst/>
              <a:ahLst/>
              <a:cxnLst/>
              <a:rect l="l" t="t" r="r" b="b"/>
              <a:pathLst>
                <a:path w="2083" h="1885" extrusionOk="0">
                  <a:moveTo>
                    <a:pt x="0" y="1"/>
                  </a:moveTo>
                  <a:lnTo>
                    <a:pt x="37" y="1884"/>
                  </a:lnTo>
                  <a:lnTo>
                    <a:pt x="2083" y="1884"/>
                  </a:lnTo>
                  <a:lnTo>
                    <a:pt x="1974"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1" name="Google Shape;4105;p90">
              <a:extLst>
                <a:ext uri="{FF2B5EF4-FFF2-40B4-BE49-F238E27FC236}">
                  <a16:creationId xmlns:a16="http://schemas.microsoft.com/office/drawing/2014/main" id="{9F810ABF-AAF6-55BD-8564-7B6924CA9DA4}"/>
                </a:ext>
              </a:extLst>
            </p:cNvPr>
            <p:cNvSpPr/>
            <p:nvPr/>
          </p:nvSpPr>
          <p:spPr>
            <a:xfrm>
              <a:off x="2212108" y="4117436"/>
              <a:ext cx="75870" cy="70495"/>
            </a:xfrm>
            <a:custGeom>
              <a:avLst/>
              <a:gdLst/>
              <a:ahLst/>
              <a:cxnLst/>
              <a:rect l="l" t="t" r="r" b="b"/>
              <a:pathLst>
                <a:path w="2301" h="2138" extrusionOk="0">
                  <a:moveTo>
                    <a:pt x="1993" y="236"/>
                  </a:moveTo>
                  <a:lnTo>
                    <a:pt x="2083" y="1902"/>
                  </a:lnTo>
                  <a:lnTo>
                    <a:pt x="272" y="1902"/>
                  </a:lnTo>
                  <a:lnTo>
                    <a:pt x="236" y="236"/>
                  </a:lnTo>
                  <a:close/>
                  <a:moveTo>
                    <a:pt x="1" y="0"/>
                  </a:moveTo>
                  <a:lnTo>
                    <a:pt x="37" y="2137"/>
                  </a:lnTo>
                  <a:lnTo>
                    <a:pt x="2301" y="2137"/>
                  </a:lnTo>
                  <a:lnTo>
                    <a:pt x="221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2" name="Google Shape;4106;p90">
              <a:extLst>
                <a:ext uri="{FF2B5EF4-FFF2-40B4-BE49-F238E27FC236}">
                  <a16:creationId xmlns:a16="http://schemas.microsoft.com/office/drawing/2014/main" id="{E06F687B-C1C5-209C-50F8-540C85806D68}"/>
                </a:ext>
              </a:extLst>
            </p:cNvPr>
            <p:cNvSpPr/>
            <p:nvPr/>
          </p:nvSpPr>
          <p:spPr>
            <a:xfrm>
              <a:off x="2293913" y="4121590"/>
              <a:ext cx="71089" cy="62153"/>
            </a:xfrm>
            <a:custGeom>
              <a:avLst/>
              <a:gdLst/>
              <a:ahLst/>
              <a:cxnLst/>
              <a:rect l="l" t="t" r="r" b="b"/>
              <a:pathLst>
                <a:path w="2156" h="1885" extrusionOk="0">
                  <a:moveTo>
                    <a:pt x="1" y="1"/>
                  </a:moveTo>
                  <a:lnTo>
                    <a:pt x="109" y="1884"/>
                  </a:lnTo>
                  <a:lnTo>
                    <a:pt x="2156" y="1884"/>
                  </a:lnTo>
                  <a:lnTo>
                    <a:pt x="197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3" name="Google Shape;4107;p90">
              <a:extLst>
                <a:ext uri="{FF2B5EF4-FFF2-40B4-BE49-F238E27FC236}">
                  <a16:creationId xmlns:a16="http://schemas.microsoft.com/office/drawing/2014/main" id="{DB549C51-A836-3798-02F9-9DF4321F144B}"/>
                </a:ext>
              </a:extLst>
            </p:cNvPr>
            <p:cNvSpPr/>
            <p:nvPr/>
          </p:nvSpPr>
          <p:spPr>
            <a:xfrm>
              <a:off x="2290352" y="4117436"/>
              <a:ext cx="78837" cy="70495"/>
            </a:xfrm>
            <a:custGeom>
              <a:avLst/>
              <a:gdLst/>
              <a:ahLst/>
              <a:cxnLst/>
              <a:rect l="l" t="t" r="r" b="b"/>
              <a:pathLst>
                <a:path w="2391" h="2138" extrusionOk="0">
                  <a:moveTo>
                    <a:pt x="1992" y="236"/>
                  </a:moveTo>
                  <a:lnTo>
                    <a:pt x="2137" y="1902"/>
                  </a:lnTo>
                  <a:lnTo>
                    <a:pt x="326" y="1902"/>
                  </a:lnTo>
                  <a:lnTo>
                    <a:pt x="236" y="236"/>
                  </a:lnTo>
                  <a:close/>
                  <a:moveTo>
                    <a:pt x="0" y="0"/>
                  </a:moveTo>
                  <a:lnTo>
                    <a:pt x="127" y="2137"/>
                  </a:lnTo>
                  <a:lnTo>
                    <a:pt x="2391" y="2137"/>
                  </a:lnTo>
                  <a:lnTo>
                    <a:pt x="2191"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4" name="Google Shape;4108;p90">
              <a:extLst>
                <a:ext uri="{FF2B5EF4-FFF2-40B4-BE49-F238E27FC236}">
                  <a16:creationId xmlns:a16="http://schemas.microsoft.com/office/drawing/2014/main" id="{16749260-1FF5-1ED5-ACCB-C15BD0293781}"/>
                </a:ext>
              </a:extLst>
            </p:cNvPr>
            <p:cNvSpPr/>
            <p:nvPr/>
          </p:nvSpPr>
          <p:spPr>
            <a:xfrm>
              <a:off x="2372158" y="4121590"/>
              <a:ext cx="73463" cy="62153"/>
            </a:xfrm>
            <a:custGeom>
              <a:avLst/>
              <a:gdLst/>
              <a:ahLst/>
              <a:cxnLst/>
              <a:rect l="l" t="t" r="r" b="b"/>
              <a:pathLst>
                <a:path w="2228" h="1885" extrusionOk="0">
                  <a:moveTo>
                    <a:pt x="0" y="1"/>
                  </a:moveTo>
                  <a:lnTo>
                    <a:pt x="181" y="1884"/>
                  </a:lnTo>
                  <a:lnTo>
                    <a:pt x="2228" y="1884"/>
                  </a:lnTo>
                  <a:lnTo>
                    <a:pt x="1974"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5" name="Google Shape;4109;p90">
              <a:extLst>
                <a:ext uri="{FF2B5EF4-FFF2-40B4-BE49-F238E27FC236}">
                  <a16:creationId xmlns:a16="http://schemas.microsoft.com/office/drawing/2014/main" id="{B2832B88-BA6C-F65A-9796-15FA5E8E447F}"/>
                </a:ext>
              </a:extLst>
            </p:cNvPr>
            <p:cNvSpPr/>
            <p:nvPr/>
          </p:nvSpPr>
          <p:spPr>
            <a:xfrm>
              <a:off x="2367970" y="4117436"/>
              <a:ext cx="81838" cy="70495"/>
            </a:xfrm>
            <a:custGeom>
              <a:avLst/>
              <a:gdLst/>
              <a:ahLst/>
              <a:cxnLst/>
              <a:rect l="l" t="t" r="r" b="b"/>
              <a:pathLst>
                <a:path w="2482" h="2138" extrusionOk="0">
                  <a:moveTo>
                    <a:pt x="2010" y="236"/>
                  </a:moveTo>
                  <a:lnTo>
                    <a:pt x="2228" y="1902"/>
                  </a:lnTo>
                  <a:lnTo>
                    <a:pt x="417" y="1902"/>
                  </a:lnTo>
                  <a:lnTo>
                    <a:pt x="254" y="236"/>
                  </a:lnTo>
                  <a:close/>
                  <a:moveTo>
                    <a:pt x="0" y="0"/>
                  </a:moveTo>
                  <a:lnTo>
                    <a:pt x="218" y="2137"/>
                  </a:lnTo>
                  <a:lnTo>
                    <a:pt x="2481" y="2137"/>
                  </a:lnTo>
                  <a:lnTo>
                    <a:pt x="221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6" name="Google Shape;4110;p90">
              <a:extLst>
                <a:ext uri="{FF2B5EF4-FFF2-40B4-BE49-F238E27FC236}">
                  <a16:creationId xmlns:a16="http://schemas.microsoft.com/office/drawing/2014/main" id="{8646404F-EDF4-4CC8-9D25-70C7E867530C}"/>
                </a:ext>
              </a:extLst>
            </p:cNvPr>
            <p:cNvSpPr/>
            <p:nvPr/>
          </p:nvSpPr>
          <p:spPr>
            <a:xfrm>
              <a:off x="2450369" y="4121590"/>
              <a:ext cx="75870" cy="62153"/>
            </a:xfrm>
            <a:custGeom>
              <a:avLst/>
              <a:gdLst/>
              <a:ahLst/>
              <a:cxnLst/>
              <a:rect l="l" t="t" r="r" b="b"/>
              <a:pathLst>
                <a:path w="2301" h="1885" extrusionOk="0">
                  <a:moveTo>
                    <a:pt x="0" y="1"/>
                  </a:moveTo>
                  <a:lnTo>
                    <a:pt x="254" y="1884"/>
                  </a:lnTo>
                  <a:lnTo>
                    <a:pt x="2300" y="1884"/>
                  </a:lnTo>
                  <a:lnTo>
                    <a:pt x="1974"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7" name="Google Shape;4111;p90">
              <a:extLst>
                <a:ext uri="{FF2B5EF4-FFF2-40B4-BE49-F238E27FC236}">
                  <a16:creationId xmlns:a16="http://schemas.microsoft.com/office/drawing/2014/main" id="{D1031159-361C-DBEA-716F-134107026F3D}"/>
                </a:ext>
              </a:extLst>
            </p:cNvPr>
            <p:cNvSpPr/>
            <p:nvPr/>
          </p:nvSpPr>
          <p:spPr>
            <a:xfrm>
              <a:off x="2446182" y="4117436"/>
              <a:ext cx="84245" cy="70495"/>
            </a:xfrm>
            <a:custGeom>
              <a:avLst/>
              <a:gdLst/>
              <a:ahLst/>
              <a:cxnLst/>
              <a:rect l="l" t="t" r="r" b="b"/>
              <a:pathLst>
                <a:path w="2555" h="2138" extrusionOk="0">
                  <a:moveTo>
                    <a:pt x="2011" y="236"/>
                  </a:moveTo>
                  <a:lnTo>
                    <a:pt x="2301" y="1902"/>
                  </a:lnTo>
                  <a:lnTo>
                    <a:pt x="490" y="1902"/>
                  </a:lnTo>
                  <a:lnTo>
                    <a:pt x="254" y="236"/>
                  </a:lnTo>
                  <a:close/>
                  <a:moveTo>
                    <a:pt x="1" y="0"/>
                  </a:moveTo>
                  <a:lnTo>
                    <a:pt x="290" y="2137"/>
                  </a:lnTo>
                  <a:lnTo>
                    <a:pt x="2554" y="2137"/>
                  </a:lnTo>
                  <a:lnTo>
                    <a:pt x="221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8" name="Google Shape;4112;p90">
              <a:extLst>
                <a:ext uri="{FF2B5EF4-FFF2-40B4-BE49-F238E27FC236}">
                  <a16:creationId xmlns:a16="http://schemas.microsoft.com/office/drawing/2014/main" id="{D3BB3295-7950-AFC1-B253-8B99F1EEC035}"/>
                </a:ext>
              </a:extLst>
            </p:cNvPr>
            <p:cNvSpPr/>
            <p:nvPr/>
          </p:nvSpPr>
          <p:spPr>
            <a:xfrm>
              <a:off x="2528581" y="4121590"/>
              <a:ext cx="78277" cy="62153"/>
            </a:xfrm>
            <a:custGeom>
              <a:avLst/>
              <a:gdLst/>
              <a:ahLst/>
              <a:cxnLst/>
              <a:rect l="l" t="t" r="r" b="b"/>
              <a:pathLst>
                <a:path w="2374" h="1885" extrusionOk="0">
                  <a:moveTo>
                    <a:pt x="1" y="1"/>
                  </a:moveTo>
                  <a:lnTo>
                    <a:pt x="327" y="1884"/>
                  </a:lnTo>
                  <a:lnTo>
                    <a:pt x="2373" y="1884"/>
                  </a:lnTo>
                  <a:lnTo>
                    <a:pt x="197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39" name="Google Shape;4113;p90">
              <a:extLst>
                <a:ext uri="{FF2B5EF4-FFF2-40B4-BE49-F238E27FC236}">
                  <a16:creationId xmlns:a16="http://schemas.microsoft.com/office/drawing/2014/main" id="{AFFC2F25-DE20-2593-3513-C8DA396968D4}"/>
                </a:ext>
              </a:extLst>
            </p:cNvPr>
            <p:cNvSpPr/>
            <p:nvPr/>
          </p:nvSpPr>
          <p:spPr>
            <a:xfrm>
              <a:off x="2524426" y="4117436"/>
              <a:ext cx="87212" cy="70495"/>
            </a:xfrm>
            <a:custGeom>
              <a:avLst/>
              <a:gdLst/>
              <a:ahLst/>
              <a:cxnLst/>
              <a:rect l="l" t="t" r="r" b="b"/>
              <a:pathLst>
                <a:path w="2645" h="2138" extrusionOk="0">
                  <a:moveTo>
                    <a:pt x="2028" y="236"/>
                  </a:moveTo>
                  <a:lnTo>
                    <a:pt x="2372" y="1902"/>
                  </a:lnTo>
                  <a:lnTo>
                    <a:pt x="561" y="1902"/>
                  </a:lnTo>
                  <a:lnTo>
                    <a:pt x="272" y="236"/>
                  </a:lnTo>
                  <a:close/>
                  <a:moveTo>
                    <a:pt x="0" y="0"/>
                  </a:moveTo>
                  <a:lnTo>
                    <a:pt x="380" y="2137"/>
                  </a:lnTo>
                  <a:lnTo>
                    <a:pt x="2644" y="2137"/>
                  </a:lnTo>
                  <a:lnTo>
                    <a:pt x="2191"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0" name="Google Shape;4114;p90">
              <a:extLst>
                <a:ext uri="{FF2B5EF4-FFF2-40B4-BE49-F238E27FC236}">
                  <a16:creationId xmlns:a16="http://schemas.microsoft.com/office/drawing/2014/main" id="{9C3FBB58-0989-B585-3C45-8DB6AFA080C7}"/>
                </a:ext>
              </a:extLst>
            </p:cNvPr>
            <p:cNvSpPr/>
            <p:nvPr/>
          </p:nvSpPr>
          <p:spPr>
            <a:xfrm>
              <a:off x="2606825" y="4121590"/>
              <a:ext cx="80618" cy="62153"/>
            </a:xfrm>
            <a:custGeom>
              <a:avLst/>
              <a:gdLst/>
              <a:ahLst/>
              <a:cxnLst/>
              <a:rect l="l" t="t" r="r" b="b"/>
              <a:pathLst>
                <a:path w="2445" h="1885" extrusionOk="0">
                  <a:moveTo>
                    <a:pt x="0" y="1"/>
                  </a:moveTo>
                  <a:lnTo>
                    <a:pt x="399" y="1884"/>
                  </a:lnTo>
                  <a:lnTo>
                    <a:pt x="2445" y="1884"/>
                  </a:lnTo>
                  <a:lnTo>
                    <a:pt x="1974"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1" name="Google Shape;4115;p90">
              <a:extLst>
                <a:ext uri="{FF2B5EF4-FFF2-40B4-BE49-F238E27FC236}">
                  <a16:creationId xmlns:a16="http://schemas.microsoft.com/office/drawing/2014/main" id="{F379DB17-FA0B-54A2-55BF-1B929EC613D4}"/>
                </a:ext>
              </a:extLst>
            </p:cNvPr>
            <p:cNvSpPr/>
            <p:nvPr/>
          </p:nvSpPr>
          <p:spPr>
            <a:xfrm>
              <a:off x="2602638" y="4117436"/>
              <a:ext cx="89586" cy="70495"/>
            </a:xfrm>
            <a:custGeom>
              <a:avLst/>
              <a:gdLst/>
              <a:ahLst/>
              <a:cxnLst/>
              <a:rect l="l" t="t" r="r" b="b"/>
              <a:pathLst>
                <a:path w="2717" h="2138" extrusionOk="0">
                  <a:moveTo>
                    <a:pt x="2011" y="236"/>
                  </a:moveTo>
                  <a:lnTo>
                    <a:pt x="2427" y="1902"/>
                  </a:lnTo>
                  <a:lnTo>
                    <a:pt x="616" y="1902"/>
                  </a:lnTo>
                  <a:lnTo>
                    <a:pt x="272" y="236"/>
                  </a:lnTo>
                  <a:close/>
                  <a:moveTo>
                    <a:pt x="0" y="0"/>
                  </a:moveTo>
                  <a:lnTo>
                    <a:pt x="453" y="2137"/>
                  </a:lnTo>
                  <a:lnTo>
                    <a:pt x="2717" y="2137"/>
                  </a:lnTo>
                  <a:lnTo>
                    <a:pt x="2192"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2" name="Google Shape;4116;p90">
              <a:extLst>
                <a:ext uri="{FF2B5EF4-FFF2-40B4-BE49-F238E27FC236}">
                  <a16:creationId xmlns:a16="http://schemas.microsoft.com/office/drawing/2014/main" id="{CAE22257-992D-CBA8-57D6-AF55AE0217E8}"/>
                </a:ext>
              </a:extLst>
            </p:cNvPr>
            <p:cNvSpPr/>
            <p:nvPr/>
          </p:nvSpPr>
          <p:spPr>
            <a:xfrm>
              <a:off x="2684443" y="4121590"/>
              <a:ext cx="83025" cy="62153"/>
            </a:xfrm>
            <a:custGeom>
              <a:avLst/>
              <a:gdLst/>
              <a:ahLst/>
              <a:cxnLst/>
              <a:rect l="l" t="t" r="r" b="b"/>
              <a:pathLst>
                <a:path w="2518" h="1885" extrusionOk="0">
                  <a:moveTo>
                    <a:pt x="0" y="1"/>
                  </a:moveTo>
                  <a:lnTo>
                    <a:pt x="489" y="1884"/>
                  </a:lnTo>
                  <a:lnTo>
                    <a:pt x="2518" y="1884"/>
                  </a:lnTo>
                  <a:lnTo>
                    <a:pt x="1992"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3" name="Google Shape;4117;p90">
              <a:extLst>
                <a:ext uri="{FF2B5EF4-FFF2-40B4-BE49-F238E27FC236}">
                  <a16:creationId xmlns:a16="http://schemas.microsoft.com/office/drawing/2014/main" id="{843A12F3-48FB-406D-F267-545CCB2DF8FB}"/>
                </a:ext>
              </a:extLst>
            </p:cNvPr>
            <p:cNvSpPr/>
            <p:nvPr/>
          </p:nvSpPr>
          <p:spPr>
            <a:xfrm>
              <a:off x="2680256" y="4117436"/>
              <a:ext cx="92587" cy="70495"/>
            </a:xfrm>
            <a:custGeom>
              <a:avLst/>
              <a:gdLst/>
              <a:ahLst/>
              <a:cxnLst/>
              <a:rect l="l" t="t" r="r" b="b"/>
              <a:pathLst>
                <a:path w="2808" h="2138" extrusionOk="0">
                  <a:moveTo>
                    <a:pt x="2029" y="236"/>
                  </a:moveTo>
                  <a:lnTo>
                    <a:pt x="2500" y="1902"/>
                  </a:lnTo>
                  <a:lnTo>
                    <a:pt x="707" y="1902"/>
                  </a:lnTo>
                  <a:lnTo>
                    <a:pt x="290" y="236"/>
                  </a:lnTo>
                  <a:close/>
                  <a:moveTo>
                    <a:pt x="1" y="0"/>
                  </a:moveTo>
                  <a:lnTo>
                    <a:pt x="544" y="2137"/>
                  </a:lnTo>
                  <a:lnTo>
                    <a:pt x="2808" y="2137"/>
                  </a:lnTo>
                  <a:lnTo>
                    <a:pt x="221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4" name="Google Shape;4118;p90">
              <a:extLst>
                <a:ext uri="{FF2B5EF4-FFF2-40B4-BE49-F238E27FC236}">
                  <a16:creationId xmlns:a16="http://schemas.microsoft.com/office/drawing/2014/main" id="{D170AF5A-5F42-1A0D-3EC2-6A7E50092271}"/>
                </a:ext>
              </a:extLst>
            </p:cNvPr>
            <p:cNvSpPr/>
            <p:nvPr/>
          </p:nvSpPr>
          <p:spPr>
            <a:xfrm>
              <a:off x="2762655" y="4121590"/>
              <a:ext cx="85432" cy="62153"/>
            </a:xfrm>
            <a:custGeom>
              <a:avLst/>
              <a:gdLst/>
              <a:ahLst/>
              <a:cxnLst/>
              <a:rect l="l" t="t" r="r" b="b"/>
              <a:pathLst>
                <a:path w="2591" h="1885" extrusionOk="0">
                  <a:moveTo>
                    <a:pt x="1" y="1"/>
                  </a:moveTo>
                  <a:lnTo>
                    <a:pt x="562" y="1884"/>
                  </a:lnTo>
                  <a:lnTo>
                    <a:pt x="2590" y="1884"/>
                  </a:lnTo>
                  <a:lnTo>
                    <a:pt x="197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5" name="Google Shape;4119;p90">
              <a:extLst>
                <a:ext uri="{FF2B5EF4-FFF2-40B4-BE49-F238E27FC236}">
                  <a16:creationId xmlns:a16="http://schemas.microsoft.com/office/drawing/2014/main" id="{1E1716A3-AB30-C3B7-D189-AF12B06C9E33}"/>
                </a:ext>
              </a:extLst>
            </p:cNvPr>
            <p:cNvSpPr/>
            <p:nvPr/>
          </p:nvSpPr>
          <p:spPr>
            <a:xfrm>
              <a:off x="2757874" y="4117436"/>
              <a:ext cx="95587" cy="70495"/>
            </a:xfrm>
            <a:custGeom>
              <a:avLst/>
              <a:gdLst/>
              <a:ahLst/>
              <a:cxnLst/>
              <a:rect l="l" t="t" r="r" b="b"/>
              <a:pathLst>
                <a:path w="2899" h="2138" extrusionOk="0">
                  <a:moveTo>
                    <a:pt x="2047" y="236"/>
                  </a:moveTo>
                  <a:lnTo>
                    <a:pt x="2591" y="1902"/>
                  </a:lnTo>
                  <a:lnTo>
                    <a:pt x="798" y="1902"/>
                  </a:lnTo>
                  <a:lnTo>
                    <a:pt x="309" y="236"/>
                  </a:lnTo>
                  <a:close/>
                  <a:moveTo>
                    <a:pt x="1" y="0"/>
                  </a:moveTo>
                  <a:lnTo>
                    <a:pt x="617" y="2137"/>
                  </a:lnTo>
                  <a:lnTo>
                    <a:pt x="2898" y="2137"/>
                  </a:lnTo>
                  <a:lnTo>
                    <a:pt x="221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6" name="Google Shape;4120;p90">
              <a:extLst>
                <a:ext uri="{FF2B5EF4-FFF2-40B4-BE49-F238E27FC236}">
                  <a16:creationId xmlns:a16="http://schemas.microsoft.com/office/drawing/2014/main" id="{22FFA840-F048-DF6C-AF7E-3F189A662020}"/>
                </a:ext>
              </a:extLst>
            </p:cNvPr>
            <p:cNvSpPr/>
            <p:nvPr/>
          </p:nvSpPr>
          <p:spPr>
            <a:xfrm>
              <a:off x="2840899" y="4121590"/>
              <a:ext cx="87806" cy="62153"/>
            </a:xfrm>
            <a:custGeom>
              <a:avLst/>
              <a:gdLst/>
              <a:ahLst/>
              <a:cxnLst/>
              <a:rect l="l" t="t" r="r" b="b"/>
              <a:pathLst>
                <a:path w="2663" h="1885" extrusionOk="0">
                  <a:moveTo>
                    <a:pt x="0" y="1"/>
                  </a:moveTo>
                  <a:lnTo>
                    <a:pt x="634" y="1884"/>
                  </a:lnTo>
                  <a:lnTo>
                    <a:pt x="2662" y="1884"/>
                  </a:lnTo>
                  <a:lnTo>
                    <a:pt x="1974"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7" name="Google Shape;4121;p90">
              <a:extLst>
                <a:ext uri="{FF2B5EF4-FFF2-40B4-BE49-F238E27FC236}">
                  <a16:creationId xmlns:a16="http://schemas.microsoft.com/office/drawing/2014/main" id="{A3E691BE-08D7-9811-4188-4D47581327E3}"/>
                </a:ext>
              </a:extLst>
            </p:cNvPr>
            <p:cNvSpPr/>
            <p:nvPr/>
          </p:nvSpPr>
          <p:spPr>
            <a:xfrm>
              <a:off x="2836118" y="4117436"/>
              <a:ext cx="97961" cy="70495"/>
            </a:xfrm>
            <a:custGeom>
              <a:avLst/>
              <a:gdLst/>
              <a:ahLst/>
              <a:cxnLst/>
              <a:rect l="l" t="t" r="r" b="b"/>
              <a:pathLst>
                <a:path w="2971" h="2138" extrusionOk="0">
                  <a:moveTo>
                    <a:pt x="2047" y="236"/>
                  </a:moveTo>
                  <a:lnTo>
                    <a:pt x="2644" y="1902"/>
                  </a:lnTo>
                  <a:lnTo>
                    <a:pt x="851" y="1902"/>
                  </a:lnTo>
                  <a:lnTo>
                    <a:pt x="308" y="236"/>
                  </a:lnTo>
                  <a:close/>
                  <a:moveTo>
                    <a:pt x="0" y="0"/>
                  </a:moveTo>
                  <a:lnTo>
                    <a:pt x="688" y="2137"/>
                  </a:lnTo>
                  <a:lnTo>
                    <a:pt x="2970" y="2137"/>
                  </a:lnTo>
                  <a:lnTo>
                    <a:pt x="221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8" name="Google Shape;4122;p90">
              <a:extLst>
                <a:ext uri="{FF2B5EF4-FFF2-40B4-BE49-F238E27FC236}">
                  <a16:creationId xmlns:a16="http://schemas.microsoft.com/office/drawing/2014/main" id="{807B5821-7C2A-C462-3804-38B2FB67B4CE}"/>
                </a:ext>
              </a:extLst>
            </p:cNvPr>
            <p:cNvSpPr/>
            <p:nvPr/>
          </p:nvSpPr>
          <p:spPr>
            <a:xfrm>
              <a:off x="2919111" y="4121590"/>
              <a:ext cx="90180" cy="62153"/>
            </a:xfrm>
            <a:custGeom>
              <a:avLst/>
              <a:gdLst/>
              <a:ahLst/>
              <a:cxnLst/>
              <a:rect l="l" t="t" r="r" b="b"/>
              <a:pathLst>
                <a:path w="2735" h="1885" extrusionOk="0">
                  <a:moveTo>
                    <a:pt x="0" y="1"/>
                  </a:moveTo>
                  <a:lnTo>
                    <a:pt x="707" y="1884"/>
                  </a:lnTo>
                  <a:lnTo>
                    <a:pt x="2735" y="1884"/>
                  </a:lnTo>
                  <a:lnTo>
                    <a:pt x="1974"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49" name="Google Shape;4123;p90">
              <a:extLst>
                <a:ext uri="{FF2B5EF4-FFF2-40B4-BE49-F238E27FC236}">
                  <a16:creationId xmlns:a16="http://schemas.microsoft.com/office/drawing/2014/main" id="{0902BE2E-716D-93C6-23D5-49209E6C63AA}"/>
                </a:ext>
              </a:extLst>
            </p:cNvPr>
            <p:cNvSpPr/>
            <p:nvPr/>
          </p:nvSpPr>
          <p:spPr>
            <a:xfrm>
              <a:off x="2913736" y="4117436"/>
              <a:ext cx="101555" cy="70495"/>
            </a:xfrm>
            <a:custGeom>
              <a:avLst/>
              <a:gdLst/>
              <a:ahLst/>
              <a:cxnLst/>
              <a:rect l="l" t="t" r="r" b="b"/>
              <a:pathLst>
                <a:path w="3080" h="2138" extrusionOk="0">
                  <a:moveTo>
                    <a:pt x="2047" y="236"/>
                  </a:moveTo>
                  <a:lnTo>
                    <a:pt x="2735" y="1902"/>
                  </a:lnTo>
                  <a:lnTo>
                    <a:pt x="942" y="1902"/>
                  </a:lnTo>
                  <a:lnTo>
                    <a:pt x="345" y="236"/>
                  </a:lnTo>
                  <a:close/>
                  <a:moveTo>
                    <a:pt x="0" y="0"/>
                  </a:moveTo>
                  <a:lnTo>
                    <a:pt x="797" y="2137"/>
                  </a:lnTo>
                  <a:lnTo>
                    <a:pt x="3079" y="2137"/>
                  </a:lnTo>
                  <a:lnTo>
                    <a:pt x="221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0" name="Google Shape;4124;p90">
              <a:extLst>
                <a:ext uri="{FF2B5EF4-FFF2-40B4-BE49-F238E27FC236}">
                  <a16:creationId xmlns:a16="http://schemas.microsoft.com/office/drawing/2014/main" id="{1CB41E4F-FCF0-0C9F-5F4E-A25B98932D01}"/>
                </a:ext>
              </a:extLst>
            </p:cNvPr>
            <p:cNvSpPr/>
            <p:nvPr/>
          </p:nvSpPr>
          <p:spPr>
            <a:xfrm>
              <a:off x="2997323" y="4121590"/>
              <a:ext cx="92587" cy="62153"/>
            </a:xfrm>
            <a:custGeom>
              <a:avLst/>
              <a:gdLst/>
              <a:ahLst/>
              <a:cxnLst/>
              <a:rect l="l" t="t" r="r" b="b"/>
              <a:pathLst>
                <a:path w="2808" h="1885" extrusionOk="0">
                  <a:moveTo>
                    <a:pt x="1" y="1"/>
                  </a:moveTo>
                  <a:lnTo>
                    <a:pt x="779" y="1884"/>
                  </a:lnTo>
                  <a:lnTo>
                    <a:pt x="2808" y="1884"/>
                  </a:lnTo>
                  <a:lnTo>
                    <a:pt x="1975"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1" name="Google Shape;4125;p90">
              <a:extLst>
                <a:ext uri="{FF2B5EF4-FFF2-40B4-BE49-F238E27FC236}">
                  <a16:creationId xmlns:a16="http://schemas.microsoft.com/office/drawing/2014/main" id="{7CE18058-4495-6F22-4B2C-2AE156F24B11}"/>
                </a:ext>
              </a:extLst>
            </p:cNvPr>
            <p:cNvSpPr/>
            <p:nvPr/>
          </p:nvSpPr>
          <p:spPr>
            <a:xfrm>
              <a:off x="2991948" y="4117436"/>
              <a:ext cx="103929" cy="70495"/>
            </a:xfrm>
            <a:custGeom>
              <a:avLst/>
              <a:gdLst/>
              <a:ahLst/>
              <a:cxnLst/>
              <a:rect l="l" t="t" r="r" b="b"/>
              <a:pathLst>
                <a:path w="3152" h="2138" extrusionOk="0">
                  <a:moveTo>
                    <a:pt x="2065" y="236"/>
                  </a:moveTo>
                  <a:lnTo>
                    <a:pt x="2808" y="1902"/>
                  </a:lnTo>
                  <a:lnTo>
                    <a:pt x="1015" y="1902"/>
                  </a:lnTo>
                  <a:lnTo>
                    <a:pt x="327" y="236"/>
                  </a:lnTo>
                  <a:close/>
                  <a:moveTo>
                    <a:pt x="1" y="0"/>
                  </a:moveTo>
                  <a:lnTo>
                    <a:pt x="870" y="2137"/>
                  </a:lnTo>
                  <a:lnTo>
                    <a:pt x="3152" y="2137"/>
                  </a:lnTo>
                  <a:lnTo>
                    <a:pt x="2210"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2" name="Google Shape;4126;p90">
              <a:extLst>
                <a:ext uri="{FF2B5EF4-FFF2-40B4-BE49-F238E27FC236}">
                  <a16:creationId xmlns:a16="http://schemas.microsoft.com/office/drawing/2014/main" id="{2091C0CE-0A10-346E-62CA-EECA576AA757}"/>
                </a:ext>
              </a:extLst>
            </p:cNvPr>
            <p:cNvSpPr/>
            <p:nvPr/>
          </p:nvSpPr>
          <p:spPr>
            <a:xfrm>
              <a:off x="3075567" y="4121590"/>
              <a:ext cx="94961" cy="62153"/>
            </a:xfrm>
            <a:custGeom>
              <a:avLst/>
              <a:gdLst/>
              <a:ahLst/>
              <a:cxnLst/>
              <a:rect l="l" t="t" r="r" b="b"/>
              <a:pathLst>
                <a:path w="2880" h="1885" extrusionOk="0">
                  <a:moveTo>
                    <a:pt x="0" y="1"/>
                  </a:moveTo>
                  <a:lnTo>
                    <a:pt x="851" y="1884"/>
                  </a:lnTo>
                  <a:lnTo>
                    <a:pt x="2880" y="1884"/>
                  </a:lnTo>
                  <a:lnTo>
                    <a:pt x="1974" y="1"/>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3" name="Google Shape;4127;p90">
              <a:extLst>
                <a:ext uri="{FF2B5EF4-FFF2-40B4-BE49-F238E27FC236}">
                  <a16:creationId xmlns:a16="http://schemas.microsoft.com/office/drawing/2014/main" id="{DA721699-14DE-DD93-FA7B-DB88F6FD1C2B}"/>
                </a:ext>
              </a:extLst>
            </p:cNvPr>
            <p:cNvSpPr/>
            <p:nvPr/>
          </p:nvSpPr>
          <p:spPr>
            <a:xfrm>
              <a:off x="3069599" y="4117436"/>
              <a:ext cx="106897" cy="70495"/>
            </a:xfrm>
            <a:custGeom>
              <a:avLst/>
              <a:gdLst/>
              <a:ahLst/>
              <a:cxnLst/>
              <a:rect l="l" t="t" r="r" b="b"/>
              <a:pathLst>
                <a:path w="3242" h="2138" extrusionOk="0">
                  <a:moveTo>
                    <a:pt x="2083" y="236"/>
                  </a:moveTo>
                  <a:lnTo>
                    <a:pt x="2879" y="1902"/>
                  </a:lnTo>
                  <a:lnTo>
                    <a:pt x="1105" y="1902"/>
                  </a:lnTo>
                  <a:lnTo>
                    <a:pt x="362" y="236"/>
                  </a:lnTo>
                  <a:close/>
                  <a:moveTo>
                    <a:pt x="0" y="0"/>
                  </a:moveTo>
                  <a:lnTo>
                    <a:pt x="960" y="2137"/>
                  </a:lnTo>
                  <a:lnTo>
                    <a:pt x="3242" y="2137"/>
                  </a:lnTo>
                  <a:lnTo>
                    <a:pt x="2227" y="0"/>
                  </a:lnTo>
                  <a:close/>
                </a:path>
              </a:pathLst>
            </a:custGeom>
            <a:solidFill>
              <a:srgbClr val="10111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4" name="Google Shape;4128;p90">
              <a:extLst>
                <a:ext uri="{FF2B5EF4-FFF2-40B4-BE49-F238E27FC236}">
                  <a16:creationId xmlns:a16="http://schemas.microsoft.com/office/drawing/2014/main" id="{3EB4D82D-F8BC-365C-F763-A3189439DDEB}"/>
                </a:ext>
              </a:extLst>
            </p:cNvPr>
            <p:cNvSpPr/>
            <p:nvPr/>
          </p:nvSpPr>
          <p:spPr>
            <a:xfrm>
              <a:off x="1324182" y="3955012"/>
              <a:ext cx="87806" cy="62714"/>
            </a:xfrm>
            <a:custGeom>
              <a:avLst/>
              <a:gdLst/>
              <a:ahLst/>
              <a:cxnLst/>
              <a:rect l="l" t="t" r="r" b="b"/>
              <a:pathLst>
                <a:path w="2663" h="1902" extrusionOk="0">
                  <a:moveTo>
                    <a:pt x="852" y="0"/>
                  </a:moveTo>
                  <a:lnTo>
                    <a:pt x="1" y="1902"/>
                  </a:lnTo>
                  <a:lnTo>
                    <a:pt x="1884" y="1902"/>
                  </a:lnTo>
                  <a:lnTo>
                    <a:pt x="2663"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5" name="Google Shape;4129;p90">
              <a:extLst>
                <a:ext uri="{FF2B5EF4-FFF2-40B4-BE49-F238E27FC236}">
                  <a16:creationId xmlns:a16="http://schemas.microsoft.com/office/drawing/2014/main" id="{3F4527B0-CAFA-A928-75E1-2ACE26251210}"/>
                </a:ext>
              </a:extLst>
            </p:cNvPr>
            <p:cNvSpPr/>
            <p:nvPr/>
          </p:nvSpPr>
          <p:spPr>
            <a:xfrm>
              <a:off x="1318214" y="3951418"/>
              <a:ext cx="99148" cy="69902"/>
            </a:xfrm>
            <a:custGeom>
              <a:avLst/>
              <a:gdLst/>
              <a:ahLst/>
              <a:cxnLst/>
              <a:rect l="l" t="t" r="r" b="b"/>
              <a:pathLst>
                <a:path w="3007" h="2120" extrusionOk="0">
                  <a:moveTo>
                    <a:pt x="2681" y="218"/>
                  </a:moveTo>
                  <a:lnTo>
                    <a:pt x="1975" y="1884"/>
                  </a:lnTo>
                  <a:lnTo>
                    <a:pt x="363" y="1884"/>
                  </a:lnTo>
                  <a:lnTo>
                    <a:pt x="1105" y="218"/>
                  </a:lnTo>
                  <a:close/>
                  <a:moveTo>
                    <a:pt x="961" y="1"/>
                  </a:moveTo>
                  <a:lnTo>
                    <a:pt x="1" y="2120"/>
                  </a:lnTo>
                  <a:lnTo>
                    <a:pt x="2138" y="2120"/>
                  </a:lnTo>
                  <a:lnTo>
                    <a:pt x="300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6" name="Google Shape;4130;p90">
              <a:extLst>
                <a:ext uri="{FF2B5EF4-FFF2-40B4-BE49-F238E27FC236}">
                  <a16:creationId xmlns:a16="http://schemas.microsoft.com/office/drawing/2014/main" id="{095606DA-A21C-6C51-7442-21A20F116DA0}"/>
                </a:ext>
              </a:extLst>
            </p:cNvPr>
            <p:cNvSpPr/>
            <p:nvPr/>
          </p:nvSpPr>
          <p:spPr>
            <a:xfrm>
              <a:off x="1288967" y="4033817"/>
              <a:ext cx="168424" cy="62747"/>
            </a:xfrm>
            <a:custGeom>
              <a:avLst/>
              <a:gdLst/>
              <a:ahLst/>
              <a:cxnLst/>
              <a:rect l="l" t="t" r="r" b="b"/>
              <a:pathLst>
                <a:path w="5108" h="1903" extrusionOk="0">
                  <a:moveTo>
                    <a:pt x="852" y="1"/>
                  </a:moveTo>
                  <a:lnTo>
                    <a:pt x="0" y="1902"/>
                  </a:lnTo>
                  <a:lnTo>
                    <a:pt x="4383" y="1902"/>
                  </a:lnTo>
                  <a:lnTo>
                    <a:pt x="5107"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7" name="Google Shape;4131;p90">
              <a:extLst>
                <a:ext uri="{FF2B5EF4-FFF2-40B4-BE49-F238E27FC236}">
                  <a16:creationId xmlns:a16="http://schemas.microsoft.com/office/drawing/2014/main" id="{62F023B3-5432-E199-0371-6BE113F084DB}"/>
                </a:ext>
              </a:extLst>
            </p:cNvPr>
            <p:cNvSpPr/>
            <p:nvPr/>
          </p:nvSpPr>
          <p:spPr>
            <a:xfrm>
              <a:off x="1282999" y="4030256"/>
              <a:ext cx="179766" cy="69869"/>
            </a:xfrm>
            <a:custGeom>
              <a:avLst/>
              <a:gdLst/>
              <a:ahLst/>
              <a:cxnLst/>
              <a:rect l="l" t="t" r="r" b="b"/>
              <a:pathLst>
                <a:path w="5452" h="2119" extrusionOk="0">
                  <a:moveTo>
                    <a:pt x="5107" y="217"/>
                  </a:moveTo>
                  <a:lnTo>
                    <a:pt x="4492" y="1902"/>
                  </a:lnTo>
                  <a:lnTo>
                    <a:pt x="344" y="1902"/>
                  </a:lnTo>
                  <a:lnTo>
                    <a:pt x="1105" y="217"/>
                  </a:lnTo>
                  <a:close/>
                  <a:moveTo>
                    <a:pt x="960" y="0"/>
                  </a:moveTo>
                  <a:lnTo>
                    <a:pt x="0" y="2119"/>
                  </a:lnTo>
                  <a:lnTo>
                    <a:pt x="4654" y="2119"/>
                  </a:lnTo>
                  <a:lnTo>
                    <a:pt x="5451"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8" name="Google Shape;4132;p90">
              <a:extLst>
                <a:ext uri="{FF2B5EF4-FFF2-40B4-BE49-F238E27FC236}">
                  <a16:creationId xmlns:a16="http://schemas.microsoft.com/office/drawing/2014/main" id="{815FB679-3E4C-15FA-BD6F-1A9A18514CB0}"/>
                </a:ext>
              </a:extLst>
            </p:cNvPr>
            <p:cNvSpPr/>
            <p:nvPr/>
          </p:nvSpPr>
          <p:spPr>
            <a:xfrm>
              <a:off x="1253719" y="4120403"/>
              <a:ext cx="174392" cy="62153"/>
            </a:xfrm>
            <a:custGeom>
              <a:avLst/>
              <a:gdLst/>
              <a:ahLst/>
              <a:cxnLst/>
              <a:rect l="l" t="t" r="r" b="b"/>
              <a:pathLst>
                <a:path w="5289" h="1885" extrusionOk="0">
                  <a:moveTo>
                    <a:pt x="852" y="1"/>
                  </a:moveTo>
                  <a:lnTo>
                    <a:pt x="1" y="1884"/>
                  </a:lnTo>
                  <a:lnTo>
                    <a:pt x="4583" y="1884"/>
                  </a:lnTo>
                  <a:lnTo>
                    <a:pt x="5289"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59" name="Google Shape;4133;p90">
              <a:extLst>
                <a:ext uri="{FF2B5EF4-FFF2-40B4-BE49-F238E27FC236}">
                  <a16:creationId xmlns:a16="http://schemas.microsoft.com/office/drawing/2014/main" id="{AB5CD7C8-6F83-C9C7-EFB0-5EBD3D4A5D46}"/>
                </a:ext>
              </a:extLst>
            </p:cNvPr>
            <p:cNvSpPr/>
            <p:nvPr/>
          </p:nvSpPr>
          <p:spPr>
            <a:xfrm>
              <a:off x="1247751" y="4116216"/>
              <a:ext cx="185734" cy="70495"/>
            </a:xfrm>
            <a:custGeom>
              <a:avLst/>
              <a:gdLst/>
              <a:ahLst/>
              <a:cxnLst/>
              <a:rect l="l" t="t" r="r" b="b"/>
              <a:pathLst>
                <a:path w="5633" h="2138" extrusionOk="0">
                  <a:moveTo>
                    <a:pt x="5307" y="236"/>
                  </a:moveTo>
                  <a:lnTo>
                    <a:pt x="4691" y="1902"/>
                  </a:lnTo>
                  <a:lnTo>
                    <a:pt x="363" y="1902"/>
                  </a:lnTo>
                  <a:lnTo>
                    <a:pt x="1106" y="236"/>
                  </a:lnTo>
                  <a:close/>
                  <a:moveTo>
                    <a:pt x="961" y="1"/>
                  </a:moveTo>
                  <a:lnTo>
                    <a:pt x="1" y="2138"/>
                  </a:lnTo>
                  <a:lnTo>
                    <a:pt x="4836" y="2138"/>
                  </a:lnTo>
                  <a:lnTo>
                    <a:pt x="5633"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0" name="Google Shape;4134;p90">
              <a:extLst>
                <a:ext uri="{FF2B5EF4-FFF2-40B4-BE49-F238E27FC236}">
                  <a16:creationId xmlns:a16="http://schemas.microsoft.com/office/drawing/2014/main" id="{41F94697-E31C-EE46-FD73-321CB7575E71}"/>
                </a:ext>
              </a:extLst>
            </p:cNvPr>
            <p:cNvSpPr/>
            <p:nvPr/>
          </p:nvSpPr>
          <p:spPr>
            <a:xfrm>
              <a:off x="1398239" y="3955012"/>
              <a:ext cx="85432" cy="62714"/>
            </a:xfrm>
            <a:custGeom>
              <a:avLst/>
              <a:gdLst/>
              <a:ahLst/>
              <a:cxnLst/>
              <a:rect l="l" t="t" r="r" b="b"/>
              <a:pathLst>
                <a:path w="2591" h="1902" extrusionOk="0">
                  <a:moveTo>
                    <a:pt x="779" y="0"/>
                  </a:moveTo>
                  <a:lnTo>
                    <a:pt x="0" y="1902"/>
                  </a:lnTo>
                  <a:lnTo>
                    <a:pt x="1884" y="1902"/>
                  </a:lnTo>
                  <a:lnTo>
                    <a:pt x="2590"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1" name="Google Shape;4135;p90">
              <a:extLst>
                <a:ext uri="{FF2B5EF4-FFF2-40B4-BE49-F238E27FC236}">
                  <a16:creationId xmlns:a16="http://schemas.microsoft.com/office/drawing/2014/main" id="{A6C414F1-8C68-182A-DAE8-112E56B697EA}"/>
                </a:ext>
              </a:extLst>
            </p:cNvPr>
            <p:cNvSpPr/>
            <p:nvPr/>
          </p:nvSpPr>
          <p:spPr>
            <a:xfrm>
              <a:off x="1392865" y="3951418"/>
              <a:ext cx="96181" cy="69902"/>
            </a:xfrm>
            <a:custGeom>
              <a:avLst/>
              <a:gdLst/>
              <a:ahLst/>
              <a:cxnLst/>
              <a:rect l="l" t="t" r="r" b="b"/>
              <a:pathLst>
                <a:path w="2917" h="2120" extrusionOk="0">
                  <a:moveTo>
                    <a:pt x="2590" y="218"/>
                  </a:moveTo>
                  <a:lnTo>
                    <a:pt x="1956" y="1884"/>
                  </a:lnTo>
                  <a:lnTo>
                    <a:pt x="345" y="1884"/>
                  </a:lnTo>
                  <a:lnTo>
                    <a:pt x="1015" y="218"/>
                  </a:lnTo>
                  <a:close/>
                  <a:moveTo>
                    <a:pt x="870" y="1"/>
                  </a:moveTo>
                  <a:lnTo>
                    <a:pt x="1" y="2120"/>
                  </a:lnTo>
                  <a:lnTo>
                    <a:pt x="2119" y="2120"/>
                  </a:lnTo>
                  <a:lnTo>
                    <a:pt x="291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2" name="Google Shape;4136;p90">
              <a:extLst>
                <a:ext uri="{FF2B5EF4-FFF2-40B4-BE49-F238E27FC236}">
                  <a16:creationId xmlns:a16="http://schemas.microsoft.com/office/drawing/2014/main" id="{F800B3FE-A9C5-72F3-C400-05EA455F8F88}"/>
                </a:ext>
              </a:extLst>
            </p:cNvPr>
            <p:cNvSpPr/>
            <p:nvPr/>
          </p:nvSpPr>
          <p:spPr>
            <a:xfrm>
              <a:off x="1472296" y="3955012"/>
              <a:ext cx="83025" cy="62714"/>
            </a:xfrm>
            <a:custGeom>
              <a:avLst/>
              <a:gdLst/>
              <a:ahLst/>
              <a:cxnLst/>
              <a:rect l="l" t="t" r="r" b="b"/>
              <a:pathLst>
                <a:path w="2518" h="1902" extrusionOk="0">
                  <a:moveTo>
                    <a:pt x="706" y="0"/>
                  </a:moveTo>
                  <a:lnTo>
                    <a:pt x="0" y="1902"/>
                  </a:lnTo>
                  <a:lnTo>
                    <a:pt x="1883" y="1902"/>
                  </a:lnTo>
                  <a:lnTo>
                    <a:pt x="2517"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3" name="Google Shape;4137;p90">
              <a:extLst>
                <a:ext uri="{FF2B5EF4-FFF2-40B4-BE49-F238E27FC236}">
                  <a16:creationId xmlns:a16="http://schemas.microsoft.com/office/drawing/2014/main" id="{36E5C85A-32D2-4B5E-F70C-B4DE3F9E5BAA}"/>
                </a:ext>
              </a:extLst>
            </p:cNvPr>
            <p:cNvSpPr/>
            <p:nvPr/>
          </p:nvSpPr>
          <p:spPr>
            <a:xfrm>
              <a:off x="1466922" y="3951418"/>
              <a:ext cx="93774" cy="69902"/>
            </a:xfrm>
            <a:custGeom>
              <a:avLst/>
              <a:gdLst/>
              <a:ahLst/>
              <a:cxnLst/>
              <a:rect l="l" t="t" r="r" b="b"/>
              <a:pathLst>
                <a:path w="2844" h="2120" extrusionOk="0">
                  <a:moveTo>
                    <a:pt x="2535" y="218"/>
                  </a:moveTo>
                  <a:lnTo>
                    <a:pt x="1956" y="1884"/>
                  </a:lnTo>
                  <a:lnTo>
                    <a:pt x="326" y="1884"/>
                  </a:lnTo>
                  <a:lnTo>
                    <a:pt x="942" y="218"/>
                  </a:lnTo>
                  <a:close/>
                  <a:moveTo>
                    <a:pt x="797" y="1"/>
                  </a:moveTo>
                  <a:lnTo>
                    <a:pt x="0" y="2120"/>
                  </a:lnTo>
                  <a:lnTo>
                    <a:pt x="2119" y="2120"/>
                  </a:lnTo>
                  <a:lnTo>
                    <a:pt x="2843"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4" name="Google Shape;4138;p90">
              <a:extLst>
                <a:ext uri="{FF2B5EF4-FFF2-40B4-BE49-F238E27FC236}">
                  <a16:creationId xmlns:a16="http://schemas.microsoft.com/office/drawing/2014/main" id="{E5CF2B4E-E270-BE14-034D-F1878A1FC6F3}"/>
                </a:ext>
              </a:extLst>
            </p:cNvPr>
            <p:cNvSpPr/>
            <p:nvPr/>
          </p:nvSpPr>
          <p:spPr>
            <a:xfrm>
              <a:off x="1546914" y="3955012"/>
              <a:ext cx="80057" cy="62714"/>
            </a:xfrm>
            <a:custGeom>
              <a:avLst/>
              <a:gdLst/>
              <a:ahLst/>
              <a:cxnLst/>
              <a:rect l="l" t="t" r="r" b="b"/>
              <a:pathLst>
                <a:path w="2428" h="1902" extrusionOk="0">
                  <a:moveTo>
                    <a:pt x="616" y="0"/>
                  </a:moveTo>
                  <a:lnTo>
                    <a:pt x="1" y="1902"/>
                  </a:lnTo>
                  <a:lnTo>
                    <a:pt x="1866" y="1902"/>
                  </a:lnTo>
                  <a:lnTo>
                    <a:pt x="2427"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5" name="Google Shape;4139;p90">
              <a:extLst>
                <a:ext uri="{FF2B5EF4-FFF2-40B4-BE49-F238E27FC236}">
                  <a16:creationId xmlns:a16="http://schemas.microsoft.com/office/drawing/2014/main" id="{81578D20-8D68-D1B8-239B-08F0959B04E2}"/>
                </a:ext>
              </a:extLst>
            </p:cNvPr>
            <p:cNvSpPr/>
            <p:nvPr/>
          </p:nvSpPr>
          <p:spPr>
            <a:xfrm>
              <a:off x="1541539" y="3951418"/>
              <a:ext cx="90213" cy="69902"/>
            </a:xfrm>
            <a:custGeom>
              <a:avLst/>
              <a:gdLst/>
              <a:ahLst/>
              <a:cxnLst/>
              <a:rect l="l" t="t" r="r" b="b"/>
              <a:pathLst>
                <a:path w="2736" h="2120" extrusionOk="0">
                  <a:moveTo>
                    <a:pt x="2427" y="218"/>
                  </a:moveTo>
                  <a:lnTo>
                    <a:pt x="1938" y="1884"/>
                  </a:lnTo>
                  <a:lnTo>
                    <a:pt x="309" y="1884"/>
                  </a:lnTo>
                  <a:lnTo>
                    <a:pt x="852" y="218"/>
                  </a:lnTo>
                  <a:close/>
                  <a:moveTo>
                    <a:pt x="689" y="1"/>
                  </a:moveTo>
                  <a:lnTo>
                    <a:pt x="1" y="2120"/>
                  </a:lnTo>
                  <a:lnTo>
                    <a:pt x="2120" y="2120"/>
                  </a:lnTo>
                  <a:lnTo>
                    <a:pt x="2735"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6" name="Google Shape;4140;p90">
              <a:extLst>
                <a:ext uri="{FF2B5EF4-FFF2-40B4-BE49-F238E27FC236}">
                  <a16:creationId xmlns:a16="http://schemas.microsoft.com/office/drawing/2014/main" id="{4BEE61D5-314F-DDC5-2A2E-D303E90B531C}"/>
                </a:ext>
              </a:extLst>
            </p:cNvPr>
            <p:cNvSpPr/>
            <p:nvPr/>
          </p:nvSpPr>
          <p:spPr>
            <a:xfrm>
              <a:off x="1620971" y="3955012"/>
              <a:ext cx="77650" cy="62714"/>
            </a:xfrm>
            <a:custGeom>
              <a:avLst/>
              <a:gdLst/>
              <a:ahLst/>
              <a:cxnLst/>
              <a:rect l="l" t="t" r="r" b="b"/>
              <a:pathLst>
                <a:path w="2355" h="1902" extrusionOk="0">
                  <a:moveTo>
                    <a:pt x="544" y="0"/>
                  </a:moveTo>
                  <a:lnTo>
                    <a:pt x="0" y="1902"/>
                  </a:lnTo>
                  <a:lnTo>
                    <a:pt x="1866" y="1902"/>
                  </a:lnTo>
                  <a:lnTo>
                    <a:pt x="2355"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7" name="Google Shape;4141;p90">
              <a:extLst>
                <a:ext uri="{FF2B5EF4-FFF2-40B4-BE49-F238E27FC236}">
                  <a16:creationId xmlns:a16="http://schemas.microsoft.com/office/drawing/2014/main" id="{7BF8D721-F08A-0233-1AB4-D5EA3646285C}"/>
                </a:ext>
              </a:extLst>
            </p:cNvPr>
            <p:cNvSpPr/>
            <p:nvPr/>
          </p:nvSpPr>
          <p:spPr>
            <a:xfrm>
              <a:off x="1616190" y="3951418"/>
              <a:ext cx="87806" cy="69902"/>
            </a:xfrm>
            <a:custGeom>
              <a:avLst/>
              <a:gdLst/>
              <a:ahLst/>
              <a:cxnLst/>
              <a:rect l="l" t="t" r="r" b="b"/>
              <a:pathLst>
                <a:path w="2663" h="2120" extrusionOk="0">
                  <a:moveTo>
                    <a:pt x="2373" y="218"/>
                  </a:moveTo>
                  <a:lnTo>
                    <a:pt x="1938" y="1884"/>
                  </a:lnTo>
                  <a:lnTo>
                    <a:pt x="308" y="1884"/>
                  </a:lnTo>
                  <a:lnTo>
                    <a:pt x="779" y="218"/>
                  </a:lnTo>
                  <a:close/>
                  <a:moveTo>
                    <a:pt x="616" y="1"/>
                  </a:moveTo>
                  <a:lnTo>
                    <a:pt x="0" y="2120"/>
                  </a:lnTo>
                  <a:lnTo>
                    <a:pt x="2119" y="2120"/>
                  </a:lnTo>
                  <a:lnTo>
                    <a:pt x="2663"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8" name="Google Shape;4142;p90">
              <a:extLst>
                <a:ext uri="{FF2B5EF4-FFF2-40B4-BE49-F238E27FC236}">
                  <a16:creationId xmlns:a16="http://schemas.microsoft.com/office/drawing/2014/main" id="{A0298EDF-647B-9289-1E0F-12A9619CA85F}"/>
                </a:ext>
              </a:extLst>
            </p:cNvPr>
            <p:cNvSpPr/>
            <p:nvPr/>
          </p:nvSpPr>
          <p:spPr>
            <a:xfrm>
              <a:off x="1694995" y="3955012"/>
              <a:ext cx="75276" cy="62714"/>
            </a:xfrm>
            <a:custGeom>
              <a:avLst/>
              <a:gdLst/>
              <a:ahLst/>
              <a:cxnLst/>
              <a:rect l="l" t="t" r="r" b="b"/>
              <a:pathLst>
                <a:path w="2283" h="1902" extrusionOk="0">
                  <a:moveTo>
                    <a:pt x="472" y="0"/>
                  </a:moveTo>
                  <a:lnTo>
                    <a:pt x="1" y="1902"/>
                  </a:lnTo>
                  <a:lnTo>
                    <a:pt x="1866" y="1902"/>
                  </a:lnTo>
                  <a:lnTo>
                    <a:pt x="2283"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69" name="Google Shape;4143;p90">
              <a:extLst>
                <a:ext uri="{FF2B5EF4-FFF2-40B4-BE49-F238E27FC236}">
                  <a16:creationId xmlns:a16="http://schemas.microsoft.com/office/drawing/2014/main" id="{B78AFE0A-43D1-0867-7E05-9F0EBDA1BC33}"/>
                </a:ext>
              </a:extLst>
            </p:cNvPr>
            <p:cNvSpPr/>
            <p:nvPr/>
          </p:nvSpPr>
          <p:spPr>
            <a:xfrm>
              <a:off x="1690247" y="3951418"/>
              <a:ext cx="84805" cy="69902"/>
            </a:xfrm>
            <a:custGeom>
              <a:avLst/>
              <a:gdLst/>
              <a:ahLst/>
              <a:cxnLst/>
              <a:rect l="l" t="t" r="r" b="b"/>
              <a:pathLst>
                <a:path w="2572" h="2120" extrusionOk="0">
                  <a:moveTo>
                    <a:pt x="2300" y="218"/>
                  </a:moveTo>
                  <a:lnTo>
                    <a:pt x="1938" y="1884"/>
                  </a:lnTo>
                  <a:lnTo>
                    <a:pt x="290" y="1884"/>
                  </a:lnTo>
                  <a:lnTo>
                    <a:pt x="724" y="218"/>
                  </a:lnTo>
                  <a:close/>
                  <a:moveTo>
                    <a:pt x="525" y="1"/>
                  </a:moveTo>
                  <a:lnTo>
                    <a:pt x="0" y="2120"/>
                  </a:lnTo>
                  <a:lnTo>
                    <a:pt x="2101" y="2120"/>
                  </a:lnTo>
                  <a:lnTo>
                    <a:pt x="2572"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0" name="Google Shape;4144;p90">
              <a:extLst>
                <a:ext uri="{FF2B5EF4-FFF2-40B4-BE49-F238E27FC236}">
                  <a16:creationId xmlns:a16="http://schemas.microsoft.com/office/drawing/2014/main" id="{F9410F3B-711C-D909-1E81-DA40BAA2E93E}"/>
                </a:ext>
              </a:extLst>
            </p:cNvPr>
            <p:cNvSpPr/>
            <p:nvPr/>
          </p:nvSpPr>
          <p:spPr>
            <a:xfrm>
              <a:off x="1769052" y="3955012"/>
              <a:ext cx="73463" cy="62714"/>
            </a:xfrm>
            <a:custGeom>
              <a:avLst/>
              <a:gdLst/>
              <a:ahLst/>
              <a:cxnLst/>
              <a:rect l="l" t="t" r="r" b="b"/>
              <a:pathLst>
                <a:path w="2228" h="1902" extrusionOk="0">
                  <a:moveTo>
                    <a:pt x="417" y="0"/>
                  </a:moveTo>
                  <a:lnTo>
                    <a:pt x="0" y="1902"/>
                  </a:lnTo>
                  <a:lnTo>
                    <a:pt x="1884" y="1902"/>
                  </a:lnTo>
                  <a:lnTo>
                    <a:pt x="2228"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1" name="Google Shape;4145;p90">
              <a:extLst>
                <a:ext uri="{FF2B5EF4-FFF2-40B4-BE49-F238E27FC236}">
                  <a16:creationId xmlns:a16="http://schemas.microsoft.com/office/drawing/2014/main" id="{E480FDBC-680D-3377-A1DC-797016D3EC18}"/>
                </a:ext>
              </a:extLst>
            </p:cNvPr>
            <p:cNvSpPr/>
            <p:nvPr/>
          </p:nvSpPr>
          <p:spPr>
            <a:xfrm>
              <a:off x="1764271" y="3951418"/>
              <a:ext cx="82431" cy="69902"/>
            </a:xfrm>
            <a:custGeom>
              <a:avLst/>
              <a:gdLst/>
              <a:ahLst/>
              <a:cxnLst/>
              <a:rect l="l" t="t" r="r" b="b"/>
              <a:pathLst>
                <a:path w="2500" h="2120" extrusionOk="0">
                  <a:moveTo>
                    <a:pt x="2228" y="218"/>
                  </a:moveTo>
                  <a:lnTo>
                    <a:pt x="1920" y="1884"/>
                  </a:lnTo>
                  <a:lnTo>
                    <a:pt x="290" y="1884"/>
                  </a:lnTo>
                  <a:lnTo>
                    <a:pt x="634" y="218"/>
                  </a:lnTo>
                  <a:close/>
                  <a:moveTo>
                    <a:pt x="453" y="1"/>
                  </a:moveTo>
                  <a:lnTo>
                    <a:pt x="1" y="2120"/>
                  </a:lnTo>
                  <a:lnTo>
                    <a:pt x="2119" y="2120"/>
                  </a:lnTo>
                  <a:lnTo>
                    <a:pt x="250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2" name="Google Shape;4146;p90">
              <a:extLst>
                <a:ext uri="{FF2B5EF4-FFF2-40B4-BE49-F238E27FC236}">
                  <a16:creationId xmlns:a16="http://schemas.microsoft.com/office/drawing/2014/main" id="{C71FD36C-723A-4CBB-0929-E32333EB644A}"/>
                </a:ext>
              </a:extLst>
            </p:cNvPr>
            <p:cNvSpPr/>
            <p:nvPr/>
          </p:nvSpPr>
          <p:spPr>
            <a:xfrm>
              <a:off x="1843109" y="3955012"/>
              <a:ext cx="71089" cy="62714"/>
            </a:xfrm>
            <a:custGeom>
              <a:avLst/>
              <a:gdLst/>
              <a:ahLst/>
              <a:cxnLst/>
              <a:rect l="l" t="t" r="r" b="b"/>
              <a:pathLst>
                <a:path w="2156" h="1902" extrusionOk="0">
                  <a:moveTo>
                    <a:pt x="344" y="0"/>
                  </a:moveTo>
                  <a:lnTo>
                    <a:pt x="0" y="1902"/>
                  </a:lnTo>
                  <a:lnTo>
                    <a:pt x="1883" y="1902"/>
                  </a:lnTo>
                  <a:lnTo>
                    <a:pt x="2155"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3" name="Google Shape;4147;p90">
              <a:extLst>
                <a:ext uri="{FF2B5EF4-FFF2-40B4-BE49-F238E27FC236}">
                  <a16:creationId xmlns:a16="http://schemas.microsoft.com/office/drawing/2014/main" id="{57E7ADFE-985F-99F6-3436-3C2CF8695C98}"/>
                </a:ext>
              </a:extLst>
            </p:cNvPr>
            <p:cNvSpPr/>
            <p:nvPr/>
          </p:nvSpPr>
          <p:spPr>
            <a:xfrm>
              <a:off x="1838921" y="3951418"/>
              <a:ext cx="79431" cy="69902"/>
            </a:xfrm>
            <a:custGeom>
              <a:avLst/>
              <a:gdLst/>
              <a:ahLst/>
              <a:cxnLst/>
              <a:rect l="l" t="t" r="r" b="b"/>
              <a:pathLst>
                <a:path w="2409" h="2120" extrusionOk="0">
                  <a:moveTo>
                    <a:pt x="2137" y="218"/>
                  </a:moveTo>
                  <a:lnTo>
                    <a:pt x="1902" y="1884"/>
                  </a:lnTo>
                  <a:lnTo>
                    <a:pt x="272" y="1884"/>
                  </a:lnTo>
                  <a:lnTo>
                    <a:pt x="544" y="218"/>
                  </a:lnTo>
                  <a:close/>
                  <a:moveTo>
                    <a:pt x="362" y="1"/>
                  </a:moveTo>
                  <a:lnTo>
                    <a:pt x="0" y="2120"/>
                  </a:lnTo>
                  <a:lnTo>
                    <a:pt x="2101" y="2120"/>
                  </a:lnTo>
                  <a:lnTo>
                    <a:pt x="2409"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4" name="Google Shape;4148;p90">
              <a:extLst>
                <a:ext uri="{FF2B5EF4-FFF2-40B4-BE49-F238E27FC236}">
                  <a16:creationId xmlns:a16="http://schemas.microsoft.com/office/drawing/2014/main" id="{CE28F1A6-6CB7-4BA1-4FBC-C339CE0A2724}"/>
                </a:ext>
              </a:extLst>
            </p:cNvPr>
            <p:cNvSpPr/>
            <p:nvPr/>
          </p:nvSpPr>
          <p:spPr>
            <a:xfrm>
              <a:off x="1917133" y="3955012"/>
              <a:ext cx="68715" cy="62714"/>
            </a:xfrm>
            <a:custGeom>
              <a:avLst/>
              <a:gdLst/>
              <a:ahLst/>
              <a:cxnLst/>
              <a:rect l="l" t="t" r="r" b="b"/>
              <a:pathLst>
                <a:path w="2084" h="1902" extrusionOk="0">
                  <a:moveTo>
                    <a:pt x="272" y="0"/>
                  </a:moveTo>
                  <a:lnTo>
                    <a:pt x="1" y="1902"/>
                  </a:lnTo>
                  <a:lnTo>
                    <a:pt x="1884" y="1902"/>
                  </a:lnTo>
                  <a:lnTo>
                    <a:pt x="2083"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5" name="Google Shape;4149;p90">
              <a:extLst>
                <a:ext uri="{FF2B5EF4-FFF2-40B4-BE49-F238E27FC236}">
                  <a16:creationId xmlns:a16="http://schemas.microsoft.com/office/drawing/2014/main" id="{6D0A4044-F087-0CF5-4F73-54B848FCC927}"/>
                </a:ext>
              </a:extLst>
            </p:cNvPr>
            <p:cNvSpPr/>
            <p:nvPr/>
          </p:nvSpPr>
          <p:spPr>
            <a:xfrm>
              <a:off x="1912945" y="3951418"/>
              <a:ext cx="77057" cy="69902"/>
            </a:xfrm>
            <a:custGeom>
              <a:avLst/>
              <a:gdLst/>
              <a:ahLst/>
              <a:cxnLst/>
              <a:rect l="l" t="t" r="r" b="b"/>
              <a:pathLst>
                <a:path w="2337" h="2120" extrusionOk="0">
                  <a:moveTo>
                    <a:pt x="2083" y="218"/>
                  </a:moveTo>
                  <a:lnTo>
                    <a:pt x="1902" y="1884"/>
                  </a:lnTo>
                  <a:lnTo>
                    <a:pt x="273" y="1884"/>
                  </a:lnTo>
                  <a:lnTo>
                    <a:pt x="490" y="218"/>
                  </a:lnTo>
                  <a:close/>
                  <a:moveTo>
                    <a:pt x="291" y="1"/>
                  </a:moveTo>
                  <a:lnTo>
                    <a:pt x="1" y="2120"/>
                  </a:lnTo>
                  <a:lnTo>
                    <a:pt x="2120" y="2120"/>
                  </a:lnTo>
                  <a:lnTo>
                    <a:pt x="233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6" name="Google Shape;4150;p90">
              <a:extLst>
                <a:ext uri="{FF2B5EF4-FFF2-40B4-BE49-F238E27FC236}">
                  <a16:creationId xmlns:a16="http://schemas.microsoft.com/office/drawing/2014/main" id="{26526232-85C9-BD3F-F33E-390F6E8FD45C}"/>
                </a:ext>
              </a:extLst>
            </p:cNvPr>
            <p:cNvSpPr/>
            <p:nvPr/>
          </p:nvSpPr>
          <p:spPr>
            <a:xfrm>
              <a:off x="1991783" y="3955012"/>
              <a:ext cx="65714" cy="62714"/>
            </a:xfrm>
            <a:custGeom>
              <a:avLst/>
              <a:gdLst/>
              <a:ahLst/>
              <a:cxnLst/>
              <a:rect l="l" t="t" r="r" b="b"/>
              <a:pathLst>
                <a:path w="1993" h="1902" extrusionOk="0">
                  <a:moveTo>
                    <a:pt x="181" y="0"/>
                  </a:moveTo>
                  <a:lnTo>
                    <a:pt x="0" y="1902"/>
                  </a:lnTo>
                  <a:lnTo>
                    <a:pt x="1866" y="1902"/>
                  </a:lnTo>
                  <a:lnTo>
                    <a:pt x="1992"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7" name="Google Shape;4151;p90">
              <a:extLst>
                <a:ext uri="{FF2B5EF4-FFF2-40B4-BE49-F238E27FC236}">
                  <a16:creationId xmlns:a16="http://schemas.microsoft.com/office/drawing/2014/main" id="{D5B28F7E-C561-FD81-09F4-E79FED09E41D}"/>
                </a:ext>
              </a:extLst>
            </p:cNvPr>
            <p:cNvSpPr/>
            <p:nvPr/>
          </p:nvSpPr>
          <p:spPr>
            <a:xfrm>
              <a:off x="1987596" y="3951418"/>
              <a:ext cx="74089" cy="69902"/>
            </a:xfrm>
            <a:custGeom>
              <a:avLst/>
              <a:gdLst/>
              <a:ahLst/>
              <a:cxnLst/>
              <a:rect l="l" t="t" r="r" b="b"/>
              <a:pathLst>
                <a:path w="2247" h="2120" extrusionOk="0">
                  <a:moveTo>
                    <a:pt x="1993" y="218"/>
                  </a:moveTo>
                  <a:lnTo>
                    <a:pt x="1884" y="1884"/>
                  </a:lnTo>
                  <a:lnTo>
                    <a:pt x="236" y="1884"/>
                  </a:lnTo>
                  <a:lnTo>
                    <a:pt x="417" y="218"/>
                  </a:lnTo>
                  <a:close/>
                  <a:moveTo>
                    <a:pt x="200" y="1"/>
                  </a:moveTo>
                  <a:lnTo>
                    <a:pt x="1" y="2120"/>
                  </a:lnTo>
                  <a:lnTo>
                    <a:pt x="2101" y="2120"/>
                  </a:lnTo>
                  <a:lnTo>
                    <a:pt x="224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8" name="Google Shape;4152;p90">
              <a:extLst>
                <a:ext uri="{FF2B5EF4-FFF2-40B4-BE49-F238E27FC236}">
                  <a16:creationId xmlns:a16="http://schemas.microsoft.com/office/drawing/2014/main" id="{F95046E2-46D7-7C26-8113-CFFA89542AC3}"/>
                </a:ext>
              </a:extLst>
            </p:cNvPr>
            <p:cNvSpPr/>
            <p:nvPr/>
          </p:nvSpPr>
          <p:spPr>
            <a:xfrm>
              <a:off x="2065807" y="3955012"/>
              <a:ext cx="63340" cy="62714"/>
            </a:xfrm>
            <a:custGeom>
              <a:avLst/>
              <a:gdLst/>
              <a:ahLst/>
              <a:cxnLst/>
              <a:rect l="l" t="t" r="r" b="b"/>
              <a:pathLst>
                <a:path w="1921" h="1902" extrusionOk="0">
                  <a:moveTo>
                    <a:pt x="110" y="0"/>
                  </a:moveTo>
                  <a:lnTo>
                    <a:pt x="1" y="1902"/>
                  </a:lnTo>
                  <a:lnTo>
                    <a:pt x="1866" y="1902"/>
                  </a:lnTo>
                  <a:lnTo>
                    <a:pt x="192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79" name="Google Shape;4153;p90">
              <a:extLst>
                <a:ext uri="{FF2B5EF4-FFF2-40B4-BE49-F238E27FC236}">
                  <a16:creationId xmlns:a16="http://schemas.microsoft.com/office/drawing/2014/main" id="{4EE25A6B-DDC5-4792-22D4-84F3DD1761AC}"/>
                </a:ext>
              </a:extLst>
            </p:cNvPr>
            <p:cNvSpPr/>
            <p:nvPr/>
          </p:nvSpPr>
          <p:spPr>
            <a:xfrm>
              <a:off x="2061653" y="3951418"/>
              <a:ext cx="71089" cy="69902"/>
            </a:xfrm>
            <a:custGeom>
              <a:avLst/>
              <a:gdLst/>
              <a:ahLst/>
              <a:cxnLst/>
              <a:rect l="l" t="t" r="r" b="b"/>
              <a:pathLst>
                <a:path w="2156" h="2120" extrusionOk="0">
                  <a:moveTo>
                    <a:pt x="1920" y="218"/>
                  </a:moveTo>
                  <a:lnTo>
                    <a:pt x="1884" y="1884"/>
                  </a:lnTo>
                  <a:lnTo>
                    <a:pt x="236" y="1884"/>
                  </a:lnTo>
                  <a:lnTo>
                    <a:pt x="344" y="218"/>
                  </a:lnTo>
                  <a:close/>
                  <a:moveTo>
                    <a:pt x="127" y="1"/>
                  </a:moveTo>
                  <a:lnTo>
                    <a:pt x="0" y="2120"/>
                  </a:lnTo>
                  <a:lnTo>
                    <a:pt x="2101" y="2120"/>
                  </a:lnTo>
                  <a:lnTo>
                    <a:pt x="2155"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0" name="Google Shape;4154;p90">
              <a:extLst>
                <a:ext uri="{FF2B5EF4-FFF2-40B4-BE49-F238E27FC236}">
                  <a16:creationId xmlns:a16="http://schemas.microsoft.com/office/drawing/2014/main" id="{EC29B8F1-DCF9-3D2C-4D6D-FE8A7FAD2E58}"/>
                </a:ext>
              </a:extLst>
            </p:cNvPr>
            <p:cNvSpPr/>
            <p:nvPr/>
          </p:nvSpPr>
          <p:spPr>
            <a:xfrm>
              <a:off x="2139864" y="3955012"/>
              <a:ext cx="61527" cy="62714"/>
            </a:xfrm>
            <a:custGeom>
              <a:avLst/>
              <a:gdLst/>
              <a:ahLst/>
              <a:cxnLst/>
              <a:rect l="l" t="t" r="r" b="b"/>
              <a:pathLst>
                <a:path w="1866" h="1902" extrusionOk="0">
                  <a:moveTo>
                    <a:pt x="37" y="0"/>
                  </a:moveTo>
                  <a:lnTo>
                    <a:pt x="1" y="1902"/>
                  </a:lnTo>
                  <a:lnTo>
                    <a:pt x="1866" y="1902"/>
                  </a:lnTo>
                  <a:lnTo>
                    <a:pt x="1848"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1" name="Google Shape;4155;p90">
              <a:extLst>
                <a:ext uri="{FF2B5EF4-FFF2-40B4-BE49-F238E27FC236}">
                  <a16:creationId xmlns:a16="http://schemas.microsoft.com/office/drawing/2014/main" id="{0B99D6A2-CE47-6904-5C9D-13D6290C46E1}"/>
                </a:ext>
              </a:extLst>
            </p:cNvPr>
            <p:cNvSpPr/>
            <p:nvPr/>
          </p:nvSpPr>
          <p:spPr>
            <a:xfrm>
              <a:off x="2136270" y="3951418"/>
              <a:ext cx="69308" cy="69902"/>
            </a:xfrm>
            <a:custGeom>
              <a:avLst/>
              <a:gdLst/>
              <a:ahLst/>
              <a:cxnLst/>
              <a:rect l="l" t="t" r="r" b="b"/>
              <a:pathLst>
                <a:path w="2102" h="2120" extrusionOk="0">
                  <a:moveTo>
                    <a:pt x="1848" y="218"/>
                  </a:moveTo>
                  <a:lnTo>
                    <a:pt x="1866" y="1884"/>
                  </a:lnTo>
                  <a:lnTo>
                    <a:pt x="218" y="1884"/>
                  </a:lnTo>
                  <a:lnTo>
                    <a:pt x="254" y="218"/>
                  </a:lnTo>
                  <a:close/>
                  <a:moveTo>
                    <a:pt x="37" y="1"/>
                  </a:moveTo>
                  <a:lnTo>
                    <a:pt x="1" y="2120"/>
                  </a:lnTo>
                  <a:lnTo>
                    <a:pt x="2102" y="2120"/>
                  </a:lnTo>
                  <a:lnTo>
                    <a:pt x="2065"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2" name="Google Shape;4156;p90">
              <a:extLst>
                <a:ext uri="{FF2B5EF4-FFF2-40B4-BE49-F238E27FC236}">
                  <a16:creationId xmlns:a16="http://schemas.microsoft.com/office/drawing/2014/main" id="{5E46E9DE-C83B-9104-E4E2-E375E74F254C}"/>
                </a:ext>
              </a:extLst>
            </p:cNvPr>
            <p:cNvSpPr/>
            <p:nvPr/>
          </p:nvSpPr>
          <p:spPr>
            <a:xfrm>
              <a:off x="2212701" y="3955012"/>
              <a:ext cx="63340" cy="62714"/>
            </a:xfrm>
            <a:custGeom>
              <a:avLst/>
              <a:gdLst/>
              <a:ahLst/>
              <a:cxnLst/>
              <a:rect l="l" t="t" r="r" b="b"/>
              <a:pathLst>
                <a:path w="1921" h="1902" extrusionOk="0">
                  <a:moveTo>
                    <a:pt x="1" y="0"/>
                  </a:moveTo>
                  <a:lnTo>
                    <a:pt x="37" y="1902"/>
                  </a:lnTo>
                  <a:lnTo>
                    <a:pt x="1920" y="1902"/>
                  </a:lnTo>
                  <a:lnTo>
                    <a:pt x="1812"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3" name="Google Shape;4157;p90">
              <a:extLst>
                <a:ext uri="{FF2B5EF4-FFF2-40B4-BE49-F238E27FC236}">
                  <a16:creationId xmlns:a16="http://schemas.microsoft.com/office/drawing/2014/main" id="{21845581-79DA-7378-0EED-47D8E6820597}"/>
                </a:ext>
              </a:extLst>
            </p:cNvPr>
            <p:cNvSpPr/>
            <p:nvPr/>
          </p:nvSpPr>
          <p:spPr>
            <a:xfrm>
              <a:off x="2209140" y="3951418"/>
              <a:ext cx="70495" cy="69902"/>
            </a:xfrm>
            <a:custGeom>
              <a:avLst/>
              <a:gdLst/>
              <a:ahLst/>
              <a:cxnLst/>
              <a:rect l="l" t="t" r="r" b="b"/>
              <a:pathLst>
                <a:path w="2138" h="2120" extrusionOk="0">
                  <a:moveTo>
                    <a:pt x="1811" y="218"/>
                  </a:moveTo>
                  <a:lnTo>
                    <a:pt x="1902" y="1884"/>
                  </a:lnTo>
                  <a:lnTo>
                    <a:pt x="254" y="1884"/>
                  </a:lnTo>
                  <a:lnTo>
                    <a:pt x="236" y="218"/>
                  </a:lnTo>
                  <a:close/>
                  <a:moveTo>
                    <a:pt x="0" y="1"/>
                  </a:moveTo>
                  <a:lnTo>
                    <a:pt x="36" y="2120"/>
                  </a:lnTo>
                  <a:lnTo>
                    <a:pt x="2137" y="2120"/>
                  </a:lnTo>
                  <a:lnTo>
                    <a:pt x="2028"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4" name="Google Shape;4158;p90">
              <a:extLst>
                <a:ext uri="{FF2B5EF4-FFF2-40B4-BE49-F238E27FC236}">
                  <a16:creationId xmlns:a16="http://schemas.microsoft.com/office/drawing/2014/main" id="{B0550D35-580F-9CE1-0720-4CC0B58378A9}"/>
                </a:ext>
              </a:extLst>
            </p:cNvPr>
            <p:cNvSpPr/>
            <p:nvPr/>
          </p:nvSpPr>
          <p:spPr>
            <a:xfrm>
              <a:off x="2284384" y="3955012"/>
              <a:ext cx="65714" cy="62714"/>
            </a:xfrm>
            <a:custGeom>
              <a:avLst/>
              <a:gdLst/>
              <a:ahLst/>
              <a:cxnLst/>
              <a:rect l="l" t="t" r="r" b="b"/>
              <a:pathLst>
                <a:path w="1993" h="1902" extrusionOk="0">
                  <a:moveTo>
                    <a:pt x="0" y="0"/>
                  </a:moveTo>
                  <a:lnTo>
                    <a:pt x="109" y="1902"/>
                  </a:lnTo>
                  <a:lnTo>
                    <a:pt x="1992" y="1902"/>
                  </a:lnTo>
                  <a:lnTo>
                    <a:pt x="181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5" name="Google Shape;4159;p90">
              <a:extLst>
                <a:ext uri="{FF2B5EF4-FFF2-40B4-BE49-F238E27FC236}">
                  <a16:creationId xmlns:a16="http://schemas.microsoft.com/office/drawing/2014/main" id="{99D39CC6-CE8B-0B2E-50F3-AFFEEA1E0318}"/>
                </a:ext>
              </a:extLst>
            </p:cNvPr>
            <p:cNvSpPr/>
            <p:nvPr/>
          </p:nvSpPr>
          <p:spPr>
            <a:xfrm>
              <a:off x="2280197" y="3951418"/>
              <a:ext cx="74056" cy="69902"/>
            </a:xfrm>
            <a:custGeom>
              <a:avLst/>
              <a:gdLst/>
              <a:ahLst/>
              <a:cxnLst/>
              <a:rect l="l" t="t" r="r" b="b"/>
              <a:pathLst>
                <a:path w="2246" h="2120" extrusionOk="0">
                  <a:moveTo>
                    <a:pt x="1829" y="218"/>
                  </a:moveTo>
                  <a:lnTo>
                    <a:pt x="1992" y="1884"/>
                  </a:lnTo>
                  <a:lnTo>
                    <a:pt x="344" y="1884"/>
                  </a:lnTo>
                  <a:lnTo>
                    <a:pt x="254" y="218"/>
                  </a:lnTo>
                  <a:close/>
                  <a:moveTo>
                    <a:pt x="0" y="1"/>
                  </a:moveTo>
                  <a:lnTo>
                    <a:pt x="127" y="2120"/>
                  </a:lnTo>
                  <a:lnTo>
                    <a:pt x="2246" y="2120"/>
                  </a:lnTo>
                  <a:lnTo>
                    <a:pt x="204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6" name="Google Shape;4160;p90">
              <a:extLst>
                <a:ext uri="{FF2B5EF4-FFF2-40B4-BE49-F238E27FC236}">
                  <a16:creationId xmlns:a16="http://schemas.microsoft.com/office/drawing/2014/main" id="{CFDE8EDA-BC7C-9119-F27B-EF5D17B6364A}"/>
                </a:ext>
              </a:extLst>
            </p:cNvPr>
            <p:cNvSpPr/>
            <p:nvPr/>
          </p:nvSpPr>
          <p:spPr>
            <a:xfrm>
              <a:off x="2356034" y="3955012"/>
              <a:ext cx="68088" cy="62714"/>
            </a:xfrm>
            <a:custGeom>
              <a:avLst/>
              <a:gdLst/>
              <a:ahLst/>
              <a:cxnLst/>
              <a:rect l="l" t="t" r="r" b="b"/>
              <a:pathLst>
                <a:path w="2065" h="1902" extrusionOk="0">
                  <a:moveTo>
                    <a:pt x="0" y="0"/>
                  </a:moveTo>
                  <a:lnTo>
                    <a:pt x="181" y="1902"/>
                  </a:lnTo>
                  <a:lnTo>
                    <a:pt x="2065" y="1902"/>
                  </a:lnTo>
                  <a:lnTo>
                    <a:pt x="181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7" name="Google Shape;4161;p90">
              <a:extLst>
                <a:ext uri="{FF2B5EF4-FFF2-40B4-BE49-F238E27FC236}">
                  <a16:creationId xmlns:a16="http://schemas.microsoft.com/office/drawing/2014/main" id="{B15164FD-CCBA-EEBE-F63F-BC32277D0643}"/>
                </a:ext>
              </a:extLst>
            </p:cNvPr>
            <p:cNvSpPr/>
            <p:nvPr/>
          </p:nvSpPr>
          <p:spPr>
            <a:xfrm>
              <a:off x="2351847" y="3951418"/>
              <a:ext cx="76463" cy="69902"/>
            </a:xfrm>
            <a:custGeom>
              <a:avLst/>
              <a:gdLst/>
              <a:ahLst/>
              <a:cxnLst/>
              <a:rect l="l" t="t" r="r" b="b"/>
              <a:pathLst>
                <a:path w="2319" h="2120" extrusionOk="0">
                  <a:moveTo>
                    <a:pt x="1829" y="218"/>
                  </a:moveTo>
                  <a:lnTo>
                    <a:pt x="2065" y="1884"/>
                  </a:lnTo>
                  <a:lnTo>
                    <a:pt x="417" y="1884"/>
                  </a:lnTo>
                  <a:lnTo>
                    <a:pt x="254" y="218"/>
                  </a:lnTo>
                  <a:close/>
                  <a:moveTo>
                    <a:pt x="0" y="1"/>
                  </a:moveTo>
                  <a:lnTo>
                    <a:pt x="218" y="2120"/>
                  </a:lnTo>
                  <a:lnTo>
                    <a:pt x="2318" y="2120"/>
                  </a:lnTo>
                  <a:lnTo>
                    <a:pt x="204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8" name="Google Shape;4162;p90">
              <a:extLst>
                <a:ext uri="{FF2B5EF4-FFF2-40B4-BE49-F238E27FC236}">
                  <a16:creationId xmlns:a16="http://schemas.microsoft.com/office/drawing/2014/main" id="{742160F4-72A6-DBEB-46C2-9049B58DED84}"/>
                </a:ext>
              </a:extLst>
            </p:cNvPr>
            <p:cNvSpPr/>
            <p:nvPr/>
          </p:nvSpPr>
          <p:spPr>
            <a:xfrm>
              <a:off x="2427684" y="3955012"/>
              <a:ext cx="70495" cy="62714"/>
            </a:xfrm>
            <a:custGeom>
              <a:avLst/>
              <a:gdLst/>
              <a:ahLst/>
              <a:cxnLst/>
              <a:rect l="l" t="t" r="r" b="b"/>
              <a:pathLst>
                <a:path w="2138" h="1902" extrusionOk="0">
                  <a:moveTo>
                    <a:pt x="0" y="0"/>
                  </a:moveTo>
                  <a:lnTo>
                    <a:pt x="272" y="1902"/>
                  </a:lnTo>
                  <a:lnTo>
                    <a:pt x="2137" y="1902"/>
                  </a:lnTo>
                  <a:lnTo>
                    <a:pt x="181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89" name="Google Shape;4163;p90">
              <a:extLst>
                <a:ext uri="{FF2B5EF4-FFF2-40B4-BE49-F238E27FC236}">
                  <a16:creationId xmlns:a16="http://schemas.microsoft.com/office/drawing/2014/main" id="{6447F68E-3174-1D0F-AC38-5F8E1FF244CA}"/>
                </a:ext>
              </a:extLst>
            </p:cNvPr>
            <p:cNvSpPr/>
            <p:nvPr/>
          </p:nvSpPr>
          <p:spPr>
            <a:xfrm>
              <a:off x="2423496" y="3951418"/>
              <a:ext cx="78837" cy="69902"/>
            </a:xfrm>
            <a:custGeom>
              <a:avLst/>
              <a:gdLst/>
              <a:ahLst/>
              <a:cxnLst/>
              <a:rect l="l" t="t" r="r" b="b"/>
              <a:pathLst>
                <a:path w="2391" h="2120" extrusionOk="0">
                  <a:moveTo>
                    <a:pt x="1848" y="218"/>
                  </a:moveTo>
                  <a:lnTo>
                    <a:pt x="2137" y="1884"/>
                  </a:lnTo>
                  <a:lnTo>
                    <a:pt x="489" y="1884"/>
                  </a:lnTo>
                  <a:lnTo>
                    <a:pt x="272" y="218"/>
                  </a:lnTo>
                  <a:close/>
                  <a:moveTo>
                    <a:pt x="1" y="1"/>
                  </a:moveTo>
                  <a:lnTo>
                    <a:pt x="290" y="2120"/>
                  </a:lnTo>
                  <a:lnTo>
                    <a:pt x="2391" y="2120"/>
                  </a:lnTo>
                  <a:lnTo>
                    <a:pt x="204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0" name="Google Shape;4164;p90">
              <a:extLst>
                <a:ext uri="{FF2B5EF4-FFF2-40B4-BE49-F238E27FC236}">
                  <a16:creationId xmlns:a16="http://schemas.microsoft.com/office/drawing/2014/main" id="{3F1BDB44-8915-53DE-D07C-59E812ABAC1A}"/>
                </a:ext>
              </a:extLst>
            </p:cNvPr>
            <p:cNvSpPr/>
            <p:nvPr/>
          </p:nvSpPr>
          <p:spPr>
            <a:xfrm>
              <a:off x="2499334" y="3955012"/>
              <a:ext cx="72869" cy="62714"/>
            </a:xfrm>
            <a:custGeom>
              <a:avLst/>
              <a:gdLst/>
              <a:ahLst/>
              <a:cxnLst/>
              <a:rect l="l" t="t" r="r" b="b"/>
              <a:pathLst>
                <a:path w="2210" h="1902" extrusionOk="0">
                  <a:moveTo>
                    <a:pt x="0" y="0"/>
                  </a:moveTo>
                  <a:lnTo>
                    <a:pt x="345" y="1902"/>
                  </a:lnTo>
                  <a:lnTo>
                    <a:pt x="2210" y="1902"/>
                  </a:lnTo>
                  <a:lnTo>
                    <a:pt x="181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1" name="Google Shape;4165;p90">
              <a:extLst>
                <a:ext uri="{FF2B5EF4-FFF2-40B4-BE49-F238E27FC236}">
                  <a16:creationId xmlns:a16="http://schemas.microsoft.com/office/drawing/2014/main" id="{31CEAF19-1090-B0FE-6416-46D83EFC8E8F}"/>
                </a:ext>
              </a:extLst>
            </p:cNvPr>
            <p:cNvSpPr/>
            <p:nvPr/>
          </p:nvSpPr>
          <p:spPr>
            <a:xfrm>
              <a:off x="2495146" y="3951418"/>
              <a:ext cx="81838" cy="69902"/>
            </a:xfrm>
            <a:custGeom>
              <a:avLst/>
              <a:gdLst/>
              <a:ahLst/>
              <a:cxnLst/>
              <a:rect l="l" t="t" r="r" b="b"/>
              <a:pathLst>
                <a:path w="2482" h="2120" extrusionOk="0">
                  <a:moveTo>
                    <a:pt x="1848" y="218"/>
                  </a:moveTo>
                  <a:lnTo>
                    <a:pt x="2192" y="1884"/>
                  </a:lnTo>
                  <a:lnTo>
                    <a:pt x="562" y="1884"/>
                  </a:lnTo>
                  <a:lnTo>
                    <a:pt x="272" y="218"/>
                  </a:lnTo>
                  <a:close/>
                  <a:moveTo>
                    <a:pt x="1" y="1"/>
                  </a:moveTo>
                  <a:lnTo>
                    <a:pt x="363" y="2120"/>
                  </a:lnTo>
                  <a:lnTo>
                    <a:pt x="2482" y="2120"/>
                  </a:lnTo>
                  <a:lnTo>
                    <a:pt x="2029"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2" name="Google Shape;4166;p90">
              <a:extLst>
                <a:ext uri="{FF2B5EF4-FFF2-40B4-BE49-F238E27FC236}">
                  <a16:creationId xmlns:a16="http://schemas.microsoft.com/office/drawing/2014/main" id="{AE2A0E21-AC4D-9E22-6E6E-8761C15D9200}"/>
                </a:ext>
              </a:extLst>
            </p:cNvPr>
            <p:cNvSpPr/>
            <p:nvPr/>
          </p:nvSpPr>
          <p:spPr>
            <a:xfrm>
              <a:off x="2570984" y="3955012"/>
              <a:ext cx="75276" cy="62714"/>
            </a:xfrm>
            <a:custGeom>
              <a:avLst/>
              <a:gdLst/>
              <a:ahLst/>
              <a:cxnLst/>
              <a:rect l="l" t="t" r="r" b="b"/>
              <a:pathLst>
                <a:path w="2283" h="1902" extrusionOk="0">
                  <a:moveTo>
                    <a:pt x="1" y="0"/>
                  </a:moveTo>
                  <a:lnTo>
                    <a:pt x="417" y="1902"/>
                  </a:lnTo>
                  <a:lnTo>
                    <a:pt x="2282" y="1902"/>
                  </a:lnTo>
                  <a:lnTo>
                    <a:pt x="1812"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3" name="Google Shape;4167;p90">
              <a:extLst>
                <a:ext uri="{FF2B5EF4-FFF2-40B4-BE49-F238E27FC236}">
                  <a16:creationId xmlns:a16="http://schemas.microsoft.com/office/drawing/2014/main" id="{49249446-456C-54BB-EC95-A6AB6C22A7F6}"/>
                </a:ext>
              </a:extLst>
            </p:cNvPr>
            <p:cNvSpPr/>
            <p:nvPr/>
          </p:nvSpPr>
          <p:spPr>
            <a:xfrm>
              <a:off x="2566796" y="3951418"/>
              <a:ext cx="84245" cy="69902"/>
            </a:xfrm>
            <a:custGeom>
              <a:avLst/>
              <a:gdLst/>
              <a:ahLst/>
              <a:cxnLst/>
              <a:rect l="l" t="t" r="r" b="b"/>
              <a:pathLst>
                <a:path w="2555" h="2120" extrusionOk="0">
                  <a:moveTo>
                    <a:pt x="1866" y="218"/>
                  </a:moveTo>
                  <a:lnTo>
                    <a:pt x="2264" y="1884"/>
                  </a:lnTo>
                  <a:lnTo>
                    <a:pt x="635" y="1884"/>
                  </a:lnTo>
                  <a:lnTo>
                    <a:pt x="272" y="218"/>
                  </a:lnTo>
                  <a:close/>
                  <a:moveTo>
                    <a:pt x="1" y="1"/>
                  </a:moveTo>
                  <a:lnTo>
                    <a:pt x="454" y="2120"/>
                  </a:lnTo>
                  <a:lnTo>
                    <a:pt x="2554" y="2120"/>
                  </a:lnTo>
                  <a:lnTo>
                    <a:pt x="2029"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4" name="Google Shape;4168;p90">
              <a:extLst>
                <a:ext uri="{FF2B5EF4-FFF2-40B4-BE49-F238E27FC236}">
                  <a16:creationId xmlns:a16="http://schemas.microsoft.com/office/drawing/2014/main" id="{76042239-8B05-565C-AA21-6734851A6D7E}"/>
                </a:ext>
              </a:extLst>
            </p:cNvPr>
            <p:cNvSpPr/>
            <p:nvPr/>
          </p:nvSpPr>
          <p:spPr>
            <a:xfrm>
              <a:off x="2643227" y="3955012"/>
              <a:ext cx="77057" cy="62714"/>
            </a:xfrm>
            <a:custGeom>
              <a:avLst/>
              <a:gdLst/>
              <a:ahLst/>
              <a:cxnLst/>
              <a:rect l="l" t="t" r="r" b="b"/>
              <a:pathLst>
                <a:path w="2337" h="1902" extrusionOk="0">
                  <a:moveTo>
                    <a:pt x="1" y="0"/>
                  </a:moveTo>
                  <a:lnTo>
                    <a:pt x="472" y="1902"/>
                  </a:lnTo>
                  <a:lnTo>
                    <a:pt x="2337" y="1902"/>
                  </a:lnTo>
                  <a:lnTo>
                    <a:pt x="1812"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5" name="Google Shape;4169;p90">
              <a:extLst>
                <a:ext uri="{FF2B5EF4-FFF2-40B4-BE49-F238E27FC236}">
                  <a16:creationId xmlns:a16="http://schemas.microsoft.com/office/drawing/2014/main" id="{794E3B12-8E32-7018-9396-F875633945A6}"/>
                </a:ext>
              </a:extLst>
            </p:cNvPr>
            <p:cNvSpPr/>
            <p:nvPr/>
          </p:nvSpPr>
          <p:spPr>
            <a:xfrm>
              <a:off x="2638446" y="3951418"/>
              <a:ext cx="87212" cy="69902"/>
            </a:xfrm>
            <a:custGeom>
              <a:avLst/>
              <a:gdLst/>
              <a:ahLst/>
              <a:cxnLst/>
              <a:rect l="l" t="t" r="r" b="b"/>
              <a:pathLst>
                <a:path w="2645" h="2120" extrusionOk="0">
                  <a:moveTo>
                    <a:pt x="1866" y="218"/>
                  </a:moveTo>
                  <a:lnTo>
                    <a:pt x="2355" y="1884"/>
                  </a:lnTo>
                  <a:lnTo>
                    <a:pt x="707" y="1884"/>
                  </a:lnTo>
                  <a:lnTo>
                    <a:pt x="291" y="218"/>
                  </a:lnTo>
                  <a:close/>
                  <a:moveTo>
                    <a:pt x="1" y="1"/>
                  </a:moveTo>
                  <a:lnTo>
                    <a:pt x="544" y="2120"/>
                  </a:lnTo>
                  <a:lnTo>
                    <a:pt x="2645" y="2120"/>
                  </a:lnTo>
                  <a:lnTo>
                    <a:pt x="2029"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6" name="Google Shape;4170;p90">
              <a:extLst>
                <a:ext uri="{FF2B5EF4-FFF2-40B4-BE49-F238E27FC236}">
                  <a16:creationId xmlns:a16="http://schemas.microsoft.com/office/drawing/2014/main" id="{FF47DF27-E7D0-4CB4-2DF9-8B4A9B72A208}"/>
                </a:ext>
              </a:extLst>
            </p:cNvPr>
            <p:cNvSpPr/>
            <p:nvPr/>
          </p:nvSpPr>
          <p:spPr>
            <a:xfrm>
              <a:off x="2714284" y="3955012"/>
              <a:ext cx="80651" cy="62714"/>
            </a:xfrm>
            <a:custGeom>
              <a:avLst/>
              <a:gdLst/>
              <a:ahLst/>
              <a:cxnLst/>
              <a:rect l="l" t="t" r="r" b="b"/>
              <a:pathLst>
                <a:path w="2446" h="1902" extrusionOk="0">
                  <a:moveTo>
                    <a:pt x="1" y="0"/>
                  </a:moveTo>
                  <a:lnTo>
                    <a:pt x="562" y="1902"/>
                  </a:lnTo>
                  <a:lnTo>
                    <a:pt x="2446" y="1902"/>
                  </a:lnTo>
                  <a:lnTo>
                    <a:pt x="1830"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7" name="Google Shape;4171;p90">
              <a:extLst>
                <a:ext uri="{FF2B5EF4-FFF2-40B4-BE49-F238E27FC236}">
                  <a16:creationId xmlns:a16="http://schemas.microsoft.com/office/drawing/2014/main" id="{6FC53712-095F-B4AA-01E7-D5C41B05BB5E}"/>
                </a:ext>
              </a:extLst>
            </p:cNvPr>
            <p:cNvSpPr/>
            <p:nvPr/>
          </p:nvSpPr>
          <p:spPr>
            <a:xfrm>
              <a:off x="2709503" y="3951418"/>
              <a:ext cx="90213" cy="69902"/>
            </a:xfrm>
            <a:custGeom>
              <a:avLst/>
              <a:gdLst/>
              <a:ahLst/>
              <a:cxnLst/>
              <a:rect l="l" t="t" r="r" b="b"/>
              <a:pathLst>
                <a:path w="2736" h="2120" extrusionOk="0">
                  <a:moveTo>
                    <a:pt x="1884" y="218"/>
                  </a:moveTo>
                  <a:lnTo>
                    <a:pt x="2428" y="1884"/>
                  </a:lnTo>
                  <a:lnTo>
                    <a:pt x="798" y="1884"/>
                  </a:lnTo>
                  <a:lnTo>
                    <a:pt x="309" y="218"/>
                  </a:lnTo>
                  <a:close/>
                  <a:moveTo>
                    <a:pt x="1" y="1"/>
                  </a:moveTo>
                  <a:lnTo>
                    <a:pt x="617" y="2120"/>
                  </a:lnTo>
                  <a:lnTo>
                    <a:pt x="2736" y="2120"/>
                  </a:lnTo>
                  <a:lnTo>
                    <a:pt x="204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8" name="Google Shape;4172;p90">
              <a:extLst>
                <a:ext uri="{FF2B5EF4-FFF2-40B4-BE49-F238E27FC236}">
                  <a16:creationId xmlns:a16="http://schemas.microsoft.com/office/drawing/2014/main" id="{C6513506-E511-3439-C7C6-A6EE709506DD}"/>
                </a:ext>
              </a:extLst>
            </p:cNvPr>
            <p:cNvSpPr/>
            <p:nvPr/>
          </p:nvSpPr>
          <p:spPr>
            <a:xfrm>
              <a:off x="2786560" y="3955012"/>
              <a:ext cx="82431" cy="62714"/>
            </a:xfrm>
            <a:custGeom>
              <a:avLst/>
              <a:gdLst/>
              <a:ahLst/>
              <a:cxnLst/>
              <a:rect l="l" t="t" r="r" b="b"/>
              <a:pathLst>
                <a:path w="2500" h="1902" extrusionOk="0">
                  <a:moveTo>
                    <a:pt x="0" y="0"/>
                  </a:moveTo>
                  <a:lnTo>
                    <a:pt x="616" y="1902"/>
                  </a:lnTo>
                  <a:lnTo>
                    <a:pt x="2499" y="1902"/>
                  </a:lnTo>
                  <a:lnTo>
                    <a:pt x="181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99" name="Google Shape;4173;p90">
              <a:extLst>
                <a:ext uri="{FF2B5EF4-FFF2-40B4-BE49-F238E27FC236}">
                  <a16:creationId xmlns:a16="http://schemas.microsoft.com/office/drawing/2014/main" id="{C9199F6D-24C0-2440-720D-01DBEA4B211D}"/>
                </a:ext>
              </a:extLst>
            </p:cNvPr>
            <p:cNvSpPr/>
            <p:nvPr/>
          </p:nvSpPr>
          <p:spPr>
            <a:xfrm>
              <a:off x="2781186" y="3951418"/>
              <a:ext cx="93180" cy="69902"/>
            </a:xfrm>
            <a:custGeom>
              <a:avLst/>
              <a:gdLst/>
              <a:ahLst/>
              <a:cxnLst/>
              <a:rect l="l" t="t" r="r" b="b"/>
              <a:pathLst>
                <a:path w="2826" h="2120" extrusionOk="0">
                  <a:moveTo>
                    <a:pt x="1884" y="218"/>
                  </a:moveTo>
                  <a:lnTo>
                    <a:pt x="2499" y="1884"/>
                  </a:lnTo>
                  <a:lnTo>
                    <a:pt x="869" y="1884"/>
                  </a:lnTo>
                  <a:lnTo>
                    <a:pt x="308" y="218"/>
                  </a:lnTo>
                  <a:close/>
                  <a:moveTo>
                    <a:pt x="0" y="1"/>
                  </a:moveTo>
                  <a:lnTo>
                    <a:pt x="706" y="2120"/>
                  </a:lnTo>
                  <a:lnTo>
                    <a:pt x="2825" y="2120"/>
                  </a:lnTo>
                  <a:lnTo>
                    <a:pt x="204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0" name="Google Shape;4174;p90">
              <a:extLst>
                <a:ext uri="{FF2B5EF4-FFF2-40B4-BE49-F238E27FC236}">
                  <a16:creationId xmlns:a16="http://schemas.microsoft.com/office/drawing/2014/main" id="{6CBC5BF9-BB97-AB6F-0403-6EB29712B448}"/>
                </a:ext>
              </a:extLst>
            </p:cNvPr>
            <p:cNvSpPr/>
            <p:nvPr/>
          </p:nvSpPr>
          <p:spPr>
            <a:xfrm>
              <a:off x="2858210" y="3955012"/>
              <a:ext cx="84805" cy="62714"/>
            </a:xfrm>
            <a:custGeom>
              <a:avLst/>
              <a:gdLst/>
              <a:ahLst/>
              <a:cxnLst/>
              <a:rect l="l" t="t" r="r" b="b"/>
              <a:pathLst>
                <a:path w="2572" h="1902" extrusionOk="0">
                  <a:moveTo>
                    <a:pt x="0" y="0"/>
                  </a:moveTo>
                  <a:lnTo>
                    <a:pt x="688" y="1902"/>
                  </a:lnTo>
                  <a:lnTo>
                    <a:pt x="2572" y="1902"/>
                  </a:lnTo>
                  <a:lnTo>
                    <a:pt x="181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1" name="Google Shape;4175;p90">
              <a:extLst>
                <a:ext uri="{FF2B5EF4-FFF2-40B4-BE49-F238E27FC236}">
                  <a16:creationId xmlns:a16="http://schemas.microsoft.com/office/drawing/2014/main" id="{A93D548E-A823-B57A-8DE2-CB91B4D38FF0}"/>
                </a:ext>
              </a:extLst>
            </p:cNvPr>
            <p:cNvSpPr/>
            <p:nvPr/>
          </p:nvSpPr>
          <p:spPr>
            <a:xfrm>
              <a:off x="2852836" y="3951418"/>
              <a:ext cx="95554" cy="69902"/>
            </a:xfrm>
            <a:custGeom>
              <a:avLst/>
              <a:gdLst/>
              <a:ahLst/>
              <a:cxnLst/>
              <a:rect l="l" t="t" r="r" b="b"/>
              <a:pathLst>
                <a:path w="2898" h="2120" extrusionOk="0">
                  <a:moveTo>
                    <a:pt x="1884" y="218"/>
                  </a:moveTo>
                  <a:lnTo>
                    <a:pt x="2572" y="1884"/>
                  </a:lnTo>
                  <a:lnTo>
                    <a:pt x="942" y="1884"/>
                  </a:lnTo>
                  <a:lnTo>
                    <a:pt x="308" y="218"/>
                  </a:lnTo>
                  <a:close/>
                  <a:moveTo>
                    <a:pt x="0" y="1"/>
                  </a:moveTo>
                  <a:lnTo>
                    <a:pt x="779" y="2120"/>
                  </a:lnTo>
                  <a:lnTo>
                    <a:pt x="2898" y="2120"/>
                  </a:lnTo>
                  <a:lnTo>
                    <a:pt x="204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2" name="Google Shape;4176;p90">
              <a:extLst>
                <a:ext uri="{FF2B5EF4-FFF2-40B4-BE49-F238E27FC236}">
                  <a16:creationId xmlns:a16="http://schemas.microsoft.com/office/drawing/2014/main" id="{49D82C8E-ED4E-B322-F47E-94F5D5147F34}"/>
                </a:ext>
              </a:extLst>
            </p:cNvPr>
            <p:cNvSpPr/>
            <p:nvPr/>
          </p:nvSpPr>
          <p:spPr>
            <a:xfrm>
              <a:off x="2929860" y="3955012"/>
              <a:ext cx="87212" cy="62714"/>
            </a:xfrm>
            <a:custGeom>
              <a:avLst/>
              <a:gdLst/>
              <a:ahLst/>
              <a:cxnLst/>
              <a:rect l="l" t="t" r="r" b="b"/>
              <a:pathLst>
                <a:path w="2645" h="1902" extrusionOk="0">
                  <a:moveTo>
                    <a:pt x="0" y="0"/>
                  </a:moveTo>
                  <a:lnTo>
                    <a:pt x="779" y="1902"/>
                  </a:lnTo>
                  <a:lnTo>
                    <a:pt x="2644" y="1902"/>
                  </a:lnTo>
                  <a:lnTo>
                    <a:pt x="181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3" name="Google Shape;4177;p90">
              <a:extLst>
                <a:ext uri="{FF2B5EF4-FFF2-40B4-BE49-F238E27FC236}">
                  <a16:creationId xmlns:a16="http://schemas.microsoft.com/office/drawing/2014/main" id="{A1563656-6F63-4A60-3EA0-1BBA27F80DFB}"/>
                </a:ext>
              </a:extLst>
            </p:cNvPr>
            <p:cNvSpPr/>
            <p:nvPr/>
          </p:nvSpPr>
          <p:spPr>
            <a:xfrm>
              <a:off x="2924486" y="3951418"/>
              <a:ext cx="98555" cy="69902"/>
            </a:xfrm>
            <a:custGeom>
              <a:avLst/>
              <a:gdLst/>
              <a:ahLst/>
              <a:cxnLst/>
              <a:rect l="l" t="t" r="r" b="b"/>
              <a:pathLst>
                <a:path w="2989" h="2120" extrusionOk="0">
                  <a:moveTo>
                    <a:pt x="1902" y="218"/>
                  </a:moveTo>
                  <a:lnTo>
                    <a:pt x="2644" y="1884"/>
                  </a:lnTo>
                  <a:lnTo>
                    <a:pt x="1015" y="1884"/>
                  </a:lnTo>
                  <a:lnTo>
                    <a:pt x="326" y="218"/>
                  </a:lnTo>
                  <a:close/>
                  <a:moveTo>
                    <a:pt x="0" y="1"/>
                  </a:moveTo>
                  <a:lnTo>
                    <a:pt x="852" y="2120"/>
                  </a:lnTo>
                  <a:lnTo>
                    <a:pt x="2988" y="2120"/>
                  </a:lnTo>
                  <a:lnTo>
                    <a:pt x="204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4" name="Google Shape;4178;p90">
              <a:extLst>
                <a:ext uri="{FF2B5EF4-FFF2-40B4-BE49-F238E27FC236}">
                  <a16:creationId xmlns:a16="http://schemas.microsoft.com/office/drawing/2014/main" id="{90ABD312-F564-D2C7-143F-AC268C73B241}"/>
                </a:ext>
              </a:extLst>
            </p:cNvPr>
            <p:cNvSpPr/>
            <p:nvPr/>
          </p:nvSpPr>
          <p:spPr>
            <a:xfrm>
              <a:off x="3001510" y="3955012"/>
              <a:ext cx="89586" cy="62714"/>
            </a:xfrm>
            <a:custGeom>
              <a:avLst/>
              <a:gdLst/>
              <a:ahLst/>
              <a:cxnLst/>
              <a:rect l="l" t="t" r="r" b="b"/>
              <a:pathLst>
                <a:path w="2717" h="1902" extrusionOk="0">
                  <a:moveTo>
                    <a:pt x="1" y="0"/>
                  </a:moveTo>
                  <a:lnTo>
                    <a:pt x="852" y="1902"/>
                  </a:lnTo>
                  <a:lnTo>
                    <a:pt x="2717" y="1902"/>
                  </a:lnTo>
                  <a:lnTo>
                    <a:pt x="181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5" name="Google Shape;4179;p90">
              <a:extLst>
                <a:ext uri="{FF2B5EF4-FFF2-40B4-BE49-F238E27FC236}">
                  <a16:creationId xmlns:a16="http://schemas.microsoft.com/office/drawing/2014/main" id="{D196C709-089A-813C-29FB-F6BDC03391C9}"/>
                </a:ext>
              </a:extLst>
            </p:cNvPr>
            <p:cNvSpPr/>
            <p:nvPr/>
          </p:nvSpPr>
          <p:spPr>
            <a:xfrm>
              <a:off x="2995542" y="3951418"/>
              <a:ext cx="101555" cy="69902"/>
            </a:xfrm>
            <a:custGeom>
              <a:avLst/>
              <a:gdLst/>
              <a:ahLst/>
              <a:cxnLst/>
              <a:rect l="l" t="t" r="r" b="b"/>
              <a:pathLst>
                <a:path w="3080" h="2120" extrusionOk="0">
                  <a:moveTo>
                    <a:pt x="1920" y="218"/>
                  </a:moveTo>
                  <a:lnTo>
                    <a:pt x="2717" y="1884"/>
                  </a:lnTo>
                  <a:lnTo>
                    <a:pt x="1105" y="1884"/>
                  </a:lnTo>
                  <a:lnTo>
                    <a:pt x="345" y="218"/>
                  </a:lnTo>
                  <a:close/>
                  <a:moveTo>
                    <a:pt x="0" y="1"/>
                  </a:moveTo>
                  <a:lnTo>
                    <a:pt x="960" y="2120"/>
                  </a:lnTo>
                  <a:lnTo>
                    <a:pt x="3079" y="2120"/>
                  </a:lnTo>
                  <a:lnTo>
                    <a:pt x="2065"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6" name="Google Shape;4180;p90">
              <a:extLst>
                <a:ext uri="{FF2B5EF4-FFF2-40B4-BE49-F238E27FC236}">
                  <a16:creationId xmlns:a16="http://schemas.microsoft.com/office/drawing/2014/main" id="{0147744C-0357-E60B-CE1A-3D4A207C62DD}"/>
                </a:ext>
              </a:extLst>
            </p:cNvPr>
            <p:cNvSpPr/>
            <p:nvPr/>
          </p:nvSpPr>
          <p:spPr>
            <a:xfrm>
              <a:off x="3073160" y="3955012"/>
              <a:ext cx="91993" cy="62714"/>
            </a:xfrm>
            <a:custGeom>
              <a:avLst/>
              <a:gdLst/>
              <a:ahLst/>
              <a:cxnLst/>
              <a:rect l="l" t="t" r="r" b="b"/>
              <a:pathLst>
                <a:path w="2790" h="1902" extrusionOk="0">
                  <a:moveTo>
                    <a:pt x="1" y="0"/>
                  </a:moveTo>
                  <a:lnTo>
                    <a:pt x="924" y="1902"/>
                  </a:lnTo>
                  <a:lnTo>
                    <a:pt x="2790" y="1902"/>
                  </a:lnTo>
                  <a:lnTo>
                    <a:pt x="1812"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7" name="Google Shape;4181;p90">
              <a:extLst>
                <a:ext uri="{FF2B5EF4-FFF2-40B4-BE49-F238E27FC236}">
                  <a16:creationId xmlns:a16="http://schemas.microsoft.com/office/drawing/2014/main" id="{95114E5C-F323-874E-DEC9-B07FFF8A9EBB}"/>
                </a:ext>
              </a:extLst>
            </p:cNvPr>
            <p:cNvSpPr/>
            <p:nvPr/>
          </p:nvSpPr>
          <p:spPr>
            <a:xfrm>
              <a:off x="3067192" y="3951418"/>
              <a:ext cx="104523" cy="69902"/>
            </a:xfrm>
            <a:custGeom>
              <a:avLst/>
              <a:gdLst/>
              <a:ahLst/>
              <a:cxnLst/>
              <a:rect l="l" t="t" r="r" b="b"/>
              <a:pathLst>
                <a:path w="3170" h="2120" extrusionOk="0">
                  <a:moveTo>
                    <a:pt x="1920" y="218"/>
                  </a:moveTo>
                  <a:lnTo>
                    <a:pt x="2789" y="1884"/>
                  </a:lnTo>
                  <a:lnTo>
                    <a:pt x="1178" y="1884"/>
                  </a:lnTo>
                  <a:lnTo>
                    <a:pt x="363" y="218"/>
                  </a:lnTo>
                  <a:close/>
                  <a:moveTo>
                    <a:pt x="1" y="1"/>
                  </a:moveTo>
                  <a:lnTo>
                    <a:pt x="1033" y="2120"/>
                  </a:lnTo>
                  <a:lnTo>
                    <a:pt x="3170" y="2120"/>
                  </a:lnTo>
                  <a:lnTo>
                    <a:pt x="2065"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8" name="Google Shape;4182;p90">
              <a:extLst>
                <a:ext uri="{FF2B5EF4-FFF2-40B4-BE49-F238E27FC236}">
                  <a16:creationId xmlns:a16="http://schemas.microsoft.com/office/drawing/2014/main" id="{29D50011-B79C-F577-3115-3CA1CE7C572F}"/>
                </a:ext>
              </a:extLst>
            </p:cNvPr>
            <p:cNvSpPr/>
            <p:nvPr/>
          </p:nvSpPr>
          <p:spPr>
            <a:xfrm>
              <a:off x="1214317" y="4200428"/>
              <a:ext cx="95587" cy="62714"/>
            </a:xfrm>
            <a:custGeom>
              <a:avLst/>
              <a:gdLst/>
              <a:ahLst/>
              <a:cxnLst/>
              <a:rect l="l" t="t" r="r" b="b"/>
              <a:pathLst>
                <a:path w="2899" h="1902" extrusionOk="0">
                  <a:moveTo>
                    <a:pt x="852" y="0"/>
                  </a:moveTo>
                  <a:lnTo>
                    <a:pt x="1" y="1902"/>
                  </a:lnTo>
                  <a:lnTo>
                    <a:pt x="2120" y="1902"/>
                  </a:lnTo>
                  <a:lnTo>
                    <a:pt x="2898"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09" name="Google Shape;4183;p90">
              <a:extLst>
                <a:ext uri="{FF2B5EF4-FFF2-40B4-BE49-F238E27FC236}">
                  <a16:creationId xmlns:a16="http://schemas.microsoft.com/office/drawing/2014/main" id="{51052049-8577-C807-9260-416112D1A9B5}"/>
                </a:ext>
              </a:extLst>
            </p:cNvPr>
            <p:cNvSpPr/>
            <p:nvPr/>
          </p:nvSpPr>
          <p:spPr>
            <a:xfrm>
              <a:off x="1208349" y="4196834"/>
              <a:ext cx="107523" cy="69902"/>
            </a:xfrm>
            <a:custGeom>
              <a:avLst/>
              <a:gdLst/>
              <a:ahLst/>
              <a:cxnLst/>
              <a:rect l="l" t="t" r="r" b="b"/>
              <a:pathLst>
                <a:path w="3261" h="2120" extrusionOk="0">
                  <a:moveTo>
                    <a:pt x="2916" y="236"/>
                  </a:moveTo>
                  <a:lnTo>
                    <a:pt x="2228" y="1902"/>
                  </a:lnTo>
                  <a:lnTo>
                    <a:pt x="363" y="1902"/>
                  </a:lnTo>
                  <a:lnTo>
                    <a:pt x="1105" y="236"/>
                  </a:lnTo>
                  <a:close/>
                  <a:moveTo>
                    <a:pt x="960" y="1"/>
                  </a:moveTo>
                  <a:lnTo>
                    <a:pt x="1" y="2119"/>
                  </a:lnTo>
                  <a:lnTo>
                    <a:pt x="2373" y="2119"/>
                  </a:lnTo>
                  <a:lnTo>
                    <a:pt x="326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0" name="Google Shape;4184;p90">
              <a:extLst>
                <a:ext uri="{FF2B5EF4-FFF2-40B4-BE49-F238E27FC236}">
                  <a16:creationId xmlns:a16="http://schemas.microsoft.com/office/drawing/2014/main" id="{7C7BB9A5-DC61-818C-AEF1-2B28454D9CD8}"/>
                </a:ext>
              </a:extLst>
            </p:cNvPr>
            <p:cNvSpPr/>
            <p:nvPr/>
          </p:nvSpPr>
          <p:spPr>
            <a:xfrm>
              <a:off x="1297936" y="4200428"/>
              <a:ext cx="93180" cy="62714"/>
            </a:xfrm>
            <a:custGeom>
              <a:avLst/>
              <a:gdLst/>
              <a:ahLst/>
              <a:cxnLst/>
              <a:rect l="l" t="t" r="r" b="b"/>
              <a:pathLst>
                <a:path w="2826" h="1902" extrusionOk="0">
                  <a:moveTo>
                    <a:pt x="779" y="0"/>
                  </a:moveTo>
                  <a:lnTo>
                    <a:pt x="0" y="1902"/>
                  </a:lnTo>
                  <a:lnTo>
                    <a:pt x="2119" y="1902"/>
                  </a:lnTo>
                  <a:lnTo>
                    <a:pt x="2825"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1" name="Google Shape;4185;p90">
              <a:extLst>
                <a:ext uri="{FF2B5EF4-FFF2-40B4-BE49-F238E27FC236}">
                  <a16:creationId xmlns:a16="http://schemas.microsoft.com/office/drawing/2014/main" id="{EB53518F-7ECB-456E-92EC-E9F9A509A58C}"/>
                </a:ext>
              </a:extLst>
            </p:cNvPr>
            <p:cNvSpPr/>
            <p:nvPr/>
          </p:nvSpPr>
          <p:spPr>
            <a:xfrm>
              <a:off x="1292561" y="4196834"/>
              <a:ext cx="103929" cy="69902"/>
            </a:xfrm>
            <a:custGeom>
              <a:avLst/>
              <a:gdLst/>
              <a:ahLst/>
              <a:cxnLst/>
              <a:rect l="l" t="t" r="r" b="b"/>
              <a:pathLst>
                <a:path w="3152" h="2120" extrusionOk="0">
                  <a:moveTo>
                    <a:pt x="2825" y="236"/>
                  </a:moveTo>
                  <a:lnTo>
                    <a:pt x="2191" y="1902"/>
                  </a:lnTo>
                  <a:lnTo>
                    <a:pt x="326" y="1902"/>
                  </a:lnTo>
                  <a:lnTo>
                    <a:pt x="1014" y="236"/>
                  </a:lnTo>
                  <a:close/>
                  <a:moveTo>
                    <a:pt x="869" y="1"/>
                  </a:moveTo>
                  <a:lnTo>
                    <a:pt x="0" y="2119"/>
                  </a:lnTo>
                  <a:lnTo>
                    <a:pt x="2354" y="2119"/>
                  </a:lnTo>
                  <a:lnTo>
                    <a:pt x="3151"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2" name="Google Shape;4186;p90">
              <a:extLst>
                <a:ext uri="{FF2B5EF4-FFF2-40B4-BE49-F238E27FC236}">
                  <a16:creationId xmlns:a16="http://schemas.microsoft.com/office/drawing/2014/main" id="{6CE51622-10A7-5F2A-9BB8-973DDC82E580}"/>
                </a:ext>
              </a:extLst>
            </p:cNvPr>
            <p:cNvSpPr/>
            <p:nvPr/>
          </p:nvSpPr>
          <p:spPr>
            <a:xfrm>
              <a:off x="1381522" y="4200428"/>
              <a:ext cx="91400" cy="62714"/>
            </a:xfrm>
            <a:custGeom>
              <a:avLst/>
              <a:gdLst/>
              <a:ahLst/>
              <a:cxnLst/>
              <a:rect l="l" t="t" r="r" b="b"/>
              <a:pathLst>
                <a:path w="2772" h="1902" extrusionOk="0">
                  <a:moveTo>
                    <a:pt x="707" y="0"/>
                  </a:moveTo>
                  <a:lnTo>
                    <a:pt x="0" y="1902"/>
                  </a:lnTo>
                  <a:lnTo>
                    <a:pt x="2119" y="1902"/>
                  </a:lnTo>
                  <a:lnTo>
                    <a:pt x="277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3" name="Google Shape;4187;p90">
              <a:extLst>
                <a:ext uri="{FF2B5EF4-FFF2-40B4-BE49-F238E27FC236}">
                  <a16:creationId xmlns:a16="http://schemas.microsoft.com/office/drawing/2014/main" id="{795C89B0-85B3-B526-F1E8-C3F645F09017}"/>
                </a:ext>
              </a:extLst>
            </p:cNvPr>
            <p:cNvSpPr/>
            <p:nvPr/>
          </p:nvSpPr>
          <p:spPr>
            <a:xfrm>
              <a:off x="1376148" y="4196834"/>
              <a:ext cx="101555" cy="69902"/>
            </a:xfrm>
            <a:custGeom>
              <a:avLst/>
              <a:gdLst/>
              <a:ahLst/>
              <a:cxnLst/>
              <a:rect l="l" t="t" r="r" b="b"/>
              <a:pathLst>
                <a:path w="3080" h="2120" extrusionOk="0">
                  <a:moveTo>
                    <a:pt x="2771" y="236"/>
                  </a:moveTo>
                  <a:lnTo>
                    <a:pt x="2210" y="1902"/>
                  </a:lnTo>
                  <a:lnTo>
                    <a:pt x="345" y="1902"/>
                  </a:lnTo>
                  <a:lnTo>
                    <a:pt x="960" y="236"/>
                  </a:lnTo>
                  <a:close/>
                  <a:moveTo>
                    <a:pt x="797" y="1"/>
                  </a:moveTo>
                  <a:lnTo>
                    <a:pt x="0" y="2119"/>
                  </a:lnTo>
                  <a:lnTo>
                    <a:pt x="2373" y="2119"/>
                  </a:lnTo>
                  <a:lnTo>
                    <a:pt x="3079"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4" name="Google Shape;4188;p90">
              <a:extLst>
                <a:ext uri="{FF2B5EF4-FFF2-40B4-BE49-F238E27FC236}">
                  <a16:creationId xmlns:a16="http://schemas.microsoft.com/office/drawing/2014/main" id="{DC131C57-E49D-242B-4980-08EDCCAAA66A}"/>
                </a:ext>
              </a:extLst>
            </p:cNvPr>
            <p:cNvSpPr/>
            <p:nvPr/>
          </p:nvSpPr>
          <p:spPr>
            <a:xfrm>
              <a:off x="1465702" y="4200428"/>
              <a:ext cx="88432" cy="62714"/>
            </a:xfrm>
            <a:custGeom>
              <a:avLst/>
              <a:gdLst/>
              <a:ahLst/>
              <a:cxnLst/>
              <a:rect l="l" t="t" r="r" b="b"/>
              <a:pathLst>
                <a:path w="2682" h="1902" extrusionOk="0">
                  <a:moveTo>
                    <a:pt x="617" y="0"/>
                  </a:moveTo>
                  <a:lnTo>
                    <a:pt x="1" y="1902"/>
                  </a:lnTo>
                  <a:lnTo>
                    <a:pt x="2102" y="1902"/>
                  </a:lnTo>
                  <a:lnTo>
                    <a:pt x="268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5" name="Google Shape;4189;p90">
              <a:extLst>
                <a:ext uri="{FF2B5EF4-FFF2-40B4-BE49-F238E27FC236}">
                  <a16:creationId xmlns:a16="http://schemas.microsoft.com/office/drawing/2014/main" id="{660B12A6-86CB-5705-D04E-77905BB1EADE}"/>
                </a:ext>
              </a:extLst>
            </p:cNvPr>
            <p:cNvSpPr/>
            <p:nvPr/>
          </p:nvSpPr>
          <p:spPr>
            <a:xfrm>
              <a:off x="1460327" y="4196834"/>
              <a:ext cx="98555" cy="69902"/>
            </a:xfrm>
            <a:custGeom>
              <a:avLst/>
              <a:gdLst/>
              <a:ahLst/>
              <a:cxnLst/>
              <a:rect l="l" t="t" r="r" b="b"/>
              <a:pathLst>
                <a:path w="2989" h="2120" extrusionOk="0">
                  <a:moveTo>
                    <a:pt x="2699" y="236"/>
                  </a:moveTo>
                  <a:lnTo>
                    <a:pt x="2192" y="1902"/>
                  </a:lnTo>
                  <a:lnTo>
                    <a:pt x="327" y="1902"/>
                  </a:lnTo>
                  <a:lnTo>
                    <a:pt x="888" y="236"/>
                  </a:lnTo>
                  <a:close/>
                  <a:moveTo>
                    <a:pt x="707" y="1"/>
                  </a:moveTo>
                  <a:lnTo>
                    <a:pt x="1" y="2119"/>
                  </a:lnTo>
                  <a:lnTo>
                    <a:pt x="2355" y="2119"/>
                  </a:lnTo>
                  <a:lnTo>
                    <a:pt x="2989"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6" name="Google Shape;4190;p90">
              <a:extLst>
                <a:ext uri="{FF2B5EF4-FFF2-40B4-BE49-F238E27FC236}">
                  <a16:creationId xmlns:a16="http://schemas.microsoft.com/office/drawing/2014/main" id="{1FAE1F8E-69DE-9F0C-5087-7752FF871A53}"/>
                </a:ext>
              </a:extLst>
            </p:cNvPr>
            <p:cNvSpPr/>
            <p:nvPr/>
          </p:nvSpPr>
          <p:spPr>
            <a:xfrm>
              <a:off x="1549321" y="4200428"/>
              <a:ext cx="85992" cy="62714"/>
            </a:xfrm>
            <a:custGeom>
              <a:avLst/>
              <a:gdLst/>
              <a:ahLst/>
              <a:cxnLst/>
              <a:rect l="l" t="t" r="r" b="b"/>
              <a:pathLst>
                <a:path w="2608" h="1902" extrusionOk="0">
                  <a:moveTo>
                    <a:pt x="543" y="0"/>
                  </a:moveTo>
                  <a:lnTo>
                    <a:pt x="0" y="1902"/>
                  </a:lnTo>
                  <a:lnTo>
                    <a:pt x="2119" y="1902"/>
                  </a:lnTo>
                  <a:lnTo>
                    <a:pt x="2608"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7" name="Google Shape;4191;p90">
              <a:extLst>
                <a:ext uri="{FF2B5EF4-FFF2-40B4-BE49-F238E27FC236}">
                  <a16:creationId xmlns:a16="http://schemas.microsoft.com/office/drawing/2014/main" id="{817AE522-E918-6CB3-C768-25A614362F86}"/>
                </a:ext>
              </a:extLst>
            </p:cNvPr>
            <p:cNvSpPr/>
            <p:nvPr/>
          </p:nvSpPr>
          <p:spPr>
            <a:xfrm>
              <a:off x="1543946" y="4196834"/>
              <a:ext cx="95554" cy="69902"/>
            </a:xfrm>
            <a:custGeom>
              <a:avLst/>
              <a:gdLst/>
              <a:ahLst/>
              <a:cxnLst/>
              <a:rect l="l" t="t" r="r" b="b"/>
              <a:pathLst>
                <a:path w="2898" h="2120" extrusionOk="0">
                  <a:moveTo>
                    <a:pt x="2626" y="236"/>
                  </a:moveTo>
                  <a:lnTo>
                    <a:pt x="2191" y="1902"/>
                  </a:lnTo>
                  <a:lnTo>
                    <a:pt x="308" y="1902"/>
                  </a:lnTo>
                  <a:lnTo>
                    <a:pt x="797" y="236"/>
                  </a:lnTo>
                  <a:close/>
                  <a:moveTo>
                    <a:pt x="616" y="1"/>
                  </a:moveTo>
                  <a:lnTo>
                    <a:pt x="0" y="2119"/>
                  </a:lnTo>
                  <a:lnTo>
                    <a:pt x="2354" y="2119"/>
                  </a:lnTo>
                  <a:lnTo>
                    <a:pt x="2898"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8" name="Google Shape;4192;p90">
              <a:extLst>
                <a:ext uri="{FF2B5EF4-FFF2-40B4-BE49-F238E27FC236}">
                  <a16:creationId xmlns:a16="http://schemas.microsoft.com/office/drawing/2014/main" id="{FD0BE79E-9423-E3A2-64B9-4B1B041E9D1F}"/>
                </a:ext>
              </a:extLst>
            </p:cNvPr>
            <p:cNvSpPr/>
            <p:nvPr/>
          </p:nvSpPr>
          <p:spPr>
            <a:xfrm>
              <a:off x="1632907" y="4200428"/>
              <a:ext cx="83618" cy="62714"/>
            </a:xfrm>
            <a:custGeom>
              <a:avLst/>
              <a:gdLst/>
              <a:ahLst/>
              <a:cxnLst/>
              <a:rect l="l" t="t" r="r" b="b"/>
              <a:pathLst>
                <a:path w="2536" h="1902" extrusionOk="0">
                  <a:moveTo>
                    <a:pt x="471" y="0"/>
                  </a:moveTo>
                  <a:lnTo>
                    <a:pt x="1" y="1902"/>
                  </a:lnTo>
                  <a:lnTo>
                    <a:pt x="2119" y="1902"/>
                  </a:lnTo>
                  <a:lnTo>
                    <a:pt x="2536"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19" name="Google Shape;4193;p90">
              <a:extLst>
                <a:ext uri="{FF2B5EF4-FFF2-40B4-BE49-F238E27FC236}">
                  <a16:creationId xmlns:a16="http://schemas.microsoft.com/office/drawing/2014/main" id="{942BB305-6AB3-0DA0-C4B5-32BDFD08CDD9}"/>
                </a:ext>
              </a:extLst>
            </p:cNvPr>
            <p:cNvSpPr/>
            <p:nvPr/>
          </p:nvSpPr>
          <p:spPr>
            <a:xfrm>
              <a:off x="1628126" y="4196834"/>
              <a:ext cx="93180" cy="69902"/>
            </a:xfrm>
            <a:custGeom>
              <a:avLst/>
              <a:gdLst/>
              <a:ahLst/>
              <a:cxnLst/>
              <a:rect l="l" t="t" r="r" b="b"/>
              <a:pathLst>
                <a:path w="2826" h="2120" extrusionOk="0">
                  <a:moveTo>
                    <a:pt x="2536" y="236"/>
                  </a:moveTo>
                  <a:lnTo>
                    <a:pt x="2174" y="1902"/>
                  </a:lnTo>
                  <a:lnTo>
                    <a:pt x="290" y="1902"/>
                  </a:lnTo>
                  <a:lnTo>
                    <a:pt x="707" y="236"/>
                  </a:lnTo>
                  <a:close/>
                  <a:moveTo>
                    <a:pt x="544" y="1"/>
                  </a:moveTo>
                  <a:lnTo>
                    <a:pt x="1" y="2119"/>
                  </a:lnTo>
                  <a:lnTo>
                    <a:pt x="2355" y="2119"/>
                  </a:lnTo>
                  <a:lnTo>
                    <a:pt x="282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0" name="Google Shape;4194;p90">
              <a:extLst>
                <a:ext uri="{FF2B5EF4-FFF2-40B4-BE49-F238E27FC236}">
                  <a16:creationId xmlns:a16="http://schemas.microsoft.com/office/drawing/2014/main" id="{F44995C4-9F90-E262-033A-BD5C345D77AC}"/>
                </a:ext>
              </a:extLst>
            </p:cNvPr>
            <p:cNvSpPr/>
            <p:nvPr/>
          </p:nvSpPr>
          <p:spPr>
            <a:xfrm>
              <a:off x="1720087" y="4200428"/>
              <a:ext cx="1067089" cy="62714"/>
            </a:xfrm>
            <a:custGeom>
              <a:avLst/>
              <a:gdLst/>
              <a:ahLst/>
              <a:cxnLst/>
              <a:rect l="l" t="t" r="r" b="b"/>
              <a:pathLst>
                <a:path w="32363" h="1902" extrusionOk="0">
                  <a:moveTo>
                    <a:pt x="399" y="0"/>
                  </a:moveTo>
                  <a:lnTo>
                    <a:pt x="1" y="1902"/>
                  </a:lnTo>
                  <a:lnTo>
                    <a:pt x="32362" y="1902"/>
                  </a:lnTo>
                  <a:lnTo>
                    <a:pt x="31819"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1" name="Google Shape;4195;p90">
              <a:extLst>
                <a:ext uri="{FF2B5EF4-FFF2-40B4-BE49-F238E27FC236}">
                  <a16:creationId xmlns:a16="http://schemas.microsoft.com/office/drawing/2014/main" id="{FE689B09-AEEB-B45B-C038-44D5DB3CF655}"/>
                </a:ext>
              </a:extLst>
            </p:cNvPr>
            <p:cNvSpPr/>
            <p:nvPr/>
          </p:nvSpPr>
          <p:spPr>
            <a:xfrm>
              <a:off x="1715900" y="4196834"/>
              <a:ext cx="1076058" cy="69902"/>
            </a:xfrm>
            <a:custGeom>
              <a:avLst/>
              <a:gdLst/>
              <a:ahLst/>
              <a:cxnLst/>
              <a:rect l="l" t="t" r="r" b="b"/>
              <a:pathLst>
                <a:path w="32635" h="2120" extrusionOk="0">
                  <a:moveTo>
                    <a:pt x="31873" y="236"/>
                  </a:moveTo>
                  <a:lnTo>
                    <a:pt x="32344" y="1902"/>
                  </a:lnTo>
                  <a:lnTo>
                    <a:pt x="272" y="1902"/>
                  </a:lnTo>
                  <a:lnTo>
                    <a:pt x="635" y="236"/>
                  </a:lnTo>
                  <a:close/>
                  <a:moveTo>
                    <a:pt x="453" y="1"/>
                  </a:moveTo>
                  <a:lnTo>
                    <a:pt x="1" y="2119"/>
                  </a:lnTo>
                  <a:lnTo>
                    <a:pt x="32634" y="2119"/>
                  </a:lnTo>
                  <a:lnTo>
                    <a:pt x="3203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2" name="Google Shape;4196;p90">
              <a:extLst>
                <a:ext uri="{FF2B5EF4-FFF2-40B4-BE49-F238E27FC236}">
                  <a16:creationId xmlns:a16="http://schemas.microsoft.com/office/drawing/2014/main" id="{519D314E-8795-4FDB-7E60-EC3678F48CEE}"/>
                </a:ext>
              </a:extLst>
            </p:cNvPr>
            <p:cNvSpPr/>
            <p:nvPr/>
          </p:nvSpPr>
          <p:spPr>
            <a:xfrm>
              <a:off x="2786560" y="4200428"/>
              <a:ext cx="87806" cy="62714"/>
            </a:xfrm>
            <a:custGeom>
              <a:avLst/>
              <a:gdLst/>
              <a:ahLst/>
              <a:cxnLst/>
              <a:rect l="l" t="t" r="r" b="b"/>
              <a:pathLst>
                <a:path w="2663" h="1902" extrusionOk="0">
                  <a:moveTo>
                    <a:pt x="0" y="0"/>
                  </a:moveTo>
                  <a:lnTo>
                    <a:pt x="543" y="1902"/>
                  </a:lnTo>
                  <a:lnTo>
                    <a:pt x="2662" y="1902"/>
                  </a:lnTo>
                  <a:lnTo>
                    <a:pt x="2046"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3" name="Google Shape;4197;p90">
              <a:extLst>
                <a:ext uri="{FF2B5EF4-FFF2-40B4-BE49-F238E27FC236}">
                  <a16:creationId xmlns:a16="http://schemas.microsoft.com/office/drawing/2014/main" id="{83230735-E469-118B-1704-B85D3EEE0F60}"/>
                </a:ext>
              </a:extLst>
            </p:cNvPr>
            <p:cNvSpPr/>
            <p:nvPr/>
          </p:nvSpPr>
          <p:spPr>
            <a:xfrm>
              <a:off x="2781186" y="4196834"/>
              <a:ext cx="98555" cy="69902"/>
            </a:xfrm>
            <a:custGeom>
              <a:avLst/>
              <a:gdLst/>
              <a:ahLst/>
              <a:cxnLst/>
              <a:rect l="l" t="t" r="r" b="b"/>
              <a:pathLst>
                <a:path w="2989" h="2120" extrusionOk="0">
                  <a:moveTo>
                    <a:pt x="2119" y="236"/>
                  </a:moveTo>
                  <a:lnTo>
                    <a:pt x="2662" y="1902"/>
                  </a:lnTo>
                  <a:lnTo>
                    <a:pt x="797" y="1902"/>
                  </a:lnTo>
                  <a:lnTo>
                    <a:pt x="308" y="236"/>
                  </a:lnTo>
                  <a:close/>
                  <a:moveTo>
                    <a:pt x="0" y="1"/>
                  </a:moveTo>
                  <a:lnTo>
                    <a:pt x="634" y="2119"/>
                  </a:lnTo>
                  <a:lnTo>
                    <a:pt x="2988" y="2119"/>
                  </a:lnTo>
                  <a:lnTo>
                    <a:pt x="230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4" name="Google Shape;4198;p90">
              <a:extLst>
                <a:ext uri="{FF2B5EF4-FFF2-40B4-BE49-F238E27FC236}">
                  <a16:creationId xmlns:a16="http://schemas.microsoft.com/office/drawing/2014/main" id="{4A151E22-9CDA-F49B-2D92-1EB0865E9C88}"/>
                </a:ext>
              </a:extLst>
            </p:cNvPr>
            <p:cNvSpPr/>
            <p:nvPr/>
          </p:nvSpPr>
          <p:spPr>
            <a:xfrm>
              <a:off x="2867772" y="4200428"/>
              <a:ext cx="90180" cy="62714"/>
            </a:xfrm>
            <a:custGeom>
              <a:avLst/>
              <a:gdLst/>
              <a:ahLst/>
              <a:cxnLst/>
              <a:rect l="l" t="t" r="r" b="b"/>
              <a:pathLst>
                <a:path w="2735" h="1902" extrusionOk="0">
                  <a:moveTo>
                    <a:pt x="0" y="0"/>
                  </a:moveTo>
                  <a:lnTo>
                    <a:pt x="616" y="1902"/>
                  </a:lnTo>
                  <a:lnTo>
                    <a:pt x="2735" y="1902"/>
                  </a:lnTo>
                  <a:lnTo>
                    <a:pt x="2046"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5" name="Google Shape;4199;p90">
              <a:extLst>
                <a:ext uri="{FF2B5EF4-FFF2-40B4-BE49-F238E27FC236}">
                  <a16:creationId xmlns:a16="http://schemas.microsoft.com/office/drawing/2014/main" id="{DDE97629-13B7-5458-3623-431C85945070}"/>
                </a:ext>
              </a:extLst>
            </p:cNvPr>
            <p:cNvSpPr/>
            <p:nvPr/>
          </p:nvSpPr>
          <p:spPr>
            <a:xfrm>
              <a:off x="2862398" y="4196834"/>
              <a:ext cx="100929" cy="69902"/>
            </a:xfrm>
            <a:custGeom>
              <a:avLst/>
              <a:gdLst/>
              <a:ahLst/>
              <a:cxnLst/>
              <a:rect l="l" t="t" r="r" b="b"/>
              <a:pathLst>
                <a:path w="3061" h="2120" extrusionOk="0">
                  <a:moveTo>
                    <a:pt x="2137" y="236"/>
                  </a:moveTo>
                  <a:lnTo>
                    <a:pt x="2735" y="1902"/>
                  </a:lnTo>
                  <a:lnTo>
                    <a:pt x="869" y="1902"/>
                  </a:lnTo>
                  <a:lnTo>
                    <a:pt x="326" y="236"/>
                  </a:lnTo>
                  <a:close/>
                  <a:moveTo>
                    <a:pt x="0" y="1"/>
                  </a:moveTo>
                  <a:lnTo>
                    <a:pt x="706" y="2119"/>
                  </a:lnTo>
                  <a:lnTo>
                    <a:pt x="3061" y="2119"/>
                  </a:lnTo>
                  <a:lnTo>
                    <a:pt x="230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6" name="Google Shape;4200;p90">
              <a:extLst>
                <a:ext uri="{FF2B5EF4-FFF2-40B4-BE49-F238E27FC236}">
                  <a16:creationId xmlns:a16="http://schemas.microsoft.com/office/drawing/2014/main" id="{DA93C039-E94A-3369-333B-27F0614BABDA}"/>
                </a:ext>
              </a:extLst>
            </p:cNvPr>
            <p:cNvSpPr/>
            <p:nvPr/>
          </p:nvSpPr>
          <p:spPr>
            <a:xfrm>
              <a:off x="2948951" y="4200428"/>
              <a:ext cx="92587" cy="62714"/>
            </a:xfrm>
            <a:custGeom>
              <a:avLst/>
              <a:gdLst/>
              <a:ahLst/>
              <a:cxnLst/>
              <a:rect l="l" t="t" r="r" b="b"/>
              <a:pathLst>
                <a:path w="2808" h="1902" extrusionOk="0">
                  <a:moveTo>
                    <a:pt x="1" y="0"/>
                  </a:moveTo>
                  <a:lnTo>
                    <a:pt x="707" y="1902"/>
                  </a:lnTo>
                  <a:lnTo>
                    <a:pt x="2808" y="1902"/>
                  </a:lnTo>
                  <a:lnTo>
                    <a:pt x="2047"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7" name="Google Shape;4201;p90">
              <a:extLst>
                <a:ext uri="{FF2B5EF4-FFF2-40B4-BE49-F238E27FC236}">
                  <a16:creationId xmlns:a16="http://schemas.microsoft.com/office/drawing/2014/main" id="{395F7D25-A0CC-6102-77DA-193DB32E3A24}"/>
                </a:ext>
              </a:extLst>
            </p:cNvPr>
            <p:cNvSpPr/>
            <p:nvPr/>
          </p:nvSpPr>
          <p:spPr>
            <a:xfrm>
              <a:off x="2943577" y="4196834"/>
              <a:ext cx="103929" cy="69902"/>
            </a:xfrm>
            <a:custGeom>
              <a:avLst/>
              <a:gdLst/>
              <a:ahLst/>
              <a:cxnLst/>
              <a:rect l="l" t="t" r="r" b="b"/>
              <a:pathLst>
                <a:path w="3152" h="2120" extrusionOk="0">
                  <a:moveTo>
                    <a:pt x="2138" y="236"/>
                  </a:moveTo>
                  <a:lnTo>
                    <a:pt x="2808" y="1902"/>
                  </a:lnTo>
                  <a:lnTo>
                    <a:pt x="943" y="1902"/>
                  </a:lnTo>
                  <a:lnTo>
                    <a:pt x="327" y="236"/>
                  </a:lnTo>
                  <a:close/>
                  <a:moveTo>
                    <a:pt x="1" y="1"/>
                  </a:moveTo>
                  <a:lnTo>
                    <a:pt x="798" y="2119"/>
                  </a:lnTo>
                  <a:lnTo>
                    <a:pt x="3152" y="2119"/>
                  </a:lnTo>
                  <a:lnTo>
                    <a:pt x="2301"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8" name="Google Shape;4202;p90">
              <a:extLst>
                <a:ext uri="{FF2B5EF4-FFF2-40B4-BE49-F238E27FC236}">
                  <a16:creationId xmlns:a16="http://schemas.microsoft.com/office/drawing/2014/main" id="{EEBD861C-B5CE-298E-291D-D040490E2B9B}"/>
                </a:ext>
              </a:extLst>
            </p:cNvPr>
            <p:cNvSpPr/>
            <p:nvPr/>
          </p:nvSpPr>
          <p:spPr>
            <a:xfrm>
              <a:off x="3030164" y="4200428"/>
              <a:ext cx="95587" cy="62714"/>
            </a:xfrm>
            <a:custGeom>
              <a:avLst/>
              <a:gdLst/>
              <a:ahLst/>
              <a:cxnLst/>
              <a:rect l="l" t="t" r="r" b="b"/>
              <a:pathLst>
                <a:path w="2899" h="1902" extrusionOk="0">
                  <a:moveTo>
                    <a:pt x="1" y="0"/>
                  </a:moveTo>
                  <a:lnTo>
                    <a:pt x="780" y="1902"/>
                  </a:lnTo>
                  <a:lnTo>
                    <a:pt x="2898" y="1902"/>
                  </a:lnTo>
                  <a:lnTo>
                    <a:pt x="2047"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29" name="Google Shape;4203;p90">
              <a:extLst>
                <a:ext uri="{FF2B5EF4-FFF2-40B4-BE49-F238E27FC236}">
                  <a16:creationId xmlns:a16="http://schemas.microsoft.com/office/drawing/2014/main" id="{59DC5A6C-A13B-55C7-12C6-45FBC6FC76EB}"/>
                </a:ext>
              </a:extLst>
            </p:cNvPr>
            <p:cNvSpPr/>
            <p:nvPr/>
          </p:nvSpPr>
          <p:spPr>
            <a:xfrm>
              <a:off x="3024789" y="4196834"/>
              <a:ext cx="106336" cy="69902"/>
            </a:xfrm>
            <a:custGeom>
              <a:avLst/>
              <a:gdLst/>
              <a:ahLst/>
              <a:cxnLst/>
              <a:rect l="l" t="t" r="r" b="b"/>
              <a:pathLst>
                <a:path w="3225" h="2120" extrusionOk="0">
                  <a:moveTo>
                    <a:pt x="2138" y="236"/>
                  </a:moveTo>
                  <a:lnTo>
                    <a:pt x="2880" y="1902"/>
                  </a:lnTo>
                  <a:lnTo>
                    <a:pt x="1015" y="1902"/>
                  </a:lnTo>
                  <a:lnTo>
                    <a:pt x="327" y="236"/>
                  </a:lnTo>
                  <a:close/>
                  <a:moveTo>
                    <a:pt x="1" y="1"/>
                  </a:moveTo>
                  <a:lnTo>
                    <a:pt x="870" y="2119"/>
                  </a:lnTo>
                  <a:lnTo>
                    <a:pt x="3224" y="2119"/>
                  </a:lnTo>
                  <a:lnTo>
                    <a:pt x="2283"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0" name="Google Shape;4204;p90">
              <a:extLst>
                <a:ext uri="{FF2B5EF4-FFF2-40B4-BE49-F238E27FC236}">
                  <a16:creationId xmlns:a16="http://schemas.microsoft.com/office/drawing/2014/main" id="{63C1AD81-13CA-313B-A96A-A305960C0894}"/>
                </a:ext>
              </a:extLst>
            </p:cNvPr>
            <p:cNvSpPr/>
            <p:nvPr/>
          </p:nvSpPr>
          <p:spPr>
            <a:xfrm>
              <a:off x="3111376" y="4200428"/>
              <a:ext cx="97961" cy="62714"/>
            </a:xfrm>
            <a:custGeom>
              <a:avLst/>
              <a:gdLst/>
              <a:ahLst/>
              <a:cxnLst/>
              <a:rect l="l" t="t" r="r" b="b"/>
              <a:pathLst>
                <a:path w="2971" h="1902" extrusionOk="0">
                  <a:moveTo>
                    <a:pt x="1" y="0"/>
                  </a:moveTo>
                  <a:lnTo>
                    <a:pt x="852" y="1902"/>
                  </a:lnTo>
                  <a:lnTo>
                    <a:pt x="2971" y="1902"/>
                  </a:lnTo>
                  <a:lnTo>
                    <a:pt x="2047"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1" name="Google Shape;4205;p90">
              <a:extLst>
                <a:ext uri="{FF2B5EF4-FFF2-40B4-BE49-F238E27FC236}">
                  <a16:creationId xmlns:a16="http://schemas.microsoft.com/office/drawing/2014/main" id="{F6AE2F11-8FD3-B619-B300-9FD176496D12}"/>
                </a:ext>
              </a:extLst>
            </p:cNvPr>
            <p:cNvSpPr/>
            <p:nvPr/>
          </p:nvSpPr>
          <p:spPr>
            <a:xfrm>
              <a:off x="3105408" y="4196834"/>
              <a:ext cx="109897" cy="69902"/>
            </a:xfrm>
            <a:custGeom>
              <a:avLst/>
              <a:gdLst/>
              <a:ahLst/>
              <a:cxnLst/>
              <a:rect l="l" t="t" r="r" b="b"/>
              <a:pathLst>
                <a:path w="3333" h="2120" extrusionOk="0">
                  <a:moveTo>
                    <a:pt x="2174" y="236"/>
                  </a:moveTo>
                  <a:lnTo>
                    <a:pt x="2971" y="1902"/>
                  </a:lnTo>
                  <a:lnTo>
                    <a:pt x="1105" y="1902"/>
                  </a:lnTo>
                  <a:lnTo>
                    <a:pt x="363" y="236"/>
                  </a:lnTo>
                  <a:close/>
                  <a:moveTo>
                    <a:pt x="1" y="1"/>
                  </a:moveTo>
                  <a:lnTo>
                    <a:pt x="960" y="2119"/>
                  </a:lnTo>
                  <a:lnTo>
                    <a:pt x="3333" y="2119"/>
                  </a:lnTo>
                  <a:lnTo>
                    <a:pt x="230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2" name="Google Shape;4206;p90">
              <a:extLst>
                <a:ext uri="{FF2B5EF4-FFF2-40B4-BE49-F238E27FC236}">
                  <a16:creationId xmlns:a16="http://schemas.microsoft.com/office/drawing/2014/main" id="{35D34064-A6BD-61C5-70A2-EDD5FFF41F65}"/>
                </a:ext>
              </a:extLst>
            </p:cNvPr>
            <p:cNvSpPr/>
            <p:nvPr/>
          </p:nvSpPr>
          <p:spPr>
            <a:xfrm>
              <a:off x="3192588" y="4200428"/>
              <a:ext cx="100335" cy="62714"/>
            </a:xfrm>
            <a:custGeom>
              <a:avLst/>
              <a:gdLst/>
              <a:ahLst/>
              <a:cxnLst/>
              <a:rect l="l" t="t" r="r" b="b"/>
              <a:pathLst>
                <a:path w="3043" h="1902" extrusionOk="0">
                  <a:moveTo>
                    <a:pt x="1" y="0"/>
                  </a:moveTo>
                  <a:lnTo>
                    <a:pt x="924" y="1902"/>
                  </a:lnTo>
                  <a:lnTo>
                    <a:pt x="3043" y="1902"/>
                  </a:lnTo>
                  <a:lnTo>
                    <a:pt x="2065"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3" name="Google Shape;4207;p90">
              <a:extLst>
                <a:ext uri="{FF2B5EF4-FFF2-40B4-BE49-F238E27FC236}">
                  <a16:creationId xmlns:a16="http://schemas.microsoft.com/office/drawing/2014/main" id="{374CF6A6-2867-2307-0B87-8D4284A749C9}"/>
                </a:ext>
              </a:extLst>
            </p:cNvPr>
            <p:cNvSpPr/>
            <p:nvPr/>
          </p:nvSpPr>
          <p:spPr>
            <a:xfrm>
              <a:off x="3186620" y="4196834"/>
              <a:ext cx="112304" cy="69902"/>
            </a:xfrm>
            <a:custGeom>
              <a:avLst/>
              <a:gdLst/>
              <a:ahLst/>
              <a:cxnLst/>
              <a:rect l="l" t="t" r="r" b="b"/>
              <a:pathLst>
                <a:path w="3406" h="2120" extrusionOk="0">
                  <a:moveTo>
                    <a:pt x="2174" y="236"/>
                  </a:moveTo>
                  <a:lnTo>
                    <a:pt x="3043" y="1902"/>
                  </a:lnTo>
                  <a:lnTo>
                    <a:pt x="1178" y="1902"/>
                  </a:lnTo>
                  <a:lnTo>
                    <a:pt x="363" y="236"/>
                  </a:lnTo>
                  <a:close/>
                  <a:moveTo>
                    <a:pt x="0" y="1"/>
                  </a:moveTo>
                  <a:lnTo>
                    <a:pt x="1033" y="2119"/>
                  </a:lnTo>
                  <a:lnTo>
                    <a:pt x="3405" y="2119"/>
                  </a:lnTo>
                  <a:lnTo>
                    <a:pt x="230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4" name="Google Shape;4208;p90">
              <a:extLst>
                <a:ext uri="{FF2B5EF4-FFF2-40B4-BE49-F238E27FC236}">
                  <a16:creationId xmlns:a16="http://schemas.microsoft.com/office/drawing/2014/main" id="{4AAA6904-D03E-8C64-2B4E-67CA53F30507}"/>
                </a:ext>
              </a:extLst>
            </p:cNvPr>
            <p:cNvSpPr/>
            <p:nvPr/>
          </p:nvSpPr>
          <p:spPr>
            <a:xfrm>
              <a:off x="1443610" y="4033817"/>
              <a:ext cx="85432" cy="62747"/>
            </a:xfrm>
            <a:custGeom>
              <a:avLst/>
              <a:gdLst/>
              <a:ahLst/>
              <a:cxnLst/>
              <a:rect l="l" t="t" r="r" b="b"/>
              <a:pathLst>
                <a:path w="2591" h="1903" extrusionOk="0">
                  <a:moveTo>
                    <a:pt x="689" y="1"/>
                  </a:moveTo>
                  <a:lnTo>
                    <a:pt x="1" y="1902"/>
                  </a:lnTo>
                  <a:lnTo>
                    <a:pt x="1939" y="1902"/>
                  </a:lnTo>
                  <a:lnTo>
                    <a:pt x="2590"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5" name="Google Shape;4209;p90">
              <a:extLst>
                <a:ext uri="{FF2B5EF4-FFF2-40B4-BE49-F238E27FC236}">
                  <a16:creationId xmlns:a16="http://schemas.microsoft.com/office/drawing/2014/main" id="{01D7F0F1-4E59-2521-65BD-D65AA1A2EECE}"/>
                </a:ext>
              </a:extLst>
            </p:cNvPr>
            <p:cNvSpPr/>
            <p:nvPr/>
          </p:nvSpPr>
          <p:spPr>
            <a:xfrm>
              <a:off x="1438235" y="4030256"/>
              <a:ext cx="95587" cy="69869"/>
            </a:xfrm>
            <a:custGeom>
              <a:avLst/>
              <a:gdLst/>
              <a:ahLst/>
              <a:cxnLst/>
              <a:rect l="l" t="t" r="r" b="b"/>
              <a:pathLst>
                <a:path w="2899" h="2119" extrusionOk="0">
                  <a:moveTo>
                    <a:pt x="2590" y="217"/>
                  </a:moveTo>
                  <a:lnTo>
                    <a:pt x="2029" y="1902"/>
                  </a:lnTo>
                  <a:lnTo>
                    <a:pt x="327" y="1902"/>
                  </a:lnTo>
                  <a:lnTo>
                    <a:pt x="943" y="217"/>
                  </a:lnTo>
                  <a:close/>
                  <a:moveTo>
                    <a:pt x="780" y="0"/>
                  </a:moveTo>
                  <a:lnTo>
                    <a:pt x="1" y="2119"/>
                  </a:lnTo>
                  <a:lnTo>
                    <a:pt x="2192" y="2119"/>
                  </a:lnTo>
                  <a:lnTo>
                    <a:pt x="2898"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6" name="Google Shape;4210;p90">
              <a:extLst>
                <a:ext uri="{FF2B5EF4-FFF2-40B4-BE49-F238E27FC236}">
                  <a16:creationId xmlns:a16="http://schemas.microsoft.com/office/drawing/2014/main" id="{1EC40B86-3506-A400-66F5-753F3CA6B78D}"/>
                </a:ext>
              </a:extLst>
            </p:cNvPr>
            <p:cNvSpPr/>
            <p:nvPr/>
          </p:nvSpPr>
          <p:spPr>
            <a:xfrm>
              <a:off x="1520634" y="4033817"/>
              <a:ext cx="83058" cy="62747"/>
            </a:xfrm>
            <a:custGeom>
              <a:avLst/>
              <a:gdLst/>
              <a:ahLst/>
              <a:cxnLst/>
              <a:rect l="l" t="t" r="r" b="b"/>
              <a:pathLst>
                <a:path w="2519" h="1903" extrusionOk="0">
                  <a:moveTo>
                    <a:pt x="635" y="1"/>
                  </a:moveTo>
                  <a:lnTo>
                    <a:pt x="1" y="1902"/>
                  </a:lnTo>
                  <a:lnTo>
                    <a:pt x="1957" y="1902"/>
                  </a:lnTo>
                  <a:lnTo>
                    <a:pt x="2518"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7" name="Google Shape;4211;p90">
              <a:extLst>
                <a:ext uri="{FF2B5EF4-FFF2-40B4-BE49-F238E27FC236}">
                  <a16:creationId xmlns:a16="http://schemas.microsoft.com/office/drawing/2014/main" id="{D9480897-4307-A5D6-31C5-FC90F0CBF429}"/>
                </a:ext>
              </a:extLst>
            </p:cNvPr>
            <p:cNvSpPr/>
            <p:nvPr/>
          </p:nvSpPr>
          <p:spPr>
            <a:xfrm>
              <a:off x="1515260" y="4030256"/>
              <a:ext cx="93213" cy="69869"/>
            </a:xfrm>
            <a:custGeom>
              <a:avLst/>
              <a:gdLst/>
              <a:ahLst/>
              <a:cxnLst/>
              <a:rect l="l" t="t" r="r" b="b"/>
              <a:pathLst>
                <a:path w="2827" h="2119" extrusionOk="0">
                  <a:moveTo>
                    <a:pt x="2536" y="217"/>
                  </a:moveTo>
                  <a:lnTo>
                    <a:pt x="2029" y="1902"/>
                  </a:lnTo>
                  <a:lnTo>
                    <a:pt x="327" y="1902"/>
                  </a:lnTo>
                  <a:lnTo>
                    <a:pt x="870" y="217"/>
                  </a:lnTo>
                  <a:close/>
                  <a:moveTo>
                    <a:pt x="707" y="0"/>
                  </a:moveTo>
                  <a:lnTo>
                    <a:pt x="1" y="2119"/>
                  </a:lnTo>
                  <a:lnTo>
                    <a:pt x="2192" y="2119"/>
                  </a:lnTo>
                  <a:lnTo>
                    <a:pt x="2826"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8" name="Google Shape;4212;p90">
              <a:extLst>
                <a:ext uri="{FF2B5EF4-FFF2-40B4-BE49-F238E27FC236}">
                  <a16:creationId xmlns:a16="http://schemas.microsoft.com/office/drawing/2014/main" id="{F380938B-6071-5FED-FA52-B46F4C0B7CC1}"/>
                </a:ext>
              </a:extLst>
            </p:cNvPr>
            <p:cNvSpPr/>
            <p:nvPr/>
          </p:nvSpPr>
          <p:spPr>
            <a:xfrm>
              <a:off x="1597692" y="4033817"/>
              <a:ext cx="80618" cy="62747"/>
            </a:xfrm>
            <a:custGeom>
              <a:avLst/>
              <a:gdLst/>
              <a:ahLst/>
              <a:cxnLst/>
              <a:rect l="l" t="t" r="r" b="b"/>
              <a:pathLst>
                <a:path w="2445" h="1903" extrusionOk="0">
                  <a:moveTo>
                    <a:pt x="561" y="1"/>
                  </a:moveTo>
                  <a:lnTo>
                    <a:pt x="0" y="1902"/>
                  </a:lnTo>
                  <a:lnTo>
                    <a:pt x="1956" y="1902"/>
                  </a:lnTo>
                  <a:lnTo>
                    <a:pt x="2445"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39" name="Google Shape;4213;p90">
              <a:extLst>
                <a:ext uri="{FF2B5EF4-FFF2-40B4-BE49-F238E27FC236}">
                  <a16:creationId xmlns:a16="http://schemas.microsoft.com/office/drawing/2014/main" id="{5021388B-9248-1CE7-B1CB-4F445EFFC83D}"/>
                </a:ext>
              </a:extLst>
            </p:cNvPr>
            <p:cNvSpPr/>
            <p:nvPr/>
          </p:nvSpPr>
          <p:spPr>
            <a:xfrm>
              <a:off x="1592911" y="4030256"/>
              <a:ext cx="90180" cy="69869"/>
            </a:xfrm>
            <a:custGeom>
              <a:avLst/>
              <a:gdLst/>
              <a:ahLst/>
              <a:cxnLst/>
              <a:rect l="l" t="t" r="r" b="b"/>
              <a:pathLst>
                <a:path w="2735" h="2119" extrusionOk="0">
                  <a:moveTo>
                    <a:pt x="2445" y="217"/>
                  </a:moveTo>
                  <a:lnTo>
                    <a:pt x="2010" y="1902"/>
                  </a:lnTo>
                  <a:lnTo>
                    <a:pt x="308" y="1902"/>
                  </a:lnTo>
                  <a:lnTo>
                    <a:pt x="779" y="217"/>
                  </a:lnTo>
                  <a:close/>
                  <a:moveTo>
                    <a:pt x="616" y="0"/>
                  </a:moveTo>
                  <a:lnTo>
                    <a:pt x="0" y="2119"/>
                  </a:lnTo>
                  <a:lnTo>
                    <a:pt x="2191" y="2119"/>
                  </a:lnTo>
                  <a:lnTo>
                    <a:pt x="2735"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0" name="Google Shape;4214;p90">
              <a:extLst>
                <a:ext uri="{FF2B5EF4-FFF2-40B4-BE49-F238E27FC236}">
                  <a16:creationId xmlns:a16="http://schemas.microsoft.com/office/drawing/2014/main" id="{A504D0E6-7979-7443-1E4D-A74E8CA56EFD}"/>
                </a:ext>
              </a:extLst>
            </p:cNvPr>
            <p:cNvSpPr/>
            <p:nvPr/>
          </p:nvSpPr>
          <p:spPr>
            <a:xfrm>
              <a:off x="1675310" y="4033817"/>
              <a:ext cx="77650" cy="62747"/>
            </a:xfrm>
            <a:custGeom>
              <a:avLst/>
              <a:gdLst/>
              <a:ahLst/>
              <a:cxnLst/>
              <a:rect l="l" t="t" r="r" b="b"/>
              <a:pathLst>
                <a:path w="2355" h="1903" extrusionOk="0">
                  <a:moveTo>
                    <a:pt x="471" y="1"/>
                  </a:moveTo>
                  <a:lnTo>
                    <a:pt x="0" y="1902"/>
                  </a:lnTo>
                  <a:lnTo>
                    <a:pt x="1938" y="1902"/>
                  </a:lnTo>
                  <a:lnTo>
                    <a:pt x="2355"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1" name="Google Shape;4215;p90">
              <a:extLst>
                <a:ext uri="{FF2B5EF4-FFF2-40B4-BE49-F238E27FC236}">
                  <a16:creationId xmlns:a16="http://schemas.microsoft.com/office/drawing/2014/main" id="{F96D4082-C89F-1D0C-8B28-77C7A4ADCF43}"/>
                </a:ext>
              </a:extLst>
            </p:cNvPr>
            <p:cNvSpPr/>
            <p:nvPr/>
          </p:nvSpPr>
          <p:spPr>
            <a:xfrm>
              <a:off x="1670529" y="4030256"/>
              <a:ext cx="87212" cy="69869"/>
            </a:xfrm>
            <a:custGeom>
              <a:avLst/>
              <a:gdLst/>
              <a:ahLst/>
              <a:cxnLst/>
              <a:rect l="l" t="t" r="r" b="b"/>
              <a:pathLst>
                <a:path w="2645" h="2119" extrusionOk="0">
                  <a:moveTo>
                    <a:pt x="2373" y="217"/>
                  </a:moveTo>
                  <a:lnTo>
                    <a:pt x="1992" y="1902"/>
                  </a:lnTo>
                  <a:lnTo>
                    <a:pt x="290" y="1902"/>
                  </a:lnTo>
                  <a:lnTo>
                    <a:pt x="707" y="217"/>
                  </a:lnTo>
                  <a:close/>
                  <a:moveTo>
                    <a:pt x="526" y="0"/>
                  </a:moveTo>
                  <a:lnTo>
                    <a:pt x="0" y="2119"/>
                  </a:lnTo>
                  <a:lnTo>
                    <a:pt x="2174" y="2119"/>
                  </a:lnTo>
                  <a:lnTo>
                    <a:pt x="2644"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2" name="Google Shape;4216;p90">
              <a:extLst>
                <a:ext uri="{FF2B5EF4-FFF2-40B4-BE49-F238E27FC236}">
                  <a16:creationId xmlns:a16="http://schemas.microsoft.com/office/drawing/2014/main" id="{795A60C8-9800-358F-7B04-1B5EBCD4A051}"/>
                </a:ext>
              </a:extLst>
            </p:cNvPr>
            <p:cNvSpPr/>
            <p:nvPr/>
          </p:nvSpPr>
          <p:spPr>
            <a:xfrm>
              <a:off x="1752335" y="4033817"/>
              <a:ext cx="75870" cy="62747"/>
            </a:xfrm>
            <a:custGeom>
              <a:avLst/>
              <a:gdLst/>
              <a:ahLst/>
              <a:cxnLst/>
              <a:rect l="l" t="t" r="r" b="b"/>
              <a:pathLst>
                <a:path w="2301" h="1903" extrusionOk="0">
                  <a:moveTo>
                    <a:pt x="399" y="1"/>
                  </a:moveTo>
                  <a:lnTo>
                    <a:pt x="0" y="1902"/>
                  </a:lnTo>
                  <a:lnTo>
                    <a:pt x="1956" y="1902"/>
                  </a:lnTo>
                  <a:lnTo>
                    <a:pt x="2300"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3" name="Google Shape;4217;p90">
              <a:extLst>
                <a:ext uri="{FF2B5EF4-FFF2-40B4-BE49-F238E27FC236}">
                  <a16:creationId xmlns:a16="http://schemas.microsoft.com/office/drawing/2014/main" id="{FD921A50-05E0-938F-FA03-98DE4C35B043}"/>
                </a:ext>
              </a:extLst>
            </p:cNvPr>
            <p:cNvSpPr/>
            <p:nvPr/>
          </p:nvSpPr>
          <p:spPr>
            <a:xfrm>
              <a:off x="1747553" y="4030256"/>
              <a:ext cx="84838" cy="69869"/>
            </a:xfrm>
            <a:custGeom>
              <a:avLst/>
              <a:gdLst/>
              <a:ahLst/>
              <a:cxnLst/>
              <a:rect l="l" t="t" r="r" b="b"/>
              <a:pathLst>
                <a:path w="2573" h="2119" extrusionOk="0">
                  <a:moveTo>
                    <a:pt x="2300" y="217"/>
                  </a:moveTo>
                  <a:lnTo>
                    <a:pt x="1993" y="1902"/>
                  </a:lnTo>
                  <a:lnTo>
                    <a:pt x="290" y="1902"/>
                  </a:lnTo>
                  <a:lnTo>
                    <a:pt x="634" y="217"/>
                  </a:lnTo>
                  <a:close/>
                  <a:moveTo>
                    <a:pt x="453" y="0"/>
                  </a:moveTo>
                  <a:lnTo>
                    <a:pt x="1" y="2119"/>
                  </a:lnTo>
                  <a:lnTo>
                    <a:pt x="2192" y="2119"/>
                  </a:lnTo>
                  <a:lnTo>
                    <a:pt x="2572"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4" name="Google Shape;4218;p90">
              <a:extLst>
                <a:ext uri="{FF2B5EF4-FFF2-40B4-BE49-F238E27FC236}">
                  <a16:creationId xmlns:a16="http://schemas.microsoft.com/office/drawing/2014/main" id="{DEBD1AA8-D935-14D6-B8DF-C1E7EC1B14A8}"/>
                </a:ext>
              </a:extLst>
            </p:cNvPr>
            <p:cNvSpPr/>
            <p:nvPr/>
          </p:nvSpPr>
          <p:spPr>
            <a:xfrm>
              <a:off x="1829359" y="4033817"/>
              <a:ext cx="73496" cy="62747"/>
            </a:xfrm>
            <a:custGeom>
              <a:avLst/>
              <a:gdLst/>
              <a:ahLst/>
              <a:cxnLst/>
              <a:rect l="l" t="t" r="r" b="b"/>
              <a:pathLst>
                <a:path w="2229" h="1903" extrusionOk="0">
                  <a:moveTo>
                    <a:pt x="327" y="1"/>
                  </a:moveTo>
                  <a:lnTo>
                    <a:pt x="1" y="1902"/>
                  </a:lnTo>
                  <a:lnTo>
                    <a:pt x="1956" y="1902"/>
                  </a:lnTo>
                  <a:lnTo>
                    <a:pt x="2228"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5" name="Google Shape;4219;p90">
              <a:extLst>
                <a:ext uri="{FF2B5EF4-FFF2-40B4-BE49-F238E27FC236}">
                  <a16:creationId xmlns:a16="http://schemas.microsoft.com/office/drawing/2014/main" id="{ED4056F0-DBF9-87C1-BD54-E1FF7BBDAD38}"/>
                </a:ext>
              </a:extLst>
            </p:cNvPr>
            <p:cNvSpPr/>
            <p:nvPr/>
          </p:nvSpPr>
          <p:spPr>
            <a:xfrm>
              <a:off x="1825172" y="4030256"/>
              <a:ext cx="81838" cy="69869"/>
            </a:xfrm>
            <a:custGeom>
              <a:avLst/>
              <a:gdLst/>
              <a:ahLst/>
              <a:cxnLst/>
              <a:rect l="l" t="t" r="r" b="b"/>
              <a:pathLst>
                <a:path w="2482" h="2119" extrusionOk="0">
                  <a:moveTo>
                    <a:pt x="2210" y="217"/>
                  </a:moveTo>
                  <a:lnTo>
                    <a:pt x="1975" y="1902"/>
                  </a:lnTo>
                  <a:lnTo>
                    <a:pt x="254" y="1902"/>
                  </a:lnTo>
                  <a:lnTo>
                    <a:pt x="562" y="217"/>
                  </a:lnTo>
                  <a:close/>
                  <a:moveTo>
                    <a:pt x="363" y="0"/>
                  </a:moveTo>
                  <a:lnTo>
                    <a:pt x="1" y="2119"/>
                  </a:lnTo>
                  <a:lnTo>
                    <a:pt x="2174" y="2119"/>
                  </a:lnTo>
                  <a:lnTo>
                    <a:pt x="2482"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6" name="Google Shape;4220;p90">
              <a:extLst>
                <a:ext uri="{FF2B5EF4-FFF2-40B4-BE49-F238E27FC236}">
                  <a16:creationId xmlns:a16="http://schemas.microsoft.com/office/drawing/2014/main" id="{670A860B-0928-55FB-B8CB-887A3A541289}"/>
                </a:ext>
              </a:extLst>
            </p:cNvPr>
            <p:cNvSpPr/>
            <p:nvPr/>
          </p:nvSpPr>
          <p:spPr>
            <a:xfrm>
              <a:off x="1906384" y="4033817"/>
              <a:ext cx="71089" cy="62747"/>
            </a:xfrm>
            <a:custGeom>
              <a:avLst/>
              <a:gdLst/>
              <a:ahLst/>
              <a:cxnLst/>
              <a:rect l="l" t="t" r="r" b="b"/>
              <a:pathLst>
                <a:path w="2156" h="1903" extrusionOk="0">
                  <a:moveTo>
                    <a:pt x="272" y="1"/>
                  </a:moveTo>
                  <a:lnTo>
                    <a:pt x="1" y="1902"/>
                  </a:lnTo>
                  <a:lnTo>
                    <a:pt x="1957" y="1902"/>
                  </a:lnTo>
                  <a:lnTo>
                    <a:pt x="2156"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7" name="Google Shape;4221;p90">
              <a:extLst>
                <a:ext uri="{FF2B5EF4-FFF2-40B4-BE49-F238E27FC236}">
                  <a16:creationId xmlns:a16="http://schemas.microsoft.com/office/drawing/2014/main" id="{ED6A21C3-D3B9-6179-75C5-64D59A47DE99}"/>
                </a:ext>
              </a:extLst>
            </p:cNvPr>
            <p:cNvSpPr/>
            <p:nvPr/>
          </p:nvSpPr>
          <p:spPr>
            <a:xfrm>
              <a:off x="1902196" y="4030256"/>
              <a:ext cx="79464" cy="69869"/>
            </a:xfrm>
            <a:custGeom>
              <a:avLst/>
              <a:gdLst/>
              <a:ahLst/>
              <a:cxnLst/>
              <a:rect l="l" t="t" r="r" b="b"/>
              <a:pathLst>
                <a:path w="2410" h="2119" extrusionOk="0">
                  <a:moveTo>
                    <a:pt x="2156" y="217"/>
                  </a:moveTo>
                  <a:lnTo>
                    <a:pt x="1993" y="1902"/>
                  </a:lnTo>
                  <a:lnTo>
                    <a:pt x="273" y="1902"/>
                  </a:lnTo>
                  <a:lnTo>
                    <a:pt x="490" y="217"/>
                  </a:lnTo>
                  <a:close/>
                  <a:moveTo>
                    <a:pt x="291" y="0"/>
                  </a:moveTo>
                  <a:lnTo>
                    <a:pt x="1" y="2119"/>
                  </a:lnTo>
                  <a:lnTo>
                    <a:pt x="2192" y="2119"/>
                  </a:lnTo>
                  <a:lnTo>
                    <a:pt x="2409"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8" name="Google Shape;4222;p90">
              <a:extLst>
                <a:ext uri="{FF2B5EF4-FFF2-40B4-BE49-F238E27FC236}">
                  <a16:creationId xmlns:a16="http://schemas.microsoft.com/office/drawing/2014/main" id="{A6681E05-858E-EF61-FBE4-9F7E4A04C20B}"/>
                </a:ext>
              </a:extLst>
            </p:cNvPr>
            <p:cNvSpPr/>
            <p:nvPr/>
          </p:nvSpPr>
          <p:spPr>
            <a:xfrm>
              <a:off x="1984002" y="4033817"/>
              <a:ext cx="68121" cy="62747"/>
            </a:xfrm>
            <a:custGeom>
              <a:avLst/>
              <a:gdLst/>
              <a:ahLst/>
              <a:cxnLst/>
              <a:rect l="l" t="t" r="r" b="b"/>
              <a:pathLst>
                <a:path w="2066" h="1903" extrusionOk="0">
                  <a:moveTo>
                    <a:pt x="182" y="1"/>
                  </a:moveTo>
                  <a:lnTo>
                    <a:pt x="1" y="1902"/>
                  </a:lnTo>
                  <a:lnTo>
                    <a:pt x="1939" y="1902"/>
                  </a:lnTo>
                  <a:lnTo>
                    <a:pt x="2065"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49" name="Google Shape;4223;p90">
              <a:extLst>
                <a:ext uri="{FF2B5EF4-FFF2-40B4-BE49-F238E27FC236}">
                  <a16:creationId xmlns:a16="http://schemas.microsoft.com/office/drawing/2014/main" id="{566E2A0B-7649-95B1-5CDB-F02EC9918A14}"/>
                </a:ext>
              </a:extLst>
            </p:cNvPr>
            <p:cNvSpPr/>
            <p:nvPr/>
          </p:nvSpPr>
          <p:spPr>
            <a:xfrm>
              <a:off x="1979847" y="4030256"/>
              <a:ext cx="76463" cy="69869"/>
            </a:xfrm>
            <a:custGeom>
              <a:avLst/>
              <a:gdLst/>
              <a:ahLst/>
              <a:cxnLst/>
              <a:rect l="l" t="t" r="r" b="b"/>
              <a:pathLst>
                <a:path w="2319" h="2119" extrusionOk="0">
                  <a:moveTo>
                    <a:pt x="2065" y="217"/>
                  </a:moveTo>
                  <a:lnTo>
                    <a:pt x="1956" y="1902"/>
                  </a:lnTo>
                  <a:lnTo>
                    <a:pt x="236" y="1902"/>
                  </a:lnTo>
                  <a:lnTo>
                    <a:pt x="399" y="217"/>
                  </a:lnTo>
                  <a:close/>
                  <a:moveTo>
                    <a:pt x="199" y="0"/>
                  </a:moveTo>
                  <a:lnTo>
                    <a:pt x="0" y="2119"/>
                  </a:lnTo>
                  <a:lnTo>
                    <a:pt x="2173" y="2119"/>
                  </a:lnTo>
                  <a:lnTo>
                    <a:pt x="2318"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0" name="Google Shape;4224;p90">
              <a:extLst>
                <a:ext uri="{FF2B5EF4-FFF2-40B4-BE49-F238E27FC236}">
                  <a16:creationId xmlns:a16="http://schemas.microsoft.com/office/drawing/2014/main" id="{929B171B-73B6-FA30-306E-A4236976BAA0}"/>
                </a:ext>
              </a:extLst>
            </p:cNvPr>
            <p:cNvSpPr/>
            <p:nvPr/>
          </p:nvSpPr>
          <p:spPr>
            <a:xfrm>
              <a:off x="2061059" y="4033817"/>
              <a:ext cx="65714" cy="62747"/>
            </a:xfrm>
            <a:custGeom>
              <a:avLst/>
              <a:gdLst/>
              <a:ahLst/>
              <a:cxnLst/>
              <a:rect l="l" t="t" r="r" b="b"/>
              <a:pathLst>
                <a:path w="1993" h="1903" extrusionOk="0">
                  <a:moveTo>
                    <a:pt x="109" y="1"/>
                  </a:moveTo>
                  <a:lnTo>
                    <a:pt x="0" y="1902"/>
                  </a:lnTo>
                  <a:lnTo>
                    <a:pt x="1956" y="1902"/>
                  </a:lnTo>
                  <a:lnTo>
                    <a:pt x="199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1" name="Google Shape;4225;p90">
              <a:extLst>
                <a:ext uri="{FF2B5EF4-FFF2-40B4-BE49-F238E27FC236}">
                  <a16:creationId xmlns:a16="http://schemas.microsoft.com/office/drawing/2014/main" id="{7E3E7743-DF49-87A3-E43B-C8D71D0B7598}"/>
                </a:ext>
              </a:extLst>
            </p:cNvPr>
            <p:cNvSpPr/>
            <p:nvPr/>
          </p:nvSpPr>
          <p:spPr>
            <a:xfrm>
              <a:off x="2056872" y="4030256"/>
              <a:ext cx="74056" cy="69869"/>
            </a:xfrm>
            <a:custGeom>
              <a:avLst/>
              <a:gdLst/>
              <a:ahLst/>
              <a:cxnLst/>
              <a:rect l="l" t="t" r="r" b="b"/>
              <a:pathLst>
                <a:path w="2246" h="2119" extrusionOk="0">
                  <a:moveTo>
                    <a:pt x="2010" y="217"/>
                  </a:moveTo>
                  <a:lnTo>
                    <a:pt x="1974" y="1902"/>
                  </a:lnTo>
                  <a:lnTo>
                    <a:pt x="254" y="1902"/>
                  </a:lnTo>
                  <a:lnTo>
                    <a:pt x="344" y="217"/>
                  </a:lnTo>
                  <a:close/>
                  <a:moveTo>
                    <a:pt x="127" y="0"/>
                  </a:moveTo>
                  <a:lnTo>
                    <a:pt x="0" y="2119"/>
                  </a:lnTo>
                  <a:lnTo>
                    <a:pt x="2192" y="2119"/>
                  </a:lnTo>
                  <a:lnTo>
                    <a:pt x="2246"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2" name="Google Shape;4226;p90">
              <a:extLst>
                <a:ext uri="{FF2B5EF4-FFF2-40B4-BE49-F238E27FC236}">
                  <a16:creationId xmlns:a16="http://schemas.microsoft.com/office/drawing/2014/main" id="{C0618BBD-BBFF-F7C8-F51D-70785E9635C5}"/>
                </a:ext>
              </a:extLst>
            </p:cNvPr>
            <p:cNvSpPr/>
            <p:nvPr/>
          </p:nvSpPr>
          <p:spPr>
            <a:xfrm>
              <a:off x="2138084" y="4033817"/>
              <a:ext cx="64494" cy="62747"/>
            </a:xfrm>
            <a:custGeom>
              <a:avLst/>
              <a:gdLst/>
              <a:ahLst/>
              <a:cxnLst/>
              <a:rect l="l" t="t" r="r" b="b"/>
              <a:pathLst>
                <a:path w="1956" h="1903" extrusionOk="0">
                  <a:moveTo>
                    <a:pt x="36" y="1"/>
                  </a:moveTo>
                  <a:lnTo>
                    <a:pt x="0" y="1902"/>
                  </a:lnTo>
                  <a:lnTo>
                    <a:pt x="1956" y="1902"/>
                  </a:lnTo>
                  <a:lnTo>
                    <a:pt x="1938"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3" name="Google Shape;4227;p90">
              <a:extLst>
                <a:ext uri="{FF2B5EF4-FFF2-40B4-BE49-F238E27FC236}">
                  <a16:creationId xmlns:a16="http://schemas.microsoft.com/office/drawing/2014/main" id="{1E8907CE-C561-1002-6BE0-000589ED9821}"/>
                </a:ext>
              </a:extLst>
            </p:cNvPr>
            <p:cNvSpPr/>
            <p:nvPr/>
          </p:nvSpPr>
          <p:spPr>
            <a:xfrm>
              <a:off x="2134490" y="4030256"/>
              <a:ext cx="71682" cy="69869"/>
            </a:xfrm>
            <a:custGeom>
              <a:avLst/>
              <a:gdLst/>
              <a:ahLst/>
              <a:cxnLst/>
              <a:rect l="l" t="t" r="r" b="b"/>
              <a:pathLst>
                <a:path w="2174" h="2119" extrusionOk="0">
                  <a:moveTo>
                    <a:pt x="1938" y="217"/>
                  </a:moveTo>
                  <a:lnTo>
                    <a:pt x="1956" y="1902"/>
                  </a:lnTo>
                  <a:lnTo>
                    <a:pt x="236" y="1902"/>
                  </a:lnTo>
                  <a:lnTo>
                    <a:pt x="254" y="217"/>
                  </a:lnTo>
                  <a:close/>
                  <a:moveTo>
                    <a:pt x="37" y="0"/>
                  </a:moveTo>
                  <a:lnTo>
                    <a:pt x="1" y="2119"/>
                  </a:lnTo>
                  <a:lnTo>
                    <a:pt x="2174" y="2119"/>
                  </a:lnTo>
                  <a:lnTo>
                    <a:pt x="2156"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4" name="Google Shape;4228;p90">
              <a:extLst>
                <a:ext uri="{FF2B5EF4-FFF2-40B4-BE49-F238E27FC236}">
                  <a16:creationId xmlns:a16="http://schemas.microsoft.com/office/drawing/2014/main" id="{964B49B0-F9F7-7C61-E779-6950F8B241E4}"/>
                </a:ext>
              </a:extLst>
            </p:cNvPr>
            <p:cNvSpPr/>
            <p:nvPr/>
          </p:nvSpPr>
          <p:spPr>
            <a:xfrm>
              <a:off x="2214515" y="4033817"/>
              <a:ext cx="65121" cy="62747"/>
            </a:xfrm>
            <a:custGeom>
              <a:avLst/>
              <a:gdLst/>
              <a:ahLst/>
              <a:cxnLst/>
              <a:rect l="l" t="t" r="r" b="b"/>
              <a:pathLst>
                <a:path w="1975" h="1903" extrusionOk="0">
                  <a:moveTo>
                    <a:pt x="0" y="1"/>
                  </a:moveTo>
                  <a:lnTo>
                    <a:pt x="36" y="1902"/>
                  </a:lnTo>
                  <a:lnTo>
                    <a:pt x="1974" y="1902"/>
                  </a:lnTo>
                  <a:lnTo>
                    <a:pt x="188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5" name="Google Shape;4229;p90">
              <a:extLst>
                <a:ext uri="{FF2B5EF4-FFF2-40B4-BE49-F238E27FC236}">
                  <a16:creationId xmlns:a16="http://schemas.microsoft.com/office/drawing/2014/main" id="{932958A6-DE82-E837-95B8-A0A97FC277F1}"/>
                </a:ext>
              </a:extLst>
            </p:cNvPr>
            <p:cNvSpPr/>
            <p:nvPr/>
          </p:nvSpPr>
          <p:spPr>
            <a:xfrm>
              <a:off x="2210327" y="4030256"/>
              <a:ext cx="73463" cy="69869"/>
            </a:xfrm>
            <a:custGeom>
              <a:avLst/>
              <a:gdLst/>
              <a:ahLst/>
              <a:cxnLst/>
              <a:rect l="l" t="t" r="r" b="b"/>
              <a:pathLst>
                <a:path w="2228" h="2119" extrusionOk="0">
                  <a:moveTo>
                    <a:pt x="1902" y="217"/>
                  </a:moveTo>
                  <a:lnTo>
                    <a:pt x="1992" y="1902"/>
                  </a:lnTo>
                  <a:lnTo>
                    <a:pt x="272" y="1902"/>
                  </a:lnTo>
                  <a:lnTo>
                    <a:pt x="236" y="217"/>
                  </a:lnTo>
                  <a:close/>
                  <a:moveTo>
                    <a:pt x="0" y="0"/>
                  </a:moveTo>
                  <a:lnTo>
                    <a:pt x="37" y="2119"/>
                  </a:lnTo>
                  <a:lnTo>
                    <a:pt x="2228" y="2119"/>
                  </a:lnTo>
                  <a:lnTo>
                    <a:pt x="2119"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6" name="Google Shape;4230;p90">
              <a:extLst>
                <a:ext uri="{FF2B5EF4-FFF2-40B4-BE49-F238E27FC236}">
                  <a16:creationId xmlns:a16="http://schemas.microsoft.com/office/drawing/2014/main" id="{25C90CF3-AA21-8B0B-8BBD-2C0B05FD457A}"/>
                </a:ext>
              </a:extLst>
            </p:cNvPr>
            <p:cNvSpPr/>
            <p:nvPr/>
          </p:nvSpPr>
          <p:spPr>
            <a:xfrm>
              <a:off x="2289132" y="4033817"/>
              <a:ext cx="68121" cy="62747"/>
            </a:xfrm>
            <a:custGeom>
              <a:avLst/>
              <a:gdLst/>
              <a:ahLst/>
              <a:cxnLst/>
              <a:rect l="l" t="t" r="r" b="b"/>
              <a:pathLst>
                <a:path w="2066" h="1903" extrusionOk="0">
                  <a:moveTo>
                    <a:pt x="1" y="1"/>
                  </a:moveTo>
                  <a:lnTo>
                    <a:pt x="110" y="1902"/>
                  </a:lnTo>
                  <a:lnTo>
                    <a:pt x="2065" y="1902"/>
                  </a:lnTo>
                  <a:lnTo>
                    <a:pt x="188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7" name="Google Shape;4231;p90">
              <a:extLst>
                <a:ext uri="{FF2B5EF4-FFF2-40B4-BE49-F238E27FC236}">
                  <a16:creationId xmlns:a16="http://schemas.microsoft.com/office/drawing/2014/main" id="{70D573EB-F2F5-280B-C275-D2221E46A5B0}"/>
                </a:ext>
              </a:extLst>
            </p:cNvPr>
            <p:cNvSpPr/>
            <p:nvPr/>
          </p:nvSpPr>
          <p:spPr>
            <a:xfrm>
              <a:off x="2284978" y="4030256"/>
              <a:ext cx="76463" cy="69869"/>
            </a:xfrm>
            <a:custGeom>
              <a:avLst/>
              <a:gdLst/>
              <a:ahLst/>
              <a:cxnLst/>
              <a:rect l="l" t="t" r="r" b="b"/>
              <a:pathLst>
                <a:path w="2319" h="2119" extrusionOk="0">
                  <a:moveTo>
                    <a:pt x="1902" y="217"/>
                  </a:moveTo>
                  <a:lnTo>
                    <a:pt x="2065" y="1902"/>
                  </a:lnTo>
                  <a:lnTo>
                    <a:pt x="344" y="1902"/>
                  </a:lnTo>
                  <a:lnTo>
                    <a:pt x="236" y="217"/>
                  </a:lnTo>
                  <a:close/>
                  <a:moveTo>
                    <a:pt x="0" y="0"/>
                  </a:moveTo>
                  <a:lnTo>
                    <a:pt x="127" y="2119"/>
                  </a:lnTo>
                  <a:lnTo>
                    <a:pt x="2318" y="2119"/>
                  </a:lnTo>
                  <a:lnTo>
                    <a:pt x="2119"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8" name="Google Shape;4232;p90">
              <a:extLst>
                <a:ext uri="{FF2B5EF4-FFF2-40B4-BE49-F238E27FC236}">
                  <a16:creationId xmlns:a16="http://schemas.microsoft.com/office/drawing/2014/main" id="{2C3916BF-DD7D-6C54-17C2-BB093D7009F8}"/>
                </a:ext>
              </a:extLst>
            </p:cNvPr>
            <p:cNvSpPr/>
            <p:nvPr/>
          </p:nvSpPr>
          <p:spPr>
            <a:xfrm>
              <a:off x="2363783" y="4033817"/>
              <a:ext cx="70495" cy="62747"/>
            </a:xfrm>
            <a:custGeom>
              <a:avLst/>
              <a:gdLst/>
              <a:ahLst/>
              <a:cxnLst/>
              <a:rect l="l" t="t" r="r" b="b"/>
              <a:pathLst>
                <a:path w="2138" h="1903" extrusionOk="0">
                  <a:moveTo>
                    <a:pt x="1" y="1"/>
                  </a:moveTo>
                  <a:lnTo>
                    <a:pt x="182" y="1902"/>
                  </a:lnTo>
                  <a:lnTo>
                    <a:pt x="2137" y="1902"/>
                  </a:lnTo>
                  <a:lnTo>
                    <a:pt x="188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59" name="Google Shape;4233;p90">
              <a:extLst>
                <a:ext uri="{FF2B5EF4-FFF2-40B4-BE49-F238E27FC236}">
                  <a16:creationId xmlns:a16="http://schemas.microsoft.com/office/drawing/2014/main" id="{D22E68E2-D85B-E404-A001-0062CF8F0BCE}"/>
                </a:ext>
              </a:extLst>
            </p:cNvPr>
            <p:cNvSpPr/>
            <p:nvPr/>
          </p:nvSpPr>
          <p:spPr>
            <a:xfrm>
              <a:off x="2359595" y="4030256"/>
              <a:ext cx="78870" cy="69869"/>
            </a:xfrm>
            <a:custGeom>
              <a:avLst/>
              <a:gdLst/>
              <a:ahLst/>
              <a:cxnLst/>
              <a:rect l="l" t="t" r="r" b="b"/>
              <a:pathLst>
                <a:path w="2392" h="2119" extrusionOk="0">
                  <a:moveTo>
                    <a:pt x="1902" y="217"/>
                  </a:moveTo>
                  <a:lnTo>
                    <a:pt x="2138" y="1902"/>
                  </a:lnTo>
                  <a:lnTo>
                    <a:pt x="417" y="1902"/>
                  </a:lnTo>
                  <a:lnTo>
                    <a:pt x="236" y="217"/>
                  </a:lnTo>
                  <a:close/>
                  <a:moveTo>
                    <a:pt x="1" y="0"/>
                  </a:moveTo>
                  <a:lnTo>
                    <a:pt x="200" y="2119"/>
                  </a:lnTo>
                  <a:lnTo>
                    <a:pt x="2391" y="2119"/>
                  </a:lnTo>
                  <a:lnTo>
                    <a:pt x="2120"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0" name="Google Shape;4234;p90">
              <a:extLst>
                <a:ext uri="{FF2B5EF4-FFF2-40B4-BE49-F238E27FC236}">
                  <a16:creationId xmlns:a16="http://schemas.microsoft.com/office/drawing/2014/main" id="{A8BF2149-AE19-E4BB-A978-E93365736B96}"/>
                </a:ext>
              </a:extLst>
            </p:cNvPr>
            <p:cNvSpPr/>
            <p:nvPr/>
          </p:nvSpPr>
          <p:spPr>
            <a:xfrm>
              <a:off x="2438433" y="4033817"/>
              <a:ext cx="72869" cy="62747"/>
            </a:xfrm>
            <a:custGeom>
              <a:avLst/>
              <a:gdLst/>
              <a:ahLst/>
              <a:cxnLst/>
              <a:rect l="l" t="t" r="r" b="b"/>
              <a:pathLst>
                <a:path w="2210" h="1903" extrusionOk="0">
                  <a:moveTo>
                    <a:pt x="0" y="1"/>
                  </a:moveTo>
                  <a:lnTo>
                    <a:pt x="272" y="1902"/>
                  </a:lnTo>
                  <a:lnTo>
                    <a:pt x="2210" y="1902"/>
                  </a:lnTo>
                  <a:lnTo>
                    <a:pt x="190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1" name="Google Shape;4235;p90">
              <a:extLst>
                <a:ext uri="{FF2B5EF4-FFF2-40B4-BE49-F238E27FC236}">
                  <a16:creationId xmlns:a16="http://schemas.microsoft.com/office/drawing/2014/main" id="{B02E9F55-3416-A5C5-16BC-BB48EF3018E5}"/>
                </a:ext>
              </a:extLst>
            </p:cNvPr>
            <p:cNvSpPr/>
            <p:nvPr/>
          </p:nvSpPr>
          <p:spPr>
            <a:xfrm>
              <a:off x="2434246" y="4030256"/>
              <a:ext cx="81838" cy="69869"/>
            </a:xfrm>
            <a:custGeom>
              <a:avLst/>
              <a:gdLst/>
              <a:ahLst/>
              <a:cxnLst/>
              <a:rect l="l" t="t" r="r" b="b"/>
              <a:pathLst>
                <a:path w="2482" h="2119" extrusionOk="0">
                  <a:moveTo>
                    <a:pt x="1920" y="217"/>
                  </a:moveTo>
                  <a:lnTo>
                    <a:pt x="2210" y="1902"/>
                  </a:lnTo>
                  <a:lnTo>
                    <a:pt x="489" y="1902"/>
                  </a:lnTo>
                  <a:lnTo>
                    <a:pt x="254" y="217"/>
                  </a:lnTo>
                  <a:close/>
                  <a:moveTo>
                    <a:pt x="0" y="0"/>
                  </a:moveTo>
                  <a:lnTo>
                    <a:pt x="290" y="2119"/>
                  </a:lnTo>
                  <a:lnTo>
                    <a:pt x="2481" y="2119"/>
                  </a:lnTo>
                  <a:lnTo>
                    <a:pt x="2119"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2" name="Google Shape;4236;p90">
              <a:extLst>
                <a:ext uri="{FF2B5EF4-FFF2-40B4-BE49-F238E27FC236}">
                  <a16:creationId xmlns:a16="http://schemas.microsoft.com/office/drawing/2014/main" id="{5F20BE5E-E568-B43D-9DE8-5C1AC925A249}"/>
                </a:ext>
              </a:extLst>
            </p:cNvPr>
            <p:cNvSpPr/>
            <p:nvPr/>
          </p:nvSpPr>
          <p:spPr>
            <a:xfrm>
              <a:off x="2513677" y="4033817"/>
              <a:ext cx="75243" cy="62747"/>
            </a:xfrm>
            <a:custGeom>
              <a:avLst/>
              <a:gdLst/>
              <a:ahLst/>
              <a:cxnLst/>
              <a:rect l="l" t="t" r="r" b="b"/>
              <a:pathLst>
                <a:path w="2282" h="1903" extrusionOk="0">
                  <a:moveTo>
                    <a:pt x="0" y="1"/>
                  </a:moveTo>
                  <a:lnTo>
                    <a:pt x="326" y="1902"/>
                  </a:lnTo>
                  <a:lnTo>
                    <a:pt x="2282" y="1902"/>
                  </a:lnTo>
                  <a:lnTo>
                    <a:pt x="1883"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3" name="Google Shape;4237;p90">
              <a:extLst>
                <a:ext uri="{FF2B5EF4-FFF2-40B4-BE49-F238E27FC236}">
                  <a16:creationId xmlns:a16="http://schemas.microsoft.com/office/drawing/2014/main" id="{DF38C6AD-DB4A-EBAD-65AC-A1949EBC222D}"/>
                </a:ext>
              </a:extLst>
            </p:cNvPr>
            <p:cNvSpPr/>
            <p:nvPr/>
          </p:nvSpPr>
          <p:spPr>
            <a:xfrm>
              <a:off x="2508896" y="4030256"/>
              <a:ext cx="84212" cy="69869"/>
            </a:xfrm>
            <a:custGeom>
              <a:avLst/>
              <a:gdLst/>
              <a:ahLst/>
              <a:cxnLst/>
              <a:rect l="l" t="t" r="r" b="b"/>
              <a:pathLst>
                <a:path w="2554" h="2119" extrusionOk="0">
                  <a:moveTo>
                    <a:pt x="1938" y="217"/>
                  </a:moveTo>
                  <a:lnTo>
                    <a:pt x="2282" y="1902"/>
                  </a:lnTo>
                  <a:lnTo>
                    <a:pt x="562" y="1902"/>
                  </a:lnTo>
                  <a:lnTo>
                    <a:pt x="272" y="217"/>
                  </a:lnTo>
                  <a:close/>
                  <a:moveTo>
                    <a:pt x="0" y="0"/>
                  </a:moveTo>
                  <a:lnTo>
                    <a:pt x="362" y="2119"/>
                  </a:lnTo>
                  <a:lnTo>
                    <a:pt x="2554" y="2119"/>
                  </a:lnTo>
                  <a:lnTo>
                    <a:pt x="2119"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4" name="Google Shape;4238;p90">
              <a:extLst>
                <a:ext uri="{FF2B5EF4-FFF2-40B4-BE49-F238E27FC236}">
                  <a16:creationId xmlns:a16="http://schemas.microsoft.com/office/drawing/2014/main" id="{67BFBC6A-9068-4AED-C9B4-67E710999DA2}"/>
                </a:ext>
              </a:extLst>
            </p:cNvPr>
            <p:cNvSpPr/>
            <p:nvPr/>
          </p:nvSpPr>
          <p:spPr>
            <a:xfrm>
              <a:off x="2588295" y="4033817"/>
              <a:ext cx="77650" cy="62747"/>
            </a:xfrm>
            <a:custGeom>
              <a:avLst/>
              <a:gdLst/>
              <a:ahLst/>
              <a:cxnLst/>
              <a:rect l="l" t="t" r="r" b="b"/>
              <a:pathLst>
                <a:path w="2355" h="1903" extrusionOk="0">
                  <a:moveTo>
                    <a:pt x="1" y="1"/>
                  </a:moveTo>
                  <a:lnTo>
                    <a:pt x="399" y="1902"/>
                  </a:lnTo>
                  <a:lnTo>
                    <a:pt x="2355" y="1902"/>
                  </a:lnTo>
                  <a:lnTo>
                    <a:pt x="188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5" name="Google Shape;4239;p90">
              <a:extLst>
                <a:ext uri="{FF2B5EF4-FFF2-40B4-BE49-F238E27FC236}">
                  <a16:creationId xmlns:a16="http://schemas.microsoft.com/office/drawing/2014/main" id="{44BCF83B-B5FD-AAB5-5A0D-5D51159DB2CD}"/>
                </a:ext>
              </a:extLst>
            </p:cNvPr>
            <p:cNvSpPr/>
            <p:nvPr/>
          </p:nvSpPr>
          <p:spPr>
            <a:xfrm>
              <a:off x="2584107" y="4030256"/>
              <a:ext cx="87212" cy="69869"/>
            </a:xfrm>
            <a:custGeom>
              <a:avLst/>
              <a:gdLst/>
              <a:ahLst/>
              <a:cxnLst/>
              <a:rect l="l" t="t" r="r" b="b"/>
              <a:pathLst>
                <a:path w="2645" h="2119" extrusionOk="0">
                  <a:moveTo>
                    <a:pt x="1939" y="217"/>
                  </a:moveTo>
                  <a:lnTo>
                    <a:pt x="2355" y="1902"/>
                  </a:lnTo>
                  <a:lnTo>
                    <a:pt x="635" y="1902"/>
                  </a:lnTo>
                  <a:lnTo>
                    <a:pt x="273" y="217"/>
                  </a:lnTo>
                  <a:close/>
                  <a:moveTo>
                    <a:pt x="1" y="0"/>
                  </a:moveTo>
                  <a:lnTo>
                    <a:pt x="454" y="2119"/>
                  </a:lnTo>
                  <a:lnTo>
                    <a:pt x="2645" y="2119"/>
                  </a:lnTo>
                  <a:lnTo>
                    <a:pt x="2102"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6" name="Google Shape;4240;p90">
              <a:extLst>
                <a:ext uri="{FF2B5EF4-FFF2-40B4-BE49-F238E27FC236}">
                  <a16:creationId xmlns:a16="http://schemas.microsoft.com/office/drawing/2014/main" id="{F0110D49-BE1B-AEE6-D0B1-91A3F0794A1A}"/>
                </a:ext>
              </a:extLst>
            </p:cNvPr>
            <p:cNvSpPr/>
            <p:nvPr/>
          </p:nvSpPr>
          <p:spPr>
            <a:xfrm>
              <a:off x="2662945" y="4033817"/>
              <a:ext cx="80057" cy="62747"/>
            </a:xfrm>
            <a:custGeom>
              <a:avLst/>
              <a:gdLst/>
              <a:ahLst/>
              <a:cxnLst/>
              <a:rect l="l" t="t" r="r" b="b"/>
              <a:pathLst>
                <a:path w="2428" h="1903" extrusionOk="0">
                  <a:moveTo>
                    <a:pt x="0" y="1"/>
                  </a:moveTo>
                  <a:lnTo>
                    <a:pt x="471" y="1902"/>
                  </a:lnTo>
                  <a:lnTo>
                    <a:pt x="2427" y="1902"/>
                  </a:lnTo>
                  <a:lnTo>
                    <a:pt x="188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7" name="Google Shape;4241;p90">
              <a:extLst>
                <a:ext uri="{FF2B5EF4-FFF2-40B4-BE49-F238E27FC236}">
                  <a16:creationId xmlns:a16="http://schemas.microsoft.com/office/drawing/2014/main" id="{C95AB6FE-22BB-6980-FF23-DA9CDD754A84}"/>
                </a:ext>
              </a:extLst>
            </p:cNvPr>
            <p:cNvSpPr/>
            <p:nvPr/>
          </p:nvSpPr>
          <p:spPr>
            <a:xfrm>
              <a:off x="2658164" y="4030256"/>
              <a:ext cx="89586" cy="69869"/>
            </a:xfrm>
            <a:custGeom>
              <a:avLst/>
              <a:gdLst/>
              <a:ahLst/>
              <a:cxnLst/>
              <a:rect l="l" t="t" r="r" b="b"/>
              <a:pathLst>
                <a:path w="2717" h="2119" extrusionOk="0">
                  <a:moveTo>
                    <a:pt x="1956" y="217"/>
                  </a:moveTo>
                  <a:lnTo>
                    <a:pt x="2427" y="1902"/>
                  </a:lnTo>
                  <a:lnTo>
                    <a:pt x="707" y="1902"/>
                  </a:lnTo>
                  <a:lnTo>
                    <a:pt x="290" y="217"/>
                  </a:lnTo>
                  <a:close/>
                  <a:moveTo>
                    <a:pt x="1" y="0"/>
                  </a:moveTo>
                  <a:lnTo>
                    <a:pt x="526" y="2119"/>
                  </a:lnTo>
                  <a:lnTo>
                    <a:pt x="2717" y="2119"/>
                  </a:lnTo>
                  <a:lnTo>
                    <a:pt x="2119"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8" name="Google Shape;4242;p90">
              <a:extLst>
                <a:ext uri="{FF2B5EF4-FFF2-40B4-BE49-F238E27FC236}">
                  <a16:creationId xmlns:a16="http://schemas.microsoft.com/office/drawing/2014/main" id="{D1FA66D9-2502-36EB-739D-7C2DC710DB85}"/>
                </a:ext>
              </a:extLst>
            </p:cNvPr>
            <p:cNvSpPr/>
            <p:nvPr/>
          </p:nvSpPr>
          <p:spPr>
            <a:xfrm>
              <a:off x="2737596" y="4033817"/>
              <a:ext cx="82431" cy="62747"/>
            </a:xfrm>
            <a:custGeom>
              <a:avLst/>
              <a:gdLst/>
              <a:ahLst/>
              <a:cxnLst/>
              <a:rect l="l" t="t" r="r" b="b"/>
              <a:pathLst>
                <a:path w="2500" h="1903" extrusionOk="0">
                  <a:moveTo>
                    <a:pt x="0" y="1"/>
                  </a:moveTo>
                  <a:lnTo>
                    <a:pt x="562" y="1902"/>
                  </a:lnTo>
                  <a:lnTo>
                    <a:pt x="2499" y="1902"/>
                  </a:lnTo>
                  <a:lnTo>
                    <a:pt x="190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69" name="Google Shape;4243;p90">
              <a:extLst>
                <a:ext uri="{FF2B5EF4-FFF2-40B4-BE49-F238E27FC236}">
                  <a16:creationId xmlns:a16="http://schemas.microsoft.com/office/drawing/2014/main" id="{B1EDEB45-3A2B-2598-C3C6-760ED2668FD7}"/>
                </a:ext>
              </a:extLst>
            </p:cNvPr>
            <p:cNvSpPr/>
            <p:nvPr/>
          </p:nvSpPr>
          <p:spPr>
            <a:xfrm>
              <a:off x="2732815" y="4030256"/>
              <a:ext cx="92587" cy="69869"/>
            </a:xfrm>
            <a:custGeom>
              <a:avLst/>
              <a:gdLst/>
              <a:ahLst/>
              <a:cxnLst/>
              <a:rect l="l" t="t" r="r" b="b"/>
              <a:pathLst>
                <a:path w="2808" h="2119" extrusionOk="0">
                  <a:moveTo>
                    <a:pt x="1956" y="217"/>
                  </a:moveTo>
                  <a:lnTo>
                    <a:pt x="2499" y="1902"/>
                  </a:lnTo>
                  <a:lnTo>
                    <a:pt x="779" y="1902"/>
                  </a:lnTo>
                  <a:lnTo>
                    <a:pt x="290" y="217"/>
                  </a:lnTo>
                  <a:close/>
                  <a:moveTo>
                    <a:pt x="0" y="0"/>
                  </a:moveTo>
                  <a:lnTo>
                    <a:pt x="616" y="2119"/>
                  </a:lnTo>
                  <a:lnTo>
                    <a:pt x="2807" y="2119"/>
                  </a:lnTo>
                  <a:lnTo>
                    <a:pt x="2119"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0" name="Google Shape;4244;p90">
              <a:extLst>
                <a:ext uri="{FF2B5EF4-FFF2-40B4-BE49-F238E27FC236}">
                  <a16:creationId xmlns:a16="http://schemas.microsoft.com/office/drawing/2014/main" id="{1D0E2A0B-BC00-19FE-05AF-FE40B20F731E}"/>
                </a:ext>
              </a:extLst>
            </p:cNvPr>
            <p:cNvSpPr/>
            <p:nvPr/>
          </p:nvSpPr>
          <p:spPr>
            <a:xfrm>
              <a:off x="2812213" y="4033817"/>
              <a:ext cx="85432" cy="62747"/>
            </a:xfrm>
            <a:custGeom>
              <a:avLst/>
              <a:gdLst/>
              <a:ahLst/>
              <a:cxnLst/>
              <a:rect l="l" t="t" r="r" b="b"/>
              <a:pathLst>
                <a:path w="2591" h="1903" extrusionOk="0">
                  <a:moveTo>
                    <a:pt x="1" y="1"/>
                  </a:moveTo>
                  <a:lnTo>
                    <a:pt x="635" y="1902"/>
                  </a:lnTo>
                  <a:lnTo>
                    <a:pt x="2590" y="1902"/>
                  </a:lnTo>
                  <a:lnTo>
                    <a:pt x="190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1" name="Google Shape;4245;p90">
              <a:extLst>
                <a:ext uri="{FF2B5EF4-FFF2-40B4-BE49-F238E27FC236}">
                  <a16:creationId xmlns:a16="http://schemas.microsoft.com/office/drawing/2014/main" id="{535AA1D1-10E0-A49F-F863-CE9211520C61}"/>
                </a:ext>
              </a:extLst>
            </p:cNvPr>
            <p:cNvSpPr/>
            <p:nvPr/>
          </p:nvSpPr>
          <p:spPr>
            <a:xfrm>
              <a:off x="2807432" y="4030256"/>
              <a:ext cx="95587" cy="69869"/>
            </a:xfrm>
            <a:custGeom>
              <a:avLst/>
              <a:gdLst/>
              <a:ahLst/>
              <a:cxnLst/>
              <a:rect l="l" t="t" r="r" b="b"/>
              <a:pathLst>
                <a:path w="2899" h="2119" extrusionOk="0">
                  <a:moveTo>
                    <a:pt x="1975" y="217"/>
                  </a:moveTo>
                  <a:lnTo>
                    <a:pt x="2554" y="1902"/>
                  </a:lnTo>
                  <a:lnTo>
                    <a:pt x="852" y="1902"/>
                  </a:lnTo>
                  <a:lnTo>
                    <a:pt x="327" y="217"/>
                  </a:lnTo>
                  <a:close/>
                  <a:moveTo>
                    <a:pt x="1" y="0"/>
                  </a:moveTo>
                  <a:lnTo>
                    <a:pt x="689" y="2119"/>
                  </a:lnTo>
                  <a:lnTo>
                    <a:pt x="2898" y="2119"/>
                  </a:lnTo>
                  <a:lnTo>
                    <a:pt x="2120"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2" name="Google Shape;4246;p90">
              <a:extLst>
                <a:ext uri="{FF2B5EF4-FFF2-40B4-BE49-F238E27FC236}">
                  <a16:creationId xmlns:a16="http://schemas.microsoft.com/office/drawing/2014/main" id="{0840830B-F343-C521-6EFE-6ADE98EF70CC}"/>
                </a:ext>
              </a:extLst>
            </p:cNvPr>
            <p:cNvSpPr/>
            <p:nvPr/>
          </p:nvSpPr>
          <p:spPr>
            <a:xfrm>
              <a:off x="2887457" y="4033817"/>
              <a:ext cx="87212" cy="62747"/>
            </a:xfrm>
            <a:custGeom>
              <a:avLst/>
              <a:gdLst/>
              <a:ahLst/>
              <a:cxnLst/>
              <a:rect l="l" t="t" r="r" b="b"/>
              <a:pathLst>
                <a:path w="2645" h="1903" extrusionOk="0">
                  <a:moveTo>
                    <a:pt x="1" y="1"/>
                  </a:moveTo>
                  <a:lnTo>
                    <a:pt x="689" y="1902"/>
                  </a:lnTo>
                  <a:lnTo>
                    <a:pt x="2645" y="1902"/>
                  </a:lnTo>
                  <a:lnTo>
                    <a:pt x="188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3" name="Google Shape;4247;p90">
              <a:extLst>
                <a:ext uri="{FF2B5EF4-FFF2-40B4-BE49-F238E27FC236}">
                  <a16:creationId xmlns:a16="http://schemas.microsoft.com/office/drawing/2014/main" id="{2AB6C8CC-B1EC-45E5-59C7-AA5E526F04C3}"/>
                </a:ext>
              </a:extLst>
            </p:cNvPr>
            <p:cNvSpPr/>
            <p:nvPr/>
          </p:nvSpPr>
          <p:spPr>
            <a:xfrm>
              <a:off x="2882083" y="4030256"/>
              <a:ext cx="97961" cy="69869"/>
            </a:xfrm>
            <a:custGeom>
              <a:avLst/>
              <a:gdLst/>
              <a:ahLst/>
              <a:cxnLst/>
              <a:rect l="l" t="t" r="r" b="b"/>
              <a:pathLst>
                <a:path w="2971" h="2119" extrusionOk="0">
                  <a:moveTo>
                    <a:pt x="1956" y="217"/>
                  </a:moveTo>
                  <a:lnTo>
                    <a:pt x="2645" y="1902"/>
                  </a:lnTo>
                  <a:lnTo>
                    <a:pt x="942" y="1902"/>
                  </a:lnTo>
                  <a:lnTo>
                    <a:pt x="308" y="217"/>
                  </a:lnTo>
                  <a:close/>
                  <a:moveTo>
                    <a:pt x="1" y="0"/>
                  </a:moveTo>
                  <a:lnTo>
                    <a:pt x="779" y="2119"/>
                  </a:lnTo>
                  <a:lnTo>
                    <a:pt x="2971" y="2119"/>
                  </a:lnTo>
                  <a:lnTo>
                    <a:pt x="2119"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4" name="Google Shape;4248;p90">
              <a:extLst>
                <a:ext uri="{FF2B5EF4-FFF2-40B4-BE49-F238E27FC236}">
                  <a16:creationId xmlns:a16="http://schemas.microsoft.com/office/drawing/2014/main" id="{AFCFF8FC-5491-A1DF-3D14-5502F27326AE}"/>
                </a:ext>
              </a:extLst>
            </p:cNvPr>
            <p:cNvSpPr/>
            <p:nvPr/>
          </p:nvSpPr>
          <p:spPr>
            <a:xfrm>
              <a:off x="2962108" y="4033817"/>
              <a:ext cx="89586" cy="62747"/>
            </a:xfrm>
            <a:custGeom>
              <a:avLst/>
              <a:gdLst/>
              <a:ahLst/>
              <a:cxnLst/>
              <a:rect l="l" t="t" r="r" b="b"/>
              <a:pathLst>
                <a:path w="2717" h="1903" extrusionOk="0">
                  <a:moveTo>
                    <a:pt x="0" y="1"/>
                  </a:moveTo>
                  <a:lnTo>
                    <a:pt x="779" y="1902"/>
                  </a:lnTo>
                  <a:lnTo>
                    <a:pt x="2717" y="1902"/>
                  </a:lnTo>
                  <a:lnTo>
                    <a:pt x="188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5" name="Google Shape;4249;p90">
              <a:extLst>
                <a:ext uri="{FF2B5EF4-FFF2-40B4-BE49-F238E27FC236}">
                  <a16:creationId xmlns:a16="http://schemas.microsoft.com/office/drawing/2014/main" id="{DF138BA0-55B9-2FBC-E21B-D9A32C0740BF}"/>
                </a:ext>
              </a:extLst>
            </p:cNvPr>
            <p:cNvSpPr/>
            <p:nvPr/>
          </p:nvSpPr>
          <p:spPr>
            <a:xfrm>
              <a:off x="2956733" y="4030256"/>
              <a:ext cx="100929" cy="69869"/>
            </a:xfrm>
            <a:custGeom>
              <a:avLst/>
              <a:gdLst/>
              <a:ahLst/>
              <a:cxnLst/>
              <a:rect l="l" t="t" r="r" b="b"/>
              <a:pathLst>
                <a:path w="3061" h="2119" extrusionOk="0">
                  <a:moveTo>
                    <a:pt x="1974" y="217"/>
                  </a:moveTo>
                  <a:lnTo>
                    <a:pt x="2717" y="1902"/>
                  </a:lnTo>
                  <a:lnTo>
                    <a:pt x="1014" y="1902"/>
                  </a:lnTo>
                  <a:lnTo>
                    <a:pt x="326" y="217"/>
                  </a:lnTo>
                  <a:close/>
                  <a:moveTo>
                    <a:pt x="0" y="0"/>
                  </a:moveTo>
                  <a:lnTo>
                    <a:pt x="851" y="2119"/>
                  </a:lnTo>
                  <a:lnTo>
                    <a:pt x="3061" y="2119"/>
                  </a:lnTo>
                  <a:lnTo>
                    <a:pt x="2119"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6" name="Google Shape;4250;p90">
              <a:extLst>
                <a:ext uri="{FF2B5EF4-FFF2-40B4-BE49-F238E27FC236}">
                  <a16:creationId xmlns:a16="http://schemas.microsoft.com/office/drawing/2014/main" id="{53CF926C-E52B-4041-9F75-8B5C0DD7FEB0}"/>
                </a:ext>
              </a:extLst>
            </p:cNvPr>
            <p:cNvSpPr/>
            <p:nvPr/>
          </p:nvSpPr>
          <p:spPr>
            <a:xfrm>
              <a:off x="3036725" y="4033817"/>
              <a:ext cx="92587" cy="62747"/>
            </a:xfrm>
            <a:custGeom>
              <a:avLst/>
              <a:gdLst/>
              <a:ahLst/>
              <a:cxnLst/>
              <a:rect l="l" t="t" r="r" b="b"/>
              <a:pathLst>
                <a:path w="2808" h="1903" extrusionOk="0">
                  <a:moveTo>
                    <a:pt x="1" y="1"/>
                  </a:moveTo>
                  <a:lnTo>
                    <a:pt x="852" y="1902"/>
                  </a:lnTo>
                  <a:lnTo>
                    <a:pt x="2808" y="1902"/>
                  </a:lnTo>
                  <a:lnTo>
                    <a:pt x="188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7" name="Google Shape;4251;p90">
              <a:extLst>
                <a:ext uri="{FF2B5EF4-FFF2-40B4-BE49-F238E27FC236}">
                  <a16:creationId xmlns:a16="http://schemas.microsoft.com/office/drawing/2014/main" id="{6ECBF51F-3997-24CA-9938-124309FB5AD3}"/>
                </a:ext>
              </a:extLst>
            </p:cNvPr>
            <p:cNvSpPr/>
            <p:nvPr/>
          </p:nvSpPr>
          <p:spPr>
            <a:xfrm>
              <a:off x="3030757" y="4030256"/>
              <a:ext cx="104556" cy="69869"/>
            </a:xfrm>
            <a:custGeom>
              <a:avLst/>
              <a:gdLst/>
              <a:ahLst/>
              <a:cxnLst/>
              <a:rect l="l" t="t" r="r" b="b"/>
              <a:pathLst>
                <a:path w="3171" h="2119" extrusionOk="0">
                  <a:moveTo>
                    <a:pt x="1993" y="217"/>
                  </a:moveTo>
                  <a:lnTo>
                    <a:pt x="2808" y="1902"/>
                  </a:lnTo>
                  <a:lnTo>
                    <a:pt x="1106" y="1902"/>
                  </a:lnTo>
                  <a:lnTo>
                    <a:pt x="345" y="217"/>
                  </a:lnTo>
                  <a:close/>
                  <a:moveTo>
                    <a:pt x="1" y="0"/>
                  </a:moveTo>
                  <a:lnTo>
                    <a:pt x="961" y="2119"/>
                  </a:lnTo>
                  <a:lnTo>
                    <a:pt x="3170" y="2119"/>
                  </a:lnTo>
                  <a:lnTo>
                    <a:pt x="2138"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8" name="Google Shape;4252;p90">
              <a:extLst>
                <a:ext uri="{FF2B5EF4-FFF2-40B4-BE49-F238E27FC236}">
                  <a16:creationId xmlns:a16="http://schemas.microsoft.com/office/drawing/2014/main" id="{47E9657C-36F8-92C9-13F8-211BE0CC8AC9}"/>
                </a:ext>
              </a:extLst>
            </p:cNvPr>
            <p:cNvSpPr/>
            <p:nvPr/>
          </p:nvSpPr>
          <p:spPr>
            <a:xfrm>
              <a:off x="3111376" y="4033817"/>
              <a:ext cx="137363" cy="144551"/>
            </a:xfrm>
            <a:custGeom>
              <a:avLst/>
              <a:gdLst/>
              <a:ahLst/>
              <a:cxnLst/>
              <a:rect l="l" t="t" r="r" b="b"/>
              <a:pathLst>
                <a:path w="4166" h="4384" extrusionOk="0">
                  <a:moveTo>
                    <a:pt x="1" y="1"/>
                  </a:moveTo>
                  <a:lnTo>
                    <a:pt x="2138" y="4383"/>
                  </a:lnTo>
                  <a:lnTo>
                    <a:pt x="4166" y="4383"/>
                  </a:lnTo>
                  <a:lnTo>
                    <a:pt x="190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79" name="Google Shape;4253;p90">
              <a:extLst>
                <a:ext uri="{FF2B5EF4-FFF2-40B4-BE49-F238E27FC236}">
                  <a16:creationId xmlns:a16="http://schemas.microsoft.com/office/drawing/2014/main" id="{8C8EAF3B-DDD0-123C-ABD7-3767018DAB62}"/>
                </a:ext>
              </a:extLst>
            </p:cNvPr>
            <p:cNvSpPr/>
            <p:nvPr/>
          </p:nvSpPr>
          <p:spPr>
            <a:xfrm>
              <a:off x="3105408" y="4030256"/>
              <a:ext cx="149299" cy="151674"/>
            </a:xfrm>
            <a:custGeom>
              <a:avLst/>
              <a:gdLst/>
              <a:ahLst/>
              <a:cxnLst/>
              <a:rect l="l" t="t" r="r" b="b"/>
              <a:pathLst>
                <a:path w="4528" h="4600" extrusionOk="0">
                  <a:moveTo>
                    <a:pt x="2011" y="217"/>
                  </a:moveTo>
                  <a:lnTo>
                    <a:pt x="4166" y="4383"/>
                  </a:lnTo>
                  <a:lnTo>
                    <a:pt x="2391" y="4383"/>
                  </a:lnTo>
                  <a:lnTo>
                    <a:pt x="363" y="217"/>
                  </a:lnTo>
                  <a:close/>
                  <a:moveTo>
                    <a:pt x="1" y="0"/>
                  </a:moveTo>
                  <a:lnTo>
                    <a:pt x="2246" y="4600"/>
                  </a:lnTo>
                  <a:lnTo>
                    <a:pt x="4528" y="4600"/>
                  </a:lnTo>
                  <a:lnTo>
                    <a:pt x="2138"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0" name="Google Shape;4254;p90">
              <a:extLst>
                <a:ext uri="{FF2B5EF4-FFF2-40B4-BE49-F238E27FC236}">
                  <a16:creationId xmlns:a16="http://schemas.microsoft.com/office/drawing/2014/main" id="{BFA86701-B5E1-3FB0-7D5E-61E8A1E318D8}"/>
                </a:ext>
              </a:extLst>
            </p:cNvPr>
            <p:cNvSpPr/>
            <p:nvPr/>
          </p:nvSpPr>
          <p:spPr>
            <a:xfrm>
              <a:off x="1411363" y="4120403"/>
              <a:ext cx="88432" cy="62153"/>
            </a:xfrm>
            <a:custGeom>
              <a:avLst/>
              <a:gdLst/>
              <a:ahLst/>
              <a:cxnLst/>
              <a:rect l="l" t="t" r="r" b="b"/>
              <a:pathLst>
                <a:path w="2682" h="1885" extrusionOk="0">
                  <a:moveTo>
                    <a:pt x="707" y="1"/>
                  </a:moveTo>
                  <a:lnTo>
                    <a:pt x="1" y="1884"/>
                  </a:lnTo>
                  <a:lnTo>
                    <a:pt x="2047" y="1884"/>
                  </a:lnTo>
                  <a:lnTo>
                    <a:pt x="2681"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1" name="Google Shape;4255;p90">
              <a:extLst>
                <a:ext uri="{FF2B5EF4-FFF2-40B4-BE49-F238E27FC236}">
                  <a16:creationId xmlns:a16="http://schemas.microsoft.com/office/drawing/2014/main" id="{53E8B41D-C287-080F-85A9-758A20C20358}"/>
                </a:ext>
              </a:extLst>
            </p:cNvPr>
            <p:cNvSpPr/>
            <p:nvPr/>
          </p:nvSpPr>
          <p:spPr>
            <a:xfrm>
              <a:off x="1405988" y="4116216"/>
              <a:ext cx="99181" cy="70495"/>
            </a:xfrm>
            <a:custGeom>
              <a:avLst/>
              <a:gdLst/>
              <a:ahLst/>
              <a:cxnLst/>
              <a:rect l="l" t="t" r="r" b="b"/>
              <a:pathLst>
                <a:path w="3008" h="2138" extrusionOk="0">
                  <a:moveTo>
                    <a:pt x="2681" y="236"/>
                  </a:moveTo>
                  <a:lnTo>
                    <a:pt x="2120" y="1902"/>
                  </a:lnTo>
                  <a:lnTo>
                    <a:pt x="327" y="1902"/>
                  </a:lnTo>
                  <a:lnTo>
                    <a:pt x="943" y="236"/>
                  </a:lnTo>
                  <a:close/>
                  <a:moveTo>
                    <a:pt x="798" y="1"/>
                  </a:moveTo>
                  <a:lnTo>
                    <a:pt x="1" y="2138"/>
                  </a:lnTo>
                  <a:lnTo>
                    <a:pt x="2283" y="2138"/>
                  </a:lnTo>
                  <a:lnTo>
                    <a:pt x="300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2" name="Google Shape;4256;p90">
              <a:extLst>
                <a:ext uri="{FF2B5EF4-FFF2-40B4-BE49-F238E27FC236}">
                  <a16:creationId xmlns:a16="http://schemas.microsoft.com/office/drawing/2014/main" id="{7265412E-29C8-6255-85DE-FE312E16533E}"/>
                </a:ext>
              </a:extLst>
            </p:cNvPr>
            <p:cNvSpPr/>
            <p:nvPr/>
          </p:nvSpPr>
          <p:spPr>
            <a:xfrm>
              <a:off x="1491981" y="4120403"/>
              <a:ext cx="86025" cy="62153"/>
            </a:xfrm>
            <a:custGeom>
              <a:avLst/>
              <a:gdLst/>
              <a:ahLst/>
              <a:cxnLst/>
              <a:rect l="l" t="t" r="r" b="b"/>
              <a:pathLst>
                <a:path w="2609" h="1885" extrusionOk="0">
                  <a:moveTo>
                    <a:pt x="635" y="1"/>
                  </a:moveTo>
                  <a:lnTo>
                    <a:pt x="1" y="1884"/>
                  </a:lnTo>
                  <a:lnTo>
                    <a:pt x="2047" y="1884"/>
                  </a:lnTo>
                  <a:lnTo>
                    <a:pt x="2608"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3" name="Google Shape;4257;p90">
              <a:extLst>
                <a:ext uri="{FF2B5EF4-FFF2-40B4-BE49-F238E27FC236}">
                  <a16:creationId xmlns:a16="http://schemas.microsoft.com/office/drawing/2014/main" id="{0C09BC95-6F06-6EAB-3C47-4BA975A9BADC}"/>
                </a:ext>
              </a:extLst>
            </p:cNvPr>
            <p:cNvSpPr/>
            <p:nvPr/>
          </p:nvSpPr>
          <p:spPr>
            <a:xfrm>
              <a:off x="1486607" y="4116216"/>
              <a:ext cx="96181" cy="70495"/>
            </a:xfrm>
            <a:custGeom>
              <a:avLst/>
              <a:gdLst/>
              <a:ahLst/>
              <a:cxnLst/>
              <a:rect l="l" t="t" r="r" b="b"/>
              <a:pathLst>
                <a:path w="2917" h="2138" extrusionOk="0">
                  <a:moveTo>
                    <a:pt x="2608" y="236"/>
                  </a:moveTo>
                  <a:lnTo>
                    <a:pt x="2120" y="1902"/>
                  </a:lnTo>
                  <a:lnTo>
                    <a:pt x="327" y="1902"/>
                  </a:lnTo>
                  <a:lnTo>
                    <a:pt x="870" y="236"/>
                  </a:lnTo>
                  <a:close/>
                  <a:moveTo>
                    <a:pt x="707" y="1"/>
                  </a:moveTo>
                  <a:lnTo>
                    <a:pt x="1" y="2138"/>
                  </a:lnTo>
                  <a:lnTo>
                    <a:pt x="2282" y="2138"/>
                  </a:lnTo>
                  <a:lnTo>
                    <a:pt x="291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4" name="Google Shape;4258;p90">
              <a:extLst>
                <a:ext uri="{FF2B5EF4-FFF2-40B4-BE49-F238E27FC236}">
                  <a16:creationId xmlns:a16="http://schemas.microsoft.com/office/drawing/2014/main" id="{37F1AA91-3189-6CAA-EF21-E1B32A2EA75D}"/>
                </a:ext>
              </a:extLst>
            </p:cNvPr>
            <p:cNvSpPr/>
            <p:nvPr/>
          </p:nvSpPr>
          <p:spPr>
            <a:xfrm>
              <a:off x="1572600" y="4120403"/>
              <a:ext cx="83618" cy="62153"/>
            </a:xfrm>
            <a:custGeom>
              <a:avLst/>
              <a:gdLst/>
              <a:ahLst/>
              <a:cxnLst/>
              <a:rect l="l" t="t" r="r" b="b"/>
              <a:pathLst>
                <a:path w="2536" h="1885" extrusionOk="0">
                  <a:moveTo>
                    <a:pt x="562" y="1"/>
                  </a:moveTo>
                  <a:lnTo>
                    <a:pt x="0" y="1884"/>
                  </a:lnTo>
                  <a:lnTo>
                    <a:pt x="2029" y="1884"/>
                  </a:lnTo>
                  <a:lnTo>
                    <a:pt x="2536"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5" name="Google Shape;4259;p90">
              <a:extLst>
                <a:ext uri="{FF2B5EF4-FFF2-40B4-BE49-F238E27FC236}">
                  <a16:creationId xmlns:a16="http://schemas.microsoft.com/office/drawing/2014/main" id="{64092E3A-BC88-125A-3B44-3C0ADB651358}"/>
                </a:ext>
              </a:extLst>
            </p:cNvPr>
            <p:cNvSpPr/>
            <p:nvPr/>
          </p:nvSpPr>
          <p:spPr>
            <a:xfrm>
              <a:off x="1567819" y="4116216"/>
              <a:ext cx="93180" cy="70495"/>
            </a:xfrm>
            <a:custGeom>
              <a:avLst/>
              <a:gdLst/>
              <a:ahLst/>
              <a:cxnLst/>
              <a:rect l="l" t="t" r="r" b="b"/>
              <a:pathLst>
                <a:path w="2826" h="2138" extrusionOk="0">
                  <a:moveTo>
                    <a:pt x="2536" y="236"/>
                  </a:moveTo>
                  <a:lnTo>
                    <a:pt x="2101" y="1902"/>
                  </a:lnTo>
                  <a:lnTo>
                    <a:pt x="290" y="1902"/>
                  </a:lnTo>
                  <a:lnTo>
                    <a:pt x="779" y="236"/>
                  </a:lnTo>
                  <a:close/>
                  <a:moveTo>
                    <a:pt x="616" y="1"/>
                  </a:moveTo>
                  <a:lnTo>
                    <a:pt x="1" y="2138"/>
                  </a:lnTo>
                  <a:lnTo>
                    <a:pt x="2264" y="2138"/>
                  </a:lnTo>
                  <a:lnTo>
                    <a:pt x="282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6" name="Google Shape;4260;p90">
              <a:extLst>
                <a:ext uri="{FF2B5EF4-FFF2-40B4-BE49-F238E27FC236}">
                  <a16:creationId xmlns:a16="http://schemas.microsoft.com/office/drawing/2014/main" id="{AB421BC6-A9FC-E332-36AC-88486FACF3F3}"/>
                </a:ext>
              </a:extLst>
            </p:cNvPr>
            <p:cNvSpPr/>
            <p:nvPr/>
          </p:nvSpPr>
          <p:spPr>
            <a:xfrm>
              <a:off x="1653218" y="4120403"/>
              <a:ext cx="81244" cy="62153"/>
            </a:xfrm>
            <a:custGeom>
              <a:avLst/>
              <a:gdLst/>
              <a:ahLst/>
              <a:cxnLst/>
              <a:rect l="l" t="t" r="r" b="b"/>
              <a:pathLst>
                <a:path w="2464" h="1885" extrusionOk="0">
                  <a:moveTo>
                    <a:pt x="471" y="1"/>
                  </a:moveTo>
                  <a:lnTo>
                    <a:pt x="0" y="1884"/>
                  </a:lnTo>
                  <a:lnTo>
                    <a:pt x="2029" y="1884"/>
                  </a:lnTo>
                  <a:lnTo>
                    <a:pt x="2463"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7" name="Google Shape;4261;p90">
              <a:extLst>
                <a:ext uri="{FF2B5EF4-FFF2-40B4-BE49-F238E27FC236}">
                  <a16:creationId xmlns:a16="http://schemas.microsoft.com/office/drawing/2014/main" id="{FE1505F3-8649-7B09-84A4-0C3E111C8D6C}"/>
                </a:ext>
              </a:extLst>
            </p:cNvPr>
            <p:cNvSpPr/>
            <p:nvPr/>
          </p:nvSpPr>
          <p:spPr>
            <a:xfrm>
              <a:off x="1648437" y="4116216"/>
              <a:ext cx="90180" cy="70495"/>
            </a:xfrm>
            <a:custGeom>
              <a:avLst/>
              <a:gdLst/>
              <a:ahLst/>
              <a:cxnLst/>
              <a:rect l="l" t="t" r="r" b="b"/>
              <a:pathLst>
                <a:path w="2735" h="2138" extrusionOk="0">
                  <a:moveTo>
                    <a:pt x="2463" y="236"/>
                  </a:moveTo>
                  <a:lnTo>
                    <a:pt x="2101" y="1902"/>
                  </a:lnTo>
                  <a:lnTo>
                    <a:pt x="290" y="1902"/>
                  </a:lnTo>
                  <a:lnTo>
                    <a:pt x="725" y="236"/>
                  </a:lnTo>
                  <a:close/>
                  <a:moveTo>
                    <a:pt x="544" y="1"/>
                  </a:moveTo>
                  <a:lnTo>
                    <a:pt x="0" y="2138"/>
                  </a:lnTo>
                  <a:lnTo>
                    <a:pt x="2264" y="2138"/>
                  </a:lnTo>
                  <a:lnTo>
                    <a:pt x="2735"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8" name="Google Shape;4262;p90">
              <a:extLst>
                <a:ext uri="{FF2B5EF4-FFF2-40B4-BE49-F238E27FC236}">
                  <a16:creationId xmlns:a16="http://schemas.microsoft.com/office/drawing/2014/main" id="{CA6FF7F4-D493-45FA-A685-DCC7D381FB8D}"/>
                </a:ext>
              </a:extLst>
            </p:cNvPr>
            <p:cNvSpPr/>
            <p:nvPr/>
          </p:nvSpPr>
          <p:spPr>
            <a:xfrm>
              <a:off x="1733837" y="4120403"/>
              <a:ext cx="78244" cy="62153"/>
            </a:xfrm>
            <a:custGeom>
              <a:avLst/>
              <a:gdLst/>
              <a:ahLst/>
              <a:cxnLst/>
              <a:rect l="l" t="t" r="r" b="b"/>
              <a:pathLst>
                <a:path w="2373" h="1885" extrusionOk="0">
                  <a:moveTo>
                    <a:pt x="398" y="1"/>
                  </a:moveTo>
                  <a:lnTo>
                    <a:pt x="0" y="1884"/>
                  </a:lnTo>
                  <a:lnTo>
                    <a:pt x="2028" y="1884"/>
                  </a:lnTo>
                  <a:lnTo>
                    <a:pt x="237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89" name="Google Shape;4263;p90">
              <a:extLst>
                <a:ext uri="{FF2B5EF4-FFF2-40B4-BE49-F238E27FC236}">
                  <a16:creationId xmlns:a16="http://schemas.microsoft.com/office/drawing/2014/main" id="{79670965-7D85-AA6A-39B4-D84EA2E0DCB6}"/>
                </a:ext>
              </a:extLst>
            </p:cNvPr>
            <p:cNvSpPr/>
            <p:nvPr/>
          </p:nvSpPr>
          <p:spPr>
            <a:xfrm>
              <a:off x="1729649" y="4116216"/>
              <a:ext cx="87212" cy="70495"/>
            </a:xfrm>
            <a:custGeom>
              <a:avLst/>
              <a:gdLst/>
              <a:ahLst/>
              <a:cxnLst/>
              <a:rect l="l" t="t" r="r" b="b"/>
              <a:pathLst>
                <a:path w="2645" h="2138" extrusionOk="0">
                  <a:moveTo>
                    <a:pt x="2373" y="236"/>
                  </a:moveTo>
                  <a:lnTo>
                    <a:pt x="2083" y="1902"/>
                  </a:lnTo>
                  <a:lnTo>
                    <a:pt x="272" y="1902"/>
                  </a:lnTo>
                  <a:lnTo>
                    <a:pt x="634" y="236"/>
                  </a:lnTo>
                  <a:close/>
                  <a:moveTo>
                    <a:pt x="453" y="1"/>
                  </a:moveTo>
                  <a:lnTo>
                    <a:pt x="0" y="2138"/>
                  </a:lnTo>
                  <a:lnTo>
                    <a:pt x="2264" y="2138"/>
                  </a:lnTo>
                  <a:lnTo>
                    <a:pt x="2644"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0" name="Google Shape;4264;p90">
              <a:extLst>
                <a:ext uri="{FF2B5EF4-FFF2-40B4-BE49-F238E27FC236}">
                  <a16:creationId xmlns:a16="http://schemas.microsoft.com/office/drawing/2014/main" id="{F2FC52F4-1ED3-DA2E-40F3-C415275550F0}"/>
                </a:ext>
              </a:extLst>
            </p:cNvPr>
            <p:cNvSpPr/>
            <p:nvPr/>
          </p:nvSpPr>
          <p:spPr>
            <a:xfrm>
              <a:off x="1814422" y="4120403"/>
              <a:ext cx="75870" cy="62153"/>
            </a:xfrm>
            <a:custGeom>
              <a:avLst/>
              <a:gdLst/>
              <a:ahLst/>
              <a:cxnLst/>
              <a:rect l="l" t="t" r="r" b="b"/>
              <a:pathLst>
                <a:path w="2301" h="1885" extrusionOk="0">
                  <a:moveTo>
                    <a:pt x="327" y="1"/>
                  </a:moveTo>
                  <a:lnTo>
                    <a:pt x="1" y="1884"/>
                  </a:lnTo>
                  <a:lnTo>
                    <a:pt x="2029" y="1884"/>
                  </a:lnTo>
                  <a:lnTo>
                    <a:pt x="2301"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1" name="Google Shape;4265;p90">
              <a:extLst>
                <a:ext uri="{FF2B5EF4-FFF2-40B4-BE49-F238E27FC236}">
                  <a16:creationId xmlns:a16="http://schemas.microsoft.com/office/drawing/2014/main" id="{F2E6BCE9-E1E0-C458-BFBE-A6AA0AE77167}"/>
                </a:ext>
              </a:extLst>
            </p:cNvPr>
            <p:cNvSpPr/>
            <p:nvPr/>
          </p:nvSpPr>
          <p:spPr>
            <a:xfrm>
              <a:off x="1810268" y="4116216"/>
              <a:ext cx="84805" cy="70495"/>
            </a:xfrm>
            <a:custGeom>
              <a:avLst/>
              <a:gdLst/>
              <a:ahLst/>
              <a:cxnLst/>
              <a:rect l="l" t="t" r="r" b="b"/>
              <a:pathLst>
                <a:path w="2572" h="2138" extrusionOk="0">
                  <a:moveTo>
                    <a:pt x="2300" y="236"/>
                  </a:moveTo>
                  <a:lnTo>
                    <a:pt x="2065" y="1902"/>
                  </a:lnTo>
                  <a:lnTo>
                    <a:pt x="254" y="1902"/>
                  </a:lnTo>
                  <a:lnTo>
                    <a:pt x="561" y="236"/>
                  </a:lnTo>
                  <a:close/>
                  <a:moveTo>
                    <a:pt x="362" y="1"/>
                  </a:moveTo>
                  <a:lnTo>
                    <a:pt x="0" y="2138"/>
                  </a:lnTo>
                  <a:lnTo>
                    <a:pt x="2264" y="2138"/>
                  </a:lnTo>
                  <a:lnTo>
                    <a:pt x="2572"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2" name="Google Shape;4266;p90">
              <a:extLst>
                <a:ext uri="{FF2B5EF4-FFF2-40B4-BE49-F238E27FC236}">
                  <a16:creationId xmlns:a16="http://schemas.microsoft.com/office/drawing/2014/main" id="{8DA62B2C-1BA5-7CEA-999E-9B7A4A9262DF}"/>
                </a:ext>
              </a:extLst>
            </p:cNvPr>
            <p:cNvSpPr/>
            <p:nvPr/>
          </p:nvSpPr>
          <p:spPr>
            <a:xfrm>
              <a:off x="1895041" y="4120403"/>
              <a:ext cx="73496" cy="62153"/>
            </a:xfrm>
            <a:custGeom>
              <a:avLst/>
              <a:gdLst/>
              <a:ahLst/>
              <a:cxnLst/>
              <a:rect l="l" t="t" r="r" b="b"/>
              <a:pathLst>
                <a:path w="2229" h="1885" extrusionOk="0">
                  <a:moveTo>
                    <a:pt x="254" y="1"/>
                  </a:moveTo>
                  <a:lnTo>
                    <a:pt x="1" y="1884"/>
                  </a:lnTo>
                  <a:lnTo>
                    <a:pt x="2029" y="1884"/>
                  </a:lnTo>
                  <a:lnTo>
                    <a:pt x="2228"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3" name="Google Shape;4267;p90">
              <a:extLst>
                <a:ext uri="{FF2B5EF4-FFF2-40B4-BE49-F238E27FC236}">
                  <a16:creationId xmlns:a16="http://schemas.microsoft.com/office/drawing/2014/main" id="{E028EEFA-51B0-AE90-0A13-31640378FDA3}"/>
                </a:ext>
              </a:extLst>
            </p:cNvPr>
            <p:cNvSpPr/>
            <p:nvPr/>
          </p:nvSpPr>
          <p:spPr>
            <a:xfrm>
              <a:off x="1890853" y="4116216"/>
              <a:ext cx="81838" cy="70495"/>
            </a:xfrm>
            <a:custGeom>
              <a:avLst/>
              <a:gdLst/>
              <a:ahLst/>
              <a:cxnLst/>
              <a:rect l="l" t="t" r="r" b="b"/>
              <a:pathLst>
                <a:path w="2482" h="2138" extrusionOk="0">
                  <a:moveTo>
                    <a:pt x="2246" y="236"/>
                  </a:moveTo>
                  <a:lnTo>
                    <a:pt x="2065" y="1902"/>
                  </a:lnTo>
                  <a:lnTo>
                    <a:pt x="254" y="1902"/>
                  </a:lnTo>
                  <a:lnTo>
                    <a:pt x="490" y="236"/>
                  </a:lnTo>
                  <a:close/>
                  <a:moveTo>
                    <a:pt x="291" y="1"/>
                  </a:moveTo>
                  <a:lnTo>
                    <a:pt x="1" y="2138"/>
                  </a:lnTo>
                  <a:lnTo>
                    <a:pt x="2265" y="2138"/>
                  </a:lnTo>
                  <a:lnTo>
                    <a:pt x="2482"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4" name="Google Shape;4268;p90">
              <a:extLst>
                <a:ext uri="{FF2B5EF4-FFF2-40B4-BE49-F238E27FC236}">
                  <a16:creationId xmlns:a16="http://schemas.microsoft.com/office/drawing/2014/main" id="{3835B9FB-C577-9F8A-295D-A6DA4E2202A4}"/>
                </a:ext>
              </a:extLst>
            </p:cNvPr>
            <p:cNvSpPr/>
            <p:nvPr/>
          </p:nvSpPr>
          <p:spPr>
            <a:xfrm>
              <a:off x="1975660" y="4120403"/>
              <a:ext cx="71089" cy="62153"/>
            </a:xfrm>
            <a:custGeom>
              <a:avLst/>
              <a:gdLst/>
              <a:ahLst/>
              <a:cxnLst/>
              <a:rect l="l" t="t" r="r" b="b"/>
              <a:pathLst>
                <a:path w="2156" h="1885" extrusionOk="0">
                  <a:moveTo>
                    <a:pt x="181" y="1"/>
                  </a:moveTo>
                  <a:lnTo>
                    <a:pt x="0" y="1884"/>
                  </a:lnTo>
                  <a:lnTo>
                    <a:pt x="2029" y="1884"/>
                  </a:lnTo>
                  <a:lnTo>
                    <a:pt x="2155"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5" name="Google Shape;4269;p90">
              <a:extLst>
                <a:ext uri="{FF2B5EF4-FFF2-40B4-BE49-F238E27FC236}">
                  <a16:creationId xmlns:a16="http://schemas.microsoft.com/office/drawing/2014/main" id="{4EC31A61-8BF0-416D-2B15-747B785A8660}"/>
                </a:ext>
              </a:extLst>
            </p:cNvPr>
            <p:cNvSpPr/>
            <p:nvPr/>
          </p:nvSpPr>
          <p:spPr>
            <a:xfrm>
              <a:off x="1971472" y="4116216"/>
              <a:ext cx="79464" cy="70495"/>
            </a:xfrm>
            <a:custGeom>
              <a:avLst/>
              <a:gdLst/>
              <a:ahLst/>
              <a:cxnLst/>
              <a:rect l="l" t="t" r="r" b="b"/>
              <a:pathLst>
                <a:path w="2410" h="2138" extrusionOk="0">
                  <a:moveTo>
                    <a:pt x="2156" y="236"/>
                  </a:moveTo>
                  <a:lnTo>
                    <a:pt x="2065" y="1902"/>
                  </a:lnTo>
                  <a:lnTo>
                    <a:pt x="254" y="1902"/>
                  </a:lnTo>
                  <a:lnTo>
                    <a:pt x="417" y="236"/>
                  </a:lnTo>
                  <a:close/>
                  <a:moveTo>
                    <a:pt x="200" y="1"/>
                  </a:moveTo>
                  <a:lnTo>
                    <a:pt x="1" y="2138"/>
                  </a:lnTo>
                  <a:lnTo>
                    <a:pt x="2264" y="2138"/>
                  </a:lnTo>
                  <a:lnTo>
                    <a:pt x="2409"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6" name="Google Shape;4270;p90">
              <a:extLst>
                <a:ext uri="{FF2B5EF4-FFF2-40B4-BE49-F238E27FC236}">
                  <a16:creationId xmlns:a16="http://schemas.microsoft.com/office/drawing/2014/main" id="{1C66366F-8EAE-0730-1563-CAD72DD8690A}"/>
                </a:ext>
              </a:extLst>
            </p:cNvPr>
            <p:cNvSpPr/>
            <p:nvPr/>
          </p:nvSpPr>
          <p:spPr>
            <a:xfrm>
              <a:off x="2056278" y="4120403"/>
              <a:ext cx="68682" cy="62153"/>
            </a:xfrm>
            <a:custGeom>
              <a:avLst/>
              <a:gdLst/>
              <a:ahLst/>
              <a:cxnLst/>
              <a:rect l="l" t="t" r="r" b="b"/>
              <a:pathLst>
                <a:path w="2083" h="1885" extrusionOk="0">
                  <a:moveTo>
                    <a:pt x="109" y="1"/>
                  </a:moveTo>
                  <a:lnTo>
                    <a:pt x="0" y="1884"/>
                  </a:lnTo>
                  <a:lnTo>
                    <a:pt x="2028" y="1884"/>
                  </a:lnTo>
                  <a:lnTo>
                    <a:pt x="2083"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7" name="Google Shape;4271;p90">
              <a:extLst>
                <a:ext uri="{FF2B5EF4-FFF2-40B4-BE49-F238E27FC236}">
                  <a16:creationId xmlns:a16="http://schemas.microsoft.com/office/drawing/2014/main" id="{1E971B87-4416-6408-9D1B-8528FFFAFC50}"/>
                </a:ext>
              </a:extLst>
            </p:cNvPr>
            <p:cNvSpPr/>
            <p:nvPr/>
          </p:nvSpPr>
          <p:spPr>
            <a:xfrm>
              <a:off x="2052091" y="4116216"/>
              <a:ext cx="76463" cy="70495"/>
            </a:xfrm>
            <a:custGeom>
              <a:avLst/>
              <a:gdLst/>
              <a:ahLst/>
              <a:cxnLst/>
              <a:rect l="l" t="t" r="r" b="b"/>
              <a:pathLst>
                <a:path w="2319" h="2138" extrusionOk="0">
                  <a:moveTo>
                    <a:pt x="2083" y="236"/>
                  </a:moveTo>
                  <a:lnTo>
                    <a:pt x="2047" y="1902"/>
                  </a:lnTo>
                  <a:lnTo>
                    <a:pt x="236" y="1902"/>
                  </a:lnTo>
                  <a:lnTo>
                    <a:pt x="326" y="236"/>
                  </a:lnTo>
                  <a:close/>
                  <a:moveTo>
                    <a:pt x="127" y="1"/>
                  </a:moveTo>
                  <a:lnTo>
                    <a:pt x="0" y="2138"/>
                  </a:lnTo>
                  <a:lnTo>
                    <a:pt x="2264" y="2138"/>
                  </a:lnTo>
                  <a:lnTo>
                    <a:pt x="2318"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8" name="Google Shape;4272;p90">
              <a:extLst>
                <a:ext uri="{FF2B5EF4-FFF2-40B4-BE49-F238E27FC236}">
                  <a16:creationId xmlns:a16="http://schemas.microsoft.com/office/drawing/2014/main" id="{0DBA7A63-01DF-A1F8-4495-6332AB59AECB}"/>
                </a:ext>
              </a:extLst>
            </p:cNvPr>
            <p:cNvSpPr/>
            <p:nvPr/>
          </p:nvSpPr>
          <p:spPr>
            <a:xfrm>
              <a:off x="2136864" y="4120403"/>
              <a:ext cx="66934" cy="62153"/>
            </a:xfrm>
            <a:custGeom>
              <a:avLst/>
              <a:gdLst/>
              <a:ahLst/>
              <a:cxnLst/>
              <a:rect l="l" t="t" r="r" b="b"/>
              <a:pathLst>
                <a:path w="2030" h="1885" extrusionOk="0">
                  <a:moveTo>
                    <a:pt x="37" y="1"/>
                  </a:moveTo>
                  <a:lnTo>
                    <a:pt x="1" y="1884"/>
                  </a:lnTo>
                  <a:lnTo>
                    <a:pt x="2029" y="1884"/>
                  </a:lnTo>
                  <a:lnTo>
                    <a:pt x="2011"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99" name="Google Shape;4273;p90">
              <a:extLst>
                <a:ext uri="{FF2B5EF4-FFF2-40B4-BE49-F238E27FC236}">
                  <a16:creationId xmlns:a16="http://schemas.microsoft.com/office/drawing/2014/main" id="{A64883B2-59C0-51B9-8438-12B14948CAA0}"/>
                </a:ext>
              </a:extLst>
            </p:cNvPr>
            <p:cNvSpPr/>
            <p:nvPr/>
          </p:nvSpPr>
          <p:spPr>
            <a:xfrm>
              <a:off x="2132709" y="4116216"/>
              <a:ext cx="74650" cy="70495"/>
            </a:xfrm>
            <a:custGeom>
              <a:avLst/>
              <a:gdLst/>
              <a:ahLst/>
              <a:cxnLst/>
              <a:rect l="l" t="t" r="r" b="b"/>
              <a:pathLst>
                <a:path w="2264" h="2138" extrusionOk="0">
                  <a:moveTo>
                    <a:pt x="2028" y="236"/>
                  </a:moveTo>
                  <a:lnTo>
                    <a:pt x="2047" y="1902"/>
                  </a:lnTo>
                  <a:lnTo>
                    <a:pt x="236" y="1902"/>
                  </a:lnTo>
                  <a:lnTo>
                    <a:pt x="272" y="236"/>
                  </a:lnTo>
                  <a:close/>
                  <a:moveTo>
                    <a:pt x="55" y="1"/>
                  </a:moveTo>
                  <a:lnTo>
                    <a:pt x="0" y="2138"/>
                  </a:lnTo>
                  <a:lnTo>
                    <a:pt x="2264" y="2138"/>
                  </a:lnTo>
                  <a:lnTo>
                    <a:pt x="224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0" name="Google Shape;4274;p90">
              <a:extLst>
                <a:ext uri="{FF2B5EF4-FFF2-40B4-BE49-F238E27FC236}">
                  <a16:creationId xmlns:a16="http://schemas.microsoft.com/office/drawing/2014/main" id="{97067F86-9FBD-3489-EDE0-12509F509B4D}"/>
                </a:ext>
              </a:extLst>
            </p:cNvPr>
            <p:cNvSpPr/>
            <p:nvPr/>
          </p:nvSpPr>
          <p:spPr>
            <a:xfrm>
              <a:off x="2215702" y="4120403"/>
              <a:ext cx="68682" cy="62153"/>
            </a:xfrm>
            <a:custGeom>
              <a:avLst/>
              <a:gdLst/>
              <a:ahLst/>
              <a:cxnLst/>
              <a:rect l="l" t="t" r="r" b="b"/>
              <a:pathLst>
                <a:path w="2083" h="1885" extrusionOk="0">
                  <a:moveTo>
                    <a:pt x="0" y="1"/>
                  </a:moveTo>
                  <a:lnTo>
                    <a:pt x="37" y="1884"/>
                  </a:lnTo>
                  <a:lnTo>
                    <a:pt x="2083" y="1884"/>
                  </a:lnTo>
                  <a:lnTo>
                    <a:pt x="197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1" name="Google Shape;4275;p90">
              <a:extLst>
                <a:ext uri="{FF2B5EF4-FFF2-40B4-BE49-F238E27FC236}">
                  <a16:creationId xmlns:a16="http://schemas.microsoft.com/office/drawing/2014/main" id="{91910457-6FD7-F950-E63D-E807B865F156}"/>
                </a:ext>
              </a:extLst>
            </p:cNvPr>
            <p:cNvSpPr/>
            <p:nvPr/>
          </p:nvSpPr>
          <p:spPr>
            <a:xfrm>
              <a:off x="2212108" y="4116216"/>
              <a:ext cx="75870" cy="70495"/>
            </a:xfrm>
            <a:custGeom>
              <a:avLst/>
              <a:gdLst/>
              <a:ahLst/>
              <a:cxnLst/>
              <a:rect l="l" t="t" r="r" b="b"/>
              <a:pathLst>
                <a:path w="2301" h="2138" extrusionOk="0">
                  <a:moveTo>
                    <a:pt x="1993" y="236"/>
                  </a:moveTo>
                  <a:lnTo>
                    <a:pt x="2083" y="1902"/>
                  </a:lnTo>
                  <a:lnTo>
                    <a:pt x="272" y="1902"/>
                  </a:lnTo>
                  <a:lnTo>
                    <a:pt x="236" y="236"/>
                  </a:lnTo>
                  <a:close/>
                  <a:moveTo>
                    <a:pt x="1" y="1"/>
                  </a:moveTo>
                  <a:lnTo>
                    <a:pt x="37" y="2138"/>
                  </a:lnTo>
                  <a:lnTo>
                    <a:pt x="2301" y="2138"/>
                  </a:lnTo>
                  <a:lnTo>
                    <a:pt x="221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2" name="Google Shape;4276;p90">
              <a:extLst>
                <a:ext uri="{FF2B5EF4-FFF2-40B4-BE49-F238E27FC236}">
                  <a16:creationId xmlns:a16="http://schemas.microsoft.com/office/drawing/2014/main" id="{74427BC1-9D69-5AF1-50FD-0F3E90E55201}"/>
                </a:ext>
              </a:extLst>
            </p:cNvPr>
            <p:cNvSpPr/>
            <p:nvPr/>
          </p:nvSpPr>
          <p:spPr>
            <a:xfrm>
              <a:off x="2293913" y="4120403"/>
              <a:ext cx="71089" cy="62153"/>
            </a:xfrm>
            <a:custGeom>
              <a:avLst/>
              <a:gdLst/>
              <a:ahLst/>
              <a:cxnLst/>
              <a:rect l="l" t="t" r="r" b="b"/>
              <a:pathLst>
                <a:path w="2156" h="1885" extrusionOk="0">
                  <a:moveTo>
                    <a:pt x="1" y="1"/>
                  </a:moveTo>
                  <a:lnTo>
                    <a:pt x="109" y="1884"/>
                  </a:lnTo>
                  <a:lnTo>
                    <a:pt x="2156" y="1884"/>
                  </a:lnTo>
                  <a:lnTo>
                    <a:pt x="1975"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3" name="Google Shape;4277;p90">
              <a:extLst>
                <a:ext uri="{FF2B5EF4-FFF2-40B4-BE49-F238E27FC236}">
                  <a16:creationId xmlns:a16="http://schemas.microsoft.com/office/drawing/2014/main" id="{BABF745E-3ECB-7CED-E3D5-E2153202E435}"/>
                </a:ext>
              </a:extLst>
            </p:cNvPr>
            <p:cNvSpPr/>
            <p:nvPr/>
          </p:nvSpPr>
          <p:spPr>
            <a:xfrm>
              <a:off x="2290352" y="4116216"/>
              <a:ext cx="78837" cy="70495"/>
            </a:xfrm>
            <a:custGeom>
              <a:avLst/>
              <a:gdLst/>
              <a:ahLst/>
              <a:cxnLst/>
              <a:rect l="l" t="t" r="r" b="b"/>
              <a:pathLst>
                <a:path w="2391" h="2138" extrusionOk="0">
                  <a:moveTo>
                    <a:pt x="1992" y="236"/>
                  </a:moveTo>
                  <a:lnTo>
                    <a:pt x="2137" y="1902"/>
                  </a:lnTo>
                  <a:lnTo>
                    <a:pt x="326" y="1902"/>
                  </a:lnTo>
                  <a:lnTo>
                    <a:pt x="236" y="236"/>
                  </a:lnTo>
                  <a:close/>
                  <a:moveTo>
                    <a:pt x="0" y="1"/>
                  </a:moveTo>
                  <a:lnTo>
                    <a:pt x="127" y="2138"/>
                  </a:lnTo>
                  <a:lnTo>
                    <a:pt x="2391" y="2138"/>
                  </a:lnTo>
                  <a:lnTo>
                    <a:pt x="2191"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4" name="Google Shape;4278;p90">
              <a:extLst>
                <a:ext uri="{FF2B5EF4-FFF2-40B4-BE49-F238E27FC236}">
                  <a16:creationId xmlns:a16="http://schemas.microsoft.com/office/drawing/2014/main" id="{1FCE467B-1B09-1D85-F86E-B3BD0629D060}"/>
                </a:ext>
              </a:extLst>
            </p:cNvPr>
            <p:cNvSpPr/>
            <p:nvPr/>
          </p:nvSpPr>
          <p:spPr>
            <a:xfrm>
              <a:off x="2372158" y="4120403"/>
              <a:ext cx="73463" cy="62153"/>
            </a:xfrm>
            <a:custGeom>
              <a:avLst/>
              <a:gdLst/>
              <a:ahLst/>
              <a:cxnLst/>
              <a:rect l="l" t="t" r="r" b="b"/>
              <a:pathLst>
                <a:path w="2228" h="1885" extrusionOk="0">
                  <a:moveTo>
                    <a:pt x="0" y="1"/>
                  </a:moveTo>
                  <a:lnTo>
                    <a:pt x="181" y="1884"/>
                  </a:lnTo>
                  <a:lnTo>
                    <a:pt x="2228" y="1884"/>
                  </a:lnTo>
                  <a:lnTo>
                    <a:pt x="197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5" name="Google Shape;4279;p90">
              <a:extLst>
                <a:ext uri="{FF2B5EF4-FFF2-40B4-BE49-F238E27FC236}">
                  <a16:creationId xmlns:a16="http://schemas.microsoft.com/office/drawing/2014/main" id="{6000E755-1274-1BCA-49E6-73D63B428217}"/>
                </a:ext>
              </a:extLst>
            </p:cNvPr>
            <p:cNvSpPr/>
            <p:nvPr/>
          </p:nvSpPr>
          <p:spPr>
            <a:xfrm>
              <a:off x="2367970" y="4116216"/>
              <a:ext cx="81838" cy="70495"/>
            </a:xfrm>
            <a:custGeom>
              <a:avLst/>
              <a:gdLst/>
              <a:ahLst/>
              <a:cxnLst/>
              <a:rect l="l" t="t" r="r" b="b"/>
              <a:pathLst>
                <a:path w="2482" h="2138" extrusionOk="0">
                  <a:moveTo>
                    <a:pt x="2010" y="236"/>
                  </a:moveTo>
                  <a:lnTo>
                    <a:pt x="2228" y="1902"/>
                  </a:lnTo>
                  <a:lnTo>
                    <a:pt x="417" y="1902"/>
                  </a:lnTo>
                  <a:lnTo>
                    <a:pt x="254" y="236"/>
                  </a:lnTo>
                  <a:close/>
                  <a:moveTo>
                    <a:pt x="0" y="1"/>
                  </a:moveTo>
                  <a:lnTo>
                    <a:pt x="218" y="2138"/>
                  </a:lnTo>
                  <a:lnTo>
                    <a:pt x="2481" y="2138"/>
                  </a:lnTo>
                  <a:lnTo>
                    <a:pt x="221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6" name="Google Shape;4280;p90">
              <a:extLst>
                <a:ext uri="{FF2B5EF4-FFF2-40B4-BE49-F238E27FC236}">
                  <a16:creationId xmlns:a16="http://schemas.microsoft.com/office/drawing/2014/main" id="{B660368E-FE0D-FC0B-0F10-CDC5267C8566}"/>
                </a:ext>
              </a:extLst>
            </p:cNvPr>
            <p:cNvSpPr/>
            <p:nvPr/>
          </p:nvSpPr>
          <p:spPr>
            <a:xfrm>
              <a:off x="2450369" y="4120403"/>
              <a:ext cx="75870" cy="62153"/>
            </a:xfrm>
            <a:custGeom>
              <a:avLst/>
              <a:gdLst/>
              <a:ahLst/>
              <a:cxnLst/>
              <a:rect l="l" t="t" r="r" b="b"/>
              <a:pathLst>
                <a:path w="2301" h="1885" extrusionOk="0">
                  <a:moveTo>
                    <a:pt x="0" y="1"/>
                  </a:moveTo>
                  <a:lnTo>
                    <a:pt x="254" y="1884"/>
                  </a:lnTo>
                  <a:lnTo>
                    <a:pt x="2300" y="1884"/>
                  </a:lnTo>
                  <a:lnTo>
                    <a:pt x="197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7" name="Google Shape;4281;p90">
              <a:extLst>
                <a:ext uri="{FF2B5EF4-FFF2-40B4-BE49-F238E27FC236}">
                  <a16:creationId xmlns:a16="http://schemas.microsoft.com/office/drawing/2014/main" id="{158FCFEA-AE20-479A-F6C7-56693F83104B}"/>
                </a:ext>
              </a:extLst>
            </p:cNvPr>
            <p:cNvSpPr/>
            <p:nvPr/>
          </p:nvSpPr>
          <p:spPr>
            <a:xfrm>
              <a:off x="2446182" y="4116216"/>
              <a:ext cx="84245" cy="70495"/>
            </a:xfrm>
            <a:custGeom>
              <a:avLst/>
              <a:gdLst/>
              <a:ahLst/>
              <a:cxnLst/>
              <a:rect l="l" t="t" r="r" b="b"/>
              <a:pathLst>
                <a:path w="2555" h="2138" extrusionOk="0">
                  <a:moveTo>
                    <a:pt x="2011" y="236"/>
                  </a:moveTo>
                  <a:lnTo>
                    <a:pt x="2301" y="1902"/>
                  </a:lnTo>
                  <a:lnTo>
                    <a:pt x="490" y="1902"/>
                  </a:lnTo>
                  <a:lnTo>
                    <a:pt x="254" y="236"/>
                  </a:lnTo>
                  <a:close/>
                  <a:moveTo>
                    <a:pt x="1" y="1"/>
                  </a:moveTo>
                  <a:lnTo>
                    <a:pt x="290" y="2138"/>
                  </a:lnTo>
                  <a:lnTo>
                    <a:pt x="2554" y="2138"/>
                  </a:lnTo>
                  <a:lnTo>
                    <a:pt x="221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8" name="Google Shape;4282;p90">
              <a:extLst>
                <a:ext uri="{FF2B5EF4-FFF2-40B4-BE49-F238E27FC236}">
                  <a16:creationId xmlns:a16="http://schemas.microsoft.com/office/drawing/2014/main" id="{2BDEA575-0BA1-8197-1996-D904DF846FD1}"/>
                </a:ext>
              </a:extLst>
            </p:cNvPr>
            <p:cNvSpPr/>
            <p:nvPr/>
          </p:nvSpPr>
          <p:spPr>
            <a:xfrm>
              <a:off x="2528581" y="4120403"/>
              <a:ext cx="78277" cy="62153"/>
            </a:xfrm>
            <a:custGeom>
              <a:avLst/>
              <a:gdLst/>
              <a:ahLst/>
              <a:cxnLst/>
              <a:rect l="l" t="t" r="r" b="b"/>
              <a:pathLst>
                <a:path w="2374" h="1885" extrusionOk="0">
                  <a:moveTo>
                    <a:pt x="1" y="1"/>
                  </a:moveTo>
                  <a:lnTo>
                    <a:pt x="327" y="1884"/>
                  </a:lnTo>
                  <a:lnTo>
                    <a:pt x="2373" y="1884"/>
                  </a:lnTo>
                  <a:lnTo>
                    <a:pt x="1975"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09" name="Google Shape;4283;p90">
              <a:extLst>
                <a:ext uri="{FF2B5EF4-FFF2-40B4-BE49-F238E27FC236}">
                  <a16:creationId xmlns:a16="http://schemas.microsoft.com/office/drawing/2014/main" id="{6EB07B21-1945-99C5-27E4-62662C9CC24E}"/>
                </a:ext>
              </a:extLst>
            </p:cNvPr>
            <p:cNvSpPr/>
            <p:nvPr/>
          </p:nvSpPr>
          <p:spPr>
            <a:xfrm>
              <a:off x="2524426" y="4116216"/>
              <a:ext cx="87212" cy="70495"/>
            </a:xfrm>
            <a:custGeom>
              <a:avLst/>
              <a:gdLst/>
              <a:ahLst/>
              <a:cxnLst/>
              <a:rect l="l" t="t" r="r" b="b"/>
              <a:pathLst>
                <a:path w="2645" h="2138" extrusionOk="0">
                  <a:moveTo>
                    <a:pt x="2028" y="236"/>
                  </a:moveTo>
                  <a:lnTo>
                    <a:pt x="2372" y="1902"/>
                  </a:lnTo>
                  <a:lnTo>
                    <a:pt x="561" y="1902"/>
                  </a:lnTo>
                  <a:lnTo>
                    <a:pt x="272" y="236"/>
                  </a:lnTo>
                  <a:close/>
                  <a:moveTo>
                    <a:pt x="0" y="1"/>
                  </a:moveTo>
                  <a:lnTo>
                    <a:pt x="380" y="2138"/>
                  </a:lnTo>
                  <a:lnTo>
                    <a:pt x="2644" y="2138"/>
                  </a:lnTo>
                  <a:lnTo>
                    <a:pt x="2191"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0" name="Google Shape;4284;p90">
              <a:extLst>
                <a:ext uri="{FF2B5EF4-FFF2-40B4-BE49-F238E27FC236}">
                  <a16:creationId xmlns:a16="http://schemas.microsoft.com/office/drawing/2014/main" id="{EFD41F6C-3E8E-E6F8-F348-AF182F2E51E0}"/>
                </a:ext>
              </a:extLst>
            </p:cNvPr>
            <p:cNvSpPr/>
            <p:nvPr/>
          </p:nvSpPr>
          <p:spPr>
            <a:xfrm>
              <a:off x="2606825" y="4120403"/>
              <a:ext cx="80618" cy="62153"/>
            </a:xfrm>
            <a:custGeom>
              <a:avLst/>
              <a:gdLst/>
              <a:ahLst/>
              <a:cxnLst/>
              <a:rect l="l" t="t" r="r" b="b"/>
              <a:pathLst>
                <a:path w="2445" h="1885" extrusionOk="0">
                  <a:moveTo>
                    <a:pt x="0" y="1"/>
                  </a:moveTo>
                  <a:lnTo>
                    <a:pt x="399" y="1884"/>
                  </a:lnTo>
                  <a:lnTo>
                    <a:pt x="2445" y="1884"/>
                  </a:lnTo>
                  <a:lnTo>
                    <a:pt x="197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1" name="Google Shape;4285;p90">
              <a:extLst>
                <a:ext uri="{FF2B5EF4-FFF2-40B4-BE49-F238E27FC236}">
                  <a16:creationId xmlns:a16="http://schemas.microsoft.com/office/drawing/2014/main" id="{CB0283E7-F288-975F-56DA-DDE60292FD9C}"/>
                </a:ext>
              </a:extLst>
            </p:cNvPr>
            <p:cNvSpPr/>
            <p:nvPr/>
          </p:nvSpPr>
          <p:spPr>
            <a:xfrm>
              <a:off x="2602638" y="4116216"/>
              <a:ext cx="89586" cy="70495"/>
            </a:xfrm>
            <a:custGeom>
              <a:avLst/>
              <a:gdLst/>
              <a:ahLst/>
              <a:cxnLst/>
              <a:rect l="l" t="t" r="r" b="b"/>
              <a:pathLst>
                <a:path w="2717" h="2138" extrusionOk="0">
                  <a:moveTo>
                    <a:pt x="2011" y="236"/>
                  </a:moveTo>
                  <a:lnTo>
                    <a:pt x="2427" y="1902"/>
                  </a:lnTo>
                  <a:lnTo>
                    <a:pt x="616" y="1902"/>
                  </a:lnTo>
                  <a:lnTo>
                    <a:pt x="272" y="236"/>
                  </a:lnTo>
                  <a:close/>
                  <a:moveTo>
                    <a:pt x="0" y="1"/>
                  </a:moveTo>
                  <a:lnTo>
                    <a:pt x="453" y="2138"/>
                  </a:lnTo>
                  <a:lnTo>
                    <a:pt x="2717" y="2138"/>
                  </a:lnTo>
                  <a:lnTo>
                    <a:pt x="2192"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2" name="Google Shape;4286;p90">
              <a:extLst>
                <a:ext uri="{FF2B5EF4-FFF2-40B4-BE49-F238E27FC236}">
                  <a16:creationId xmlns:a16="http://schemas.microsoft.com/office/drawing/2014/main" id="{272DE844-374D-BC87-A771-B679B76DC91B}"/>
                </a:ext>
              </a:extLst>
            </p:cNvPr>
            <p:cNvSpPr/>
            <p:nvPr/>
          </p:nvSpPr>
          <p:spPr>
            <a:xfrm>
              <a:off x="2684443" y="4120403"/>
              <a:ext cx="83025" cy="62153"/>
            </a:xfrm>
            <a:custGeom>
              <a:avLst/>
              <a:gdLst/>
              <a:ahLst/>
              <a:cxnLst/>
              <a:rect l="l" t="t" r="r" b="b"/>
              <a:pathLst>
                <a:path w="2518" h="1885" extrusionOk="0">
                  <a:moveTo>
                    <a:pt x="0" y="1"/>
                  </a:moveTo>
                  <a:lnTo>
                    <a:pt x="489" y="1884"/>
                  </a:lnTo>
                  <a:lnTo>
                    <a:pt x="2518" y="1884"/>
                  </a:lnTo>
                  <a:lnTo>
                    <a:pt x="199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3" name="Google Shape;4287;p90">
              <a:extLst>
                <a:ext uri="{FF2B5EF4-FFF2-40B4-BE49-F238E27FC236}">
                  <a16:creationId xmlns:a16="http://schemas.microsoft.com/office/drawing/2014/main" id="{A71AB90B-A3B1-17E8-1306-3DD6B9DAAEE3}"/>
                </a:ext>
              </a:extLst>
            </p:cNvPr>
            <p:cNvSpPr/>
            <p:nvPr/>
          </p:nvSpPr>
          <p:spPr>
            <a:xfrm>
              <a:off x="2680256" y="4116216"/>
              <a:ext cx="92587" cy="70495"/>
            </a:xfrm>
            <a:custGeom>
              <a:avLst/>
              <a:gdLst/>
              <a:ahLst/>
              <a:cxnLst/>
              <a:rect l="l" t="t" r="r" b="b"/>
              <a:pathLst>
                <a:path w="2808" h="2138" extrusionOk="0">
                  <a:moveTo>
                    <a:pt x="2029" y="236"/>
                  </a:moveTo>
                  <a:lnTo>
                    <a:pt x="2500" y="1902"/>
                  </a:lnTo>
                  <a:lnTo>
                    <a:pt x="707" y="1902"/>
                  </a:lnTo>
                  <a:lnTo>
                    <a:pt x="290" y="236"/>
                  </a:lnTo>
                  <a:close/>
                  <a:moveTo>
                    <a:pt x="1" y="1"/>
                  </a:moveTo>
                  <a:lnTo>
                    <a:pt x="544" y="2138"/>
                  </a:lnTo>
                  <a:lnTo>
                    <a:pt x="2808" y="2138"/>
                  </a:lnTo>
                  <a:lnTo>
                    <a:pt x="221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4" name="Google Shape;4288;p90">
              <a:extLst>
                <a:ext uri="{FF2B5EF4-FFF2-40B4-BE49-F238E27FC236}">
                  <a16:creationId xmlns:a16="http://schemas.microsoft.com/office/drawing/2014/main" id="{D41D6746-56F9-97B6-F5A9-B71A5221A61D}"/>
                </a:ext>
              </a:extLst>
            </p:cNvPr>
            <p:cNvSpPr/>
            <p:nvPr/>
          </p:nvSpPr>
          <p:spPr>
            <a:xfrm>
              <a:off x="2762655" y="4120403"/>
              <a:ext cx="85432" cy="62153"/>
            </a:xfrm>
            <a:custGeom>
              <a:avLst/>
              <a:gdLst/>
              <a:ahLst/>
              <a:cxnLst/>
              <a:rect l="l" t="t" r="r" b="b"/>
              <a:pathLst>
                <a:path w="2591" h="1885" extrusionOk="0">
                  <a:moveTo>
                    <a:pt x="1" y="1"/>
                  </a:moveTo>
                  <a:lnTo>
                    <a:pt x="562" y="1884"/>
                  </a:lnTo>
                  <a:lnTo>
                    <a:pt x="2590" y="1884"/>
                  </a:lnTo>
                  <a:lnTo>
                    <a:pt x="1975"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5" name="Google Shape;4289;p90">
              <a:extLst>
                <a:ext uri="{FF2B5EF4-FFF2-40B4-BE49-F238E27FC236}">
                  <a16:creationId xmlns:a16="http://schemas.microsoft.com/office/drawing/2014/main" id="{41032FD7-F042-E848-12D8-54398F89F36B}"/>
                </a:ext>
              </a:extLst>
            </p:cNvPr>
            <p:cNvSpPr/>
            <p:nvPr/>
          </p:nvSpPr>
          <p:spPr>
            <a:xfrm>
              <a:off x="2757874" y="4116216"/>
              <a:ext cx="95587" cy="70495"/>
            </a:xfrm>
            <a:custGeom>
              <a:avLst/>
              <a:gdLst/>
              <a:ahLst/>
              <a:cxnLst/>
              <a:rect l="l" t="t" r="r" b="b"/>
              <a:pathLst>
                <a:path w="2899" h="2138" extrusionOk="0">
                  <a:moveTo>
                    <a:pt x="2047" y="236"/>
                  </a:moveTo>
                  <a:lnTo>
                    <a:pt x="2591" y="1902"/>
                  </a:lnTo>
                  <a:lnTo>
                    <a:pt x="798" y="1902"/>
                  </a:lnTo>
                  <a:lnTo>
                    <a:pt x="309" y="236"/>
                  </a:lnTo>
                  <a:close/>
                  <a:moveTo>
                    <a:pt x="1" y="1"/>
                  </a:moveTo>
                  <a:lnTo>
                    <a:pt x="617" y="2138"/>
                  </a:lnTo>
                  <a:lnTo>
                    <a:pt x="2898" y="2138"/>
                  </a:lnTo>
                  <a:lnTo>
                    <a:pt x="221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6" name="Google Shape;4290;p90">
              <a:extLst>
                <a:ext uri="{FF2B5EF4-FFF2-40B4-BE49-F238E27FC236}">
                  <a16:creationId xmlns:a16="http://schemas.microsoft.com/office/drawing/2014/main" id="{589DBFAD-3121-3FB6-8163-6D08F41F7FBB}"/>
                </a:ext>
              </a:extLst>
            </p:cNvPr>
            <p:cNvSpPr/>
            <p:nvPr/>
          </p:nvSpPr>
          <p:spPr>
            <a:xfrm>
              <a:off x="2840899" y="4120403"/>
              <a:ext cx="87806" cy="62153"/>
            </a:xfrm>
            <a:custGeom>
              <a:avLst/>
              <a:gdLst/>
              <a:ahLst/>
              <a:cxnLst/>
              <a:rect l="l" t="t" r="r" b="b"/>
              <a:pathLst>
                <a:path w="2663" h="1885" extrusionOk="0">
                  <a:moveTo>
                    <a:pt x="0" y="1"/>
                  </a:moveTo>
                  <a:lnTo>
                    <a:pt x="634" y="1884"/>
                  </a:lnTo>
                  <a:lnTo>
                    <a:pt x="2662" y="1884"/>
                  </a:lnTo>
                  <a:lnTo>
                    <a:pt x="197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7" name="Google Shape;4291;p90">
              <a:extLst>
                <a:ext uri="{FF2B5EF4-FFF2-40B4-BE49-F238E27FC236}">
                  <a16:creationId xmlns:a16="http://schemas.microsoft.com/office/drawing/2014/main" id="{25B9A77A-32A4-7B9A-8B6F-7EA873A2F716}"/>
                </a:ext>
              </a:extLst>
            </p:cNvPr>
            <p:cNvSpPr/>
            <p:nvPr/>
          </p:nvSpPr>
          <p:spPr>
            <a:xfrm>
              <a:off x="2836118" y="4116216"/>
              <a:ext cx="97961" cy="70495"/>
            </a:xfrm>
            <a:custGeom>
              <a:avLst/>
              <a:gdLst/>
              <a:ahLst/>
              <a:cxnLst/>
              <a:rect l="l" t="t" r="r" b="b"/>
              <a:pathLst>
                <a:path w="2971" h="2138" extrusionOk="0">
                  <a:moveTo>
                    <a:pt x="2047" y="236"/>
                  </a:moveTo>
                  <a:lnTo>
                    <a:pt x="2644" y="1902"/>
                  </a:lnTo>
                  <a:lnTo>
                    <a:pt x="851" y="1902"/>
                  </a:lnTo>
                  <a:lnTo>
                    <a:pt x="308" y="236"/>
                  </a:lnTo>
                  <a:close/>
                  <a:moveTo>
                    <a:pt x="0" y="1"/>
                  </a:moveTo>
                  <a:lnTo>
                    <a:pt x="688" y="2138"/>
                  </a:lnTo>
                  <a:lnTo>
                    <a:pt x="2970" y="2138"/>
                  </a:lnTo>
                  <a:lnTo>
                    <a:pt x="221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8" name="Google Shape;4292;p90">
              <a:extLst>
                <a:ext uri="{FF2B5EF4-FFF2-40B4-BE49-F238E27FC236}">
                  <a16:creationId xmlns:a16="http://schemas.microsoft.com/office/drawing/2014/main" id="{46BFF804-7E3F-9460-E6FE-29E5D2B4AFF7}"/>
                </a:ext>
              </a:extLst>
            </p:cNvPr>
            <p:cNvSpPr/>
            <p:nvPr/>
          </p:nvSpPr>
          <p:spPr>
            <a:xfrm>
              <a:off x="2919111" y="4120403"/>
              <a:ext cx="90180" cy="62153"/>
            </a:xfrm>
            <a:custGeom>
              <a:avLst/>
              <a:gdLst/>
              <a:ahLst/>
              <a:cxnLst/>
              <a:rect l="l" t="t" r="r" b="b"/>
              <a:pathLst>
                <a:path w="2735" h="1885" extrusionOk="0">
                  <a:moveTo>
                    <a:pt x="0" y="1"/>
                  </a:moveTo>
                  <a:lnTo>
                    <a:pt x="707" y="1884"/>
                  </a:lnTo>
                  <a:lnTo>
                    <a:pt x="2735" y="1884"/>
                  </a:lnTo>
                  <a:lnTo>
                    <a:pt x="197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19" name="Google Shape;4293;p90">
              <a:extLst>
                <a:ext uri="{FF2B5EF4-FFF2-40B4-BE49-F238E27FC236}">
                  <a16:creationId xmlns:a16="http://schemas.microsoft.com/office/drawing/2014/main" id="{4972580E-F889-6318-C5FD-71EF79D75618}"/>
                </a:ext>
              </a:extLst>
            </p:cNvPr>
            <p:cNvSpPr/>
            <p:nvPr/>
          </p:nvSpPr>
          <p:spPr>
            <a:xfrm>
              <a:off x="2913736" y="4116216"/>
              <a:ext cx="101555" cy="70495"/>
            </a:xfrm>
            <a:custGeom>
              <a:avLst/>
              <a:gdLst/>
              <a:ahLst/>
              <a:cxnLst/>
              <a:rect l="l" t="t" r="r" b="b"/>
              <a:pathLst>
                <a:path w="3080" h="2138" extrusionOk="0">
                  <a:moveTo>
                    <a:pt x="2047" y="236"/>
                  </a:moveTo>
                  <a:lnTo>
                    <a:pt x="2735" y="1902"/>
                  </a:lnTo>
                  <a:lnTo>
                    <a:pt x="942" y="1902"/>
                  </a:lnTo>
                  <a:lnTo>
                    <a:pt x="345" y="236"/>
                  </a:lnTo>
                  <a:close/>
                  <a:moveTo>
                    <a:pt x="0" y="1"/>
                  </a:moveTo>
                  <a:lnTo>
                    <a:pt x="797" y="2138"/>
                  </a:lnTo>
                  <a:lnTo>
                    <a:pt x="3079" y="2138"/>
                  </a:lnTo>
                  <a:lnTo>
                    <a:pt x="221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0" name="Google Shape;4294;p90">
              <a:extLst>
                <a:ext uri="{FF2B5EF4-FFF2-40B4-BE49-F238E27FC236}">
                  <a16:creationId xmlns:a16="http://schemas.microsoft.com/office/drawing/2014/main" id="{299189F5-236F-2315-5C92-9E89709D139F}"/>
                </a:ext>
              </a:extLst>
            </p:cNvPr>
            <p:cNvSpPr/>
            <p:nvPr/>
          </p:nvSpPr>
          <p:spPr>
            <a:xfrm>
              <a:off x="2997323" y="4120403"/>
              <a:ext cx="92587" cy="62153"/>
            </a:xfrm>
            <a:custGeom>
              <a:avLst/>
              <a:gdLst/>
              <a:ahLst/>
              <a:cxnLst/>
              <a:rect l="l" t="t" r="r" b="b"/>
              <a:pathLst>
                <a:path w="2808" h="1885" extrusionOk="0">
                  <a:moveTo>
                    <a:pt x="1" y="1"/>
                  </a:moveTo>
                  <a:lnTo>
                    <a:pt x="779" y="1884"/>
                  </a:lnTo>
                  <a:lnTo>
                    <a:pt x="2808" y="1884"/>
                  </a:lnTo>
                  <a:lnTo>
                    <a:pt x="1975"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1" name="Google Shape;4295;p90">
              <a:extLst>
                <a:ext uri="{FF2B5EF4-FFF2-40B4-BE49-F238E27FC236}">
                  <a16:creationId xmlns:a16="http://schemas.microsoft.com/office/drawing/2014/main" id="{62B34313-90AD-6E41-DD40-BC83E342DD99}"/>
                </a:ext>
              </a:extLst>
            </p:cNvPr>
            <p:cNvSpPr/>
            <p:nvPr/>
          </p:nvSpPr>
          <p:spPr>
            <a:xfrm>
              <a:off x="2991948" y="4116216"/>
              <a:ext cx="103929" cy="70495"/>
            </a:xfrm>
            <a:custGeom>
              <a:avLst/>
              <a:gdLst/>
              <a:ahLst/>
              <a:cxnLst/>
              <a:rect l="l" t="t" r="r" b="b"/>
              <a:pathLst>
                <a:path w="3152" h="2138" extrusionOk="0">
                  <a:moveTo>
                    <a:pt x="2065" y="236"/>
                  </a:moveTo>
                  <a:lnTo>
                    <a:pt x="2808" y="1902"/>
                  </a:lnTo>
                  <a:lnTo>
                    <a:pt x="1015" y="1902"/>
                  </a:lnTo>
                  <a:lnTo>
                    <a:pt x="327" y="236"/>
                  </a:lnTo>
                  <a:close/>
                  <a:moveTo>
                    <a:pt x="1" y="1"/>
                  </a:moveTo>
                  <a:lnTo>
                    <a:pt x="870" y="2138"/>
                  </a:lnTo>
                  <a:lnTo>
                    <a:pt x="3152" y="2138"/>
                  </a:lnTo>
                  <a:lnTo>
                    <a:pt x="221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2" name="Google Shape;4296;p90">
              <a:extLst>
                <a:ext uri="{FF2B5EF4-FFF2-40B4-BE49-F238E27FC236}">
                  <a16:creationId xmlns:a16="http://schemas.microsoft.com/office/drawing/2014/main" id="{9BA0DF86-82A5-B8CA-5A48-DFFD6626254F}"/>
                </a:ext>
              </a:extLst>
            </p:cNvPr>
            <p:cNvSpPr/>
            <p:nvPr/>
          </p:nvSpPr>
          <p:spPr>
            <a:xfrm>
              <a:off x="3075567" y="4120403"/>
              <a:ext cx="94961" cy="62153"/>
            </a:xfrm>
            <a:custGeom>
              <a:avLst/>
              <a:gdLst/>
              <a:ahLst/>
              <a:cxnLst/>
              <a:rect l="l" t="t" r="r" b="b"/>
              <a:pathLst>
                <a:path w="2880" h="1885" extrusionOk="0">
                  <a:moveTo>
                    <a:pt x="0" y="1"/>
                  </a:moveTo>
                  <a:lnTo>
                    <a:pt x="851" y="1884"/>
                  </a:lnTo>
                  <a:lnTo>
                    <a:pt x="2880" y="1884"/>
                  </a:lnTo>
                  <a:lnTo>
                    <a:pt x="1974"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3" name="Google Shape;4297;p90">
              <a:extLst>
                <a:ext uri="{FF2B5EF4-FFF2-40B4-BE49-F238E27FC236}">
                  <a16:creationId xmlns:a16="http://schemas.microsoft.com/office/drawing/2014/main" id="{0670D5BC-8DB9-3D87-415B-F05D2C6A8996}"/>
                </a:ext>
              </a:extLst>
            </p:cNvPr>
            <p:cNvSpPr/>
            <p:nvPr/>
          </p:nvSpPr>
          <p:spPr>
            <a:xfrm>
              <a:off x="3069599" y="4116216"/>
              <a:ext cx="106897" cy="70495"/>
            </a:xfrm>
            <a:custGeom>
              <a:avLst/>
              <a:gdLst/>
              <a:ahLst/>
              <a:cxnLst/>
              <a:rect l="l" t="t" r="r" b="b"/>
              <a:pathLst>
                <a:path w="3242" h="2138" extrusionOk="0">
                  <a:moveTo>
                    <a:pt x="2083" y="236"/>
                  </a:moveTo>
                  <a:lnTo>
                    <a:pt x="2879" y="1902"/>
                  </a:lnTo>
                  <a:lnTo>
                    <a:pt x="1105" y="1902"/>
                  </a:lnTo>
                  <a:lnTo>
                    <a:pt x="362" y="236"/>
                  </a:lnTo>
                  <a:close/>
                  <a:moveTo>
                    <a:pt x="0" y="1"/>
                  </a:moveTo>
                  <a:lnTo>
                    <a:pt x="960" y="2138"/>
                  </a:lnTo>
                  <a:lnTo>
                    <a:pt x="3242" y="2138"/>
                  </a:lnTo>
                  <a:lnTo>
                    <a:pt x="222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4" name="Google Shape;4298;p90">
              <a:extLst>
                <a:ext uri="{FF2B5EF4-FFF2-40B4-BE49-F238E27FC236}">
                  <a16:creationId xmlns:a16="http://schemas.microsoft.com/office/drawing/2014/main" id="{5AE68150-7AB2-B6DA-88E3-CB0654CB6074}"/>
                </a:ext>
              </a:extLst>
            </p:cNvPr>
            <p:cNvSpPr/>
            <p:nvPr/>
          </p:nvSpPr>
          <p:spPr>
            <a:xfrm>
              <a:off x="1448985" y="2846170"/>
              <a:ext cx="413838" cy="44216"/>
            </a:xfrm>
            <a:custGeom>
              <a:avLst/>
              <a:gdLst/>
              <a:ahLst/>
              <a:cxnLst/>
              <a:rect l="l" t="t" r="r" b="b"/>
              <a:pathLst>
                <a:path w="12551" h="1341" extrusionOk="0">
                  <a:moveTo>
                    <a:pt x="1" y="0"/>
                  </a:moveTo>
                  <a:lnTo>
                    <a:pt x="1" y="1340"/>
                  </a:lnTo>
                  <a:lnTo>
                    <a:pt x="12551" y="1340"/>
                  </a:lnTo>
                  <a:lnTo>
                    <a:pt x="1255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5" name="Google Shape;4299;p90">
              <a:extLst>
                <a:ext uri="{FF2B5EF4-FFF2-40B4-BE49-F238E27FC236}">
                  <a16:creationId xmlns:a16="http://schemas.microsoft.com/office/drawing/2014/main" id="{604F6EF3-949D-269C-ACA0-3E5AC2008F88}"/>
                </a:ext>
              </a:extLst>
            </p:cNvPr>
            <p:cNvSpPr/>
            <p:nvPr/>
          </p:nvSpPr>
          <p:spPr>
            <a:xfrm>
              <a:off x="1445423" y="2842576"/>
              <a:ext cx="420993" cy="51371"/>
            </a:xfrm>
            <a:custGeom>
              <a:avLst/>
              <a:gdLst/>
              <a:ahLst/>
              <a:cxnLst/>
              <a:rect l="l" t="t" r="r" b="b"/>
              <a:pathLst>
                <a:path w="12768" h="1558" extrusionOk="0">
                  <a:moveTo>
                    <a:pt x="12550" y="236"/>
                  </a:moveTo>
                  <a:lnTo>
                    <a:pt x="12550" y="1323"/>
                  </a:lnTo>
                  <a:lnTo>
                    <a:pt x="236" y="1323"/>
                  </a:lnTo>
                  <a:lnTo>
                    <a:pt x="236" y="236"/>
                  </a:lnTo>
                  <a:close/>
                  <a:moveTo>
                    <a:pt x="0" y="1"/>
                  </a:moveTo>
                  <a:lnTo>
                    <a:pt x="0" y="1558"/>
                  </a:lnTo>
                  <a:lnTo>
                    <a:pt x="12767" y="1558"/>
                  </a:lnTo>
                  <a:lnTo>
                    <a:pt x="1276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6" name="Google Shape;4300;p90">
              <a:extLst>
                <a:ext uri="{FF2B5EF4-FFF2-40B4-BE49-F238E27FC236}">
                  <a16:creationId xmlns:a16="http://schemas.microsoft.com/office/drawing/2014/main" id="{ACFB8AE4-430C-C2C9-DE64-F8761BEAFDB9}"/>
                </a:ext>
              </a:extLst>
            </p:cNvPr>
            <p:cNvSpPr/>
            <p:nvPr/>
          </p:nvSpPr>
          <p:spPr>
            <a:xfrm>
              <a:off x="1889666" y="2846170"/>
              <a:ext cx="535045" cy="44216"/>
            </a:xfrm>
            <a:custGeom>
              <a:avLst/>
              <a:gdLst/>
              <a:ahLst/>
              <a:cxnLst/>
              <a:rect l="l" t="t" r="r" b="b"/>
              <a:pathLst>
                <a:path w="16227" h="1341" extrusionOk="0">
                  <a:moveTo>
                    <a:pt x="1" y="0"/>
                  </a:moveTo>
                  <a:lnTo>
                    <a:pt x="1" y="1340"/>
                  </a:lnTo>
                  <a:lnTo>
                    <a:pt x="16227" y="1340"/>
                  </a:lnTo>
                  <a:lnTo>
                    <a:pt x="16227"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7" name="Google Shape;4301;p90">
              <a:extLst>
                <a:ext uri="{FF2B5EF4-FFF2-40B4-BE49-F238E27FC236}">
                  <a16:creationId xmlns:a16="http://schemas.microsoft.com/office/drawing/2014/main" id="{34828C66-F388-F962-69C0-BE8A528D0E6A}"/>
                </a:ext>
              </a:extLst>
            </p:cNvPr>
            <p:cNvSpPr/>
            <p:nvPr/>
          </p:nvSpPr>
          <p:spPr>
            <a:xfrm>
              <a:off x="1886072" y="2842576"/>
              <a:ext cx="542233" cy="51371"/>
            </a:xfrm>
            <a:custGeom>
              <a:avLst/>
              <a:gdLst/>
              <a:ahLst/>
              <a:cxnLst/>
              <a:rect l="l" t="t" r="r" b="b"/>
              <a:pathLst>
                <a:path w="16445" h="1558" extrusionOk="0">
                  <a:moveTo>
                    <a:pt x="16227" y="236"/>
                  </a:moveTo>
                  <a:lnTo>
                    <a:pt x="16227" y="1323"/>
                  </a:lnTo>
                  <a:lnTo>
                    <a:pt x="236" y="1323"/>
                  </a:lnTo>
                  <a:lnTo>
                    <a:pt x="236" y="236"/>
                  </a:lnTo>
                  <a:close/>
                  <a:moveTo>
                    <a:pt x="1" y="1"/>
                  </a:moveTo>
                  <a:lnTo>
                    <a:pt x="1" y="1558"/>
                  </a:lnTo>
                  <a:lnTo>
                    <a:pt x="16444" y="1558"/>
                  </a:lnTo>
                  <a:lnTo>
                    <a:pt x="16444"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8" name="Google Shape;4302;p90">
              <a:extLst>
                <a:ext uri="{FF2B5EF4-FFF2-40B4-BE49-F238E27FC236}">
                  <a16:creationId xmlns:a16="http://schemas.microsoft.com/office/drawing/2014/main" id="{1FEBBB28-C495-2567-33FF-5844F0620B1C}"/>
                </a:ext>
              </a:extLst>
            </p:cNvPr>
            <p:cNvSpPr/>
            <p:nvPr/>
          </p:nvSpPr>
          <p:spPr>
            <a:xfrm>
              <a:off x="1448985" y="3369844"/>
              <a:ext cx="413838" cy="43623"/>
            </a:xfrm>
            <a:custGeom>
              <a:avLst/>
              <a:gdLst/>
              <a:ahLst/>
              <a:cxnLst/>
              <a:rect l="l" t="t" r="r" b="b"/>
              <a:pathLst>
                <a:path w="12551" h="1323" extrusionOk="0">
                  <a:moveTo>
                    <a:pt x="1" y="0"/>
                  </a:moveTo>
                  <a:lnTo>
                    <a:pt x="1" y="1322"/>
                  </a:lnTo>
                  <a:lnTo>
                    <a:pt x="12551" y="1322"/>
                  </a:lnTo>
                  <a:lnTo>
                    <a:pt x="1255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29" name="Google Shape;4303;p90">
              <a:extLst>
                <a:ext uri="{FF2B5EF4-FFF2-40B4-BE49-F238E27FC236}">
                  <a16:creationId xmlns:a16="http://schemas.microsoft.com/office/drawing/2014/main" id="{FF47463D-77EE-B1D7-D71A-24B4DD150296}"/>
                </a:ext>
              </a:extLst>
            </p:cNvPr>
            <p:cNvSpPr/>
            <p:nvPr/>
          </p:nvSpPr>
          <p:spPr>
            <a:xfrm>
              <a:off x="1445423" y="3366250"/>
              <a:ext cx="420993" cy="50778"/>
            </a:xfrm>
            <a:custGeom>
              <a:avLst/>
              <a:gdLst/>
              <a:ahLst/>
              <a:cxnLst/>
              <a:rect l="l" t="t" r="r" b="b"/>
              <a:pathLst>
                <a:path w="12768" h="1540" extrusionOk="0">
                  <a:moveTo>
                    <a:pt x="12550" y="218"/>
                  </a:moveTo>
                  <a:lnTo>
                    <a:pt x="12550" y="1322"/>
                  </a:lnTo>
                  <a:lnTo>
                    <a:pt x="236" y="1322"/>
                  </a:lnTo>
                  <a:lnTo>
                    <a:pt x="236" y="218"/>
                  </a:lnTo>
                  <a:close/>
                  <a:moveTo>
                    <a:pt x="0" y="0"/>
                  </a:moveTo>
                  <a:lnTo>
                    <a:pt x="0" y="1540"/>
                  </a:lnTo>
                  <a:lnTo>
                    <a:pt x="12767" y="1540"/>
                  </a:lnTo>
                  <a:lnTo>
                    <a:pt x="12767"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0" name="Google Shape;4304;p90">
              <a:extLst>
                <a:ext uri="{FF2B5EF4-FFF2-40B4-BE49-F238E27FC236}">
                  <a16:creationId xmlns:a16="http://schemas.microsoft.com/office/drawing/2014/main" id="{E1F508B8-6C55-B1BF-05F8-78CE6AE68597}"/>
                </a:ext>
              </a:extLst>
            </p:cNvPr>
            <p:cNvSpPr/>
            <p:nvPr/>
          </p:nvSpPr>
          <p:spPr>
            <a:xfrm>
              <a:off x="1889666" y="3369844"/>
              <a:ext cx="535045" cy="43623"/>
            </a:xfrm>
            <a:custGeom>
              <a:avLst/>
              <a:gdLst/>
              <a:ahLst/>
              <a:cxnLst/>
              <a:rect l="l" t="t" r="r" b="b"/>
              <a:pathLst>
                <a:path w="16227" h="1323" extrusionOk="0">
                  <a:moveTo>
                    <a:pt x="1" y="0"/>
                  </a:moveTo>
                  <a:lnTo>
                    <a:pt x="1" y="1322"/>
                  </a:lnTo>
                  <a:lnTo>
                    <a:pt x="16227" y="1322"/>
                  </a:lnTo>
                  <a:lnTo>
                    <a:pt x="16227"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1" name="Google Shape;4305;p90">
              <a:extLst>
                <a:ext uri="{FF2B5EF4-FFF2-40B4-BE49-F238E27FC236}">
                  <a16:creationId xmlns:a16="http://schemas.microsoft.com/office/drawing/2014/main" id="{CE45E600-57D1-16E9-E0C7-DD42C98E8BE5}"/>
                </a:ext>
              </a:extLst>
            </p:cNvPr>
            <p:cNvSpPr/>
            <p:nvPr/>
          </p:nvSpPr>
          <p:spPr>
            <a:xfrm>
              <a:off x="1886072" y="3366250"/>
              <a:ext cx="542233" cy="50778"/>
            </a:xfrm>
            <a:custGeom>
              <a:avLst/>
              <a:gdLst/>
              <a:ahLst/>
              <a:cxnLst/>
              <a:rect l="l" t="t" r="r" b="b"/>
              <a:pathLst>
                <a:path w="16445" h="1540" extrusionOk="0">
                  <a:moveTo>
                    <a:pt x="16227" y="218"/>
                  </a:moveTo>
                  <a:lnTo>
                    <a:pt x="16227" y="1322"/>
                  </a:lnTo>
                  <a:lnTo>
                    <a:pt x="236" y="1322"/>
                  </a:lnTo>
                  <a:lnTo>
                    <a:pt x="236" y="218"/>
                  </a:lnTo>
                  <a:close/>
                  <a:moveTo>
                    <a:pt x="1" y="0"/>
                  </a:moveTo>
                  <a:lnTo>
                    <a:pt x="1" y="1540"/>
                  </a:lnTo>
                  <a:lnTo>
                    <a:pt x="16444" y="1540"/>
                  </a:lnTo>
                  <a:lnTo>
                    <a:pt x="16444"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2" name="Google Shape;4306;p90">
              <a:extLst>
                <a:ext uri="{FF2B5EF4-FFF2-40B4-BE49-F238E27FC236}">
                  <a16:creationId xmlns:a16="http://schemas.microsoft.com/office/drawing/2014/main" id="{EE62F34C-6ABA-0060-9E54-4E8BBA38D168}"/>
                </a:ext>
              </a:extLst>
            </p:cNvPr>
            <p:cNvSpPr/>
            <p:nvPr/>
          </p:nvSpPr>
          <p:spPr>
            <a:xfrm>
              <a:off x="1448985" y="3474335"/>
              <a:ext cx="413838" cy="43623"/>
            </a:xfrm>
            <a:custGeom>
              <a:avLst/>
              <a:gdLst/>
              <a:ahLst/>
              <a:cxnLst/>
              <a:rect l="l" t="t" r="r" b="b"/>
              <a:pathLst>
                <a:path w="12551" h="1323" extrusionOk="0">
                  <a:moveTo>
                    <a:pt x="1" y="0"/>
                  </a:moveTo>
                  <a:lnTo>
                    <a:pt x="1" y="1322"/>
                  </a:lnTo>
                  <a:lnTo>
                    <a:pt x="12551" y="1322"/>
                  </a:lnTo>
                  <a:lnTo>
                    <a:pt x="1255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3" name="Google Shape;4307;p90">
              <a:extLst>
                <a:ext uri="{FF2B5EF4-FFF2-40B4-BE49-F238E27FC236}">
                  <a16:creationId xmlns:a16="http://schemas.microsoft.com/office/drawing/2014/main" id="{A813FC2C-2537-99CB-05B3-5177CE31A2A5}"/>
                </a:ext>
              </a:extLst>
            </p:cNvPr>
            <p:cNvSpPr/>
            <p:nvPr/>
          </p:nvSpPr>
          <p:spPr>
            <a:xfrm>
              <a:off x="1445423" y="3470741"/>
              <a:ext cx="420993" cy="51404"/>
            </a:xfrm>
            <a:custGeom>
              <a:avLst/>
              <a:gdLst/>
              <a:ahLst/>
              <a:cxnLst/>
              <a:rect l="l" t="t" r="r" b="b"/>
              <a:pathLst>
                <a:path w="12768" h="1559" extrusionOk="0">
                  <a:moveTo>
                    <a:pt x="12550" y="218"/>
                  </a:moveTo>
                  <a:lnTo>
                    <a:pt x="12550" y="1323"/>
                  </a:lnTo>
                  <a:lnTo>
                    <a:pt x="236" y="1323"/>
                  </a:lnTo>
                  <a:lnTo>
                    <a:pt x="236" y="218"/>
                  </a:lnTo>
                  <a:close/>
                  <a:moveTo>
                    <a:pt x="0" y="1"/>
                  </a:moveTo>
                  <a:lnTo>
                    <a:pt x="0" y="1558"/>
                  </a:lnTo>
                  <a:lnTo>
                    <a:pt x="12767" y="1558"/>
                  </a:lnTo>
                  <a:lnTo>
                    <a:pt x="1276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4" name="Google Shape;4308;p90">
              <a:extLst>
                <a:ext uri="{FF2B5EF4-FFF2-40B4-BE49-F238E27FC236}">
                  <a16:creationId xmlns:a16="http://schemas.microsoft.com/office/drawing/2014/main" id="{1911B8DF-451B-D34D-160B-F1A61A2CA46F}"/>
                </a:ext>
              </a:extLst>
            </p:cNvPr>
            <p:cNvSpPr/>
            <p:nvPr/>
          </p:nvSpPr>
          <p:spPr>
            <a:xfrm>
              <a:off x="1889666" y="3474335"/>
              <a:ext cx="535045" cy="43623"/>
            </a:xfrm>
            <a:custGeom>
              <a:avLst/>
              <a:gdLst/>
              <a:ahLst/>
              <a:cxnLst/>
              <a:rect l="l" t="t" r="r" b="b"/>
              <a:pathLst>
                <a:path w="16227" h="1323" extrusionOk="0">
                  <a:moveTo>
                    <a:pt x="1" y="0"/>
                  </a:moveTo>
                  <a:lnTo>
                    <a:pt x="1" y="1322"/>
                  </a:lnTo>
                  <a:lnTo>
                    <a:pt x="16227" y="1322"/>
                  </a:lnTo>
                  <a:lnTo>
                    <a:pt x="16227"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5" name="Google Shape;4309;p90">
              <a:extLst>
                <a:ext uri="{FF2B5EF4-FFF2-40B4-BE49-F238E27FC236}">
                  <a16:creationId xmlns:a16="http://schemas.microsoft.com/office/drawing/2014/main" id="{F94279AB-9CA1-E49D-F79A-B0DA6B1FBC14}"/>
                </a:ext>
              </a:extLst>
            </p:cNvPr>
            <p:cNvSpPr/>
            <p:nvPr/>
          </p:nvSpPr>
          <p:spPr>
            <a:xfrm>
              <a:off x="1886072" y="3470741"/>
              <a:ext cx="542233" cy="51404"/>
            </a:xfrm>
            <a:custGeom>
              <a:avLst/>
              <a:gdLst/>
              <a:ahLst/>
              <a:cxnLst/>
              <a:rect l="l" t="t" r="r" b="b"/>
              <a:pathLst>
                <a:path w="16445" h="1559" extrusionOk="0">
                  <a:moveTo>
                    <a:pt x="16227" y="218"/>
                  </a:moveTo>
                  <a:lnTo>
                    <a:pt x="16227" y="1323"/>
                  </a:lnTo>
                  <a:lnTo>
                    <a:pt x="236" y="1323"/>
                  </a:lnTo>
                  <a:lnTo>
                    <a:pt x="236" y="218"/>
                  </a:lnTo>
                  <a:close/>
                  <a:moveTo>
                    <a:pt x="1" y="1"/>
                  </a:moveTo>
                  <a:lnTo>
                    <a:pt x="1" y="1558"/>
                  </a:lnTo>
                  <a:lnTo>
                    <a:pt x="16444" y="1558"/>
                  </a:lnTo>
                  <a:lnTo>
                    <a:pt x="16444"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6" name="Google Shape;4310;p90">
              <a:extLst>
                <a:ext uri="{FF2B5EF4-FFF2-40B4-BE49-F238E27FC236}">
                  <a16:creationId xmlns:a16="http://schemas.microsoft.com/office/drawing/2014/main" id="{AE31BD43-C2FB-B3DF-E6D4-7211DD94C8D2}"/>
                </a:ext>
              </a:extLst>
            </p:cNvPr>
            <p:cNvSpPr/>
            <p:nvPr/>
          </p:nvSpPr>
          <p:spPr>
            <a:xfrm>
              <a:off x="1448985" y="3578825"/>
              <a:ext cx="413838" cy="44216"/>
            </a:xfrm>
            <a:custGeom>
              <a:avLst/>
              <a:gdLst/>
              <a:ahLst/>
              <a:cxnLst/>
              <a:rect l="l" t="t" r="r" b="b"/>
              <a:pathLst>
                <a:path w="12551" h="1341" extrusionOk="0">
                  <a:moveTo>
                    <a:pt x="1" y="0"/>
                  </a:moveTo>
                  <a:lnTo>
                    <a:pt x="1" y="1341"/>
                  </a:lnTo>
                  <a:lnTo>
                    <a:pt x="12551" y="1341"/>
                  </a:lnTo>
                  <a:lnTo>
                    <a:pt x="1255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7" name="Google Shape;4311;p90">
              <a:extLst>
                <a:ext uri="{FF2B5EF4-FFF2-40B4-BE49-F238E27FC236}">
                  <a16:creationId xmlns:a16="http://schemas.microsoft.com/office/drawing/2014/main" id="{F98F7B64-6535-3A84-3997-F41A3CB641C5}"/>
                </a:ext>
              </a:extLst>
            </p:cNvPr>
            <p:cNvSpPr/>
            <p:nvPr/>
          </p:nvSpPr>
          <p:spPr>
            <a:xfrm>
              <a:off x="1445423" y="3575231"/>
              <a:ext cx="420993" cy="51404"/>
            </a:xfrm>
            <a:custGeom>
              <a:avLst/>
              <a:gdLst/>
              <a:ahLst/>
              <a:cxnLst/>
              <a:rect l="l" t="t" r="r" b="b"/>
              <a:pathLst>
                <a:path w="12768" h="1559" extrusionOk="0">
                  <a:moveTo>
                    <a:pt x="12550" y="236"/>
                  </a:moveTo>
                  <a:lnTo>
                    <a:pt x="12550" y="1341"/>
                  </a:lnTo>
                  <a:lnTo>
                    <a:pt x="236" y="1341"/>
                  </a:lnTo>
                  <a:lnTo>
                    <a:pt x="236" y="236"/>
                  </a:lnTo>
                  <a:close/>
                  <a:moveTo>
                    <a:pt x="0" y="1"/>
                  </a:moveTo>
                  <a:lnTo>
                    <a:pt x="0" y="1558"/>
                  </a:lnTo>
                  <a:lnTo>
                    <a:pt x="12767" y="1558"/>
                  </a:lnTo>
                  <a:lnTo>
                    <a:pt x="12767"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8" name="Google Shape;4312;p90">
              <a:extLst>
                <a:ext uri="{FF2B5EF4-FFF2-40B4-BE49-F238E27FC236}">
                  <a16:creationId xmlns:a16="http://schemas.microsoft.com/office/drawing/2014/main" id="{8999FEBD-48E3-592A-501B-3D158D499673}"/>
                </a:ext>
              </a:extLst>
            </p:cNvPr>
            <p:cNvSpPr/>
            <p:nvPr/>
          </p:nvSpPr>
          <p:spPr>
            <a:xfrm>
              <a:off x="1889666" y="3578825"/>
              <a:ext cx="239479" cy="44216"/>
            </a:xfrm>
            <a:custGeom>
              <a:avLst/>
              <a:gdLst/>
              <a:ahLst/>
              <a:cxnLst/>
              <a:rect l="l" t="t" r="r" b="b"/>
              <a:pathLst>
                <a:path w="7263" h="1341" extrusionOk="0">
                  <a:moveTo>
                    <a:pt x="1" y="0"/>
                  </a:moveTo>
                  <a:lnTo>
                    <a:pt x="1" y="1341"/>
                  </a:lnTo>
                  <a:lnTo>
                    <a:pt x="7263" y="1341"/>
                  </a:lnTo>
                  <a:lnTo>
                    <a:pt x="7263"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39" name="Google Shape;4313;p90">
              <a:extLst>
                <a:ext uri="{FF2B5EF4-FFF2-40B4-BE49-F238E27FC236}">
                  <a16:creationId xmlns:a16="http://schemas.microsoft.com/office/drawing/2014/main" id="{746E8100-5CD9-1FE3-560F-EDD31DC4F04A}"/>
                </a:ext>
              </a:extLst>
            </p:cNvPr>
            <p:cNvSpPr/>
            <p:nvPr/>
          </p:nvSpPr>
          <p:spPr>
            <a:xfrm>
              <a:off x="1886699" y="3575231"/>
              <a:ext cx="246041" cy="51404"/>
            </a:xfrm>
            <a:custGeom>
              <a:avLst/>
              <a:gdLst/>
              <a:ahLst/>
              <a:cxnLst/>
              <a:rect l="l" t="t" r="r" b="b"/>
              <a:pathLst>
                <a:path w="7462" h="1559" extrusionOk="0">
                  <a:moveTo>
                    <a:pt x="7244" y="236"/>
                  </a:moveTo>
                  <a:lnTo>
                    <a:pt x="7244" y="1341"/>
                  </a:lnTo>
                  <a:lnTo>
                    <a:pt x="217" y="1341"/>
                  </a:lnTo>
                  <a:lnTo>
                    <a:pt x="217" y="236"/>
                  </a:lnTo>
                  <a:close/>
                  <a:moveTo>
                    <a:pt x="0" y="1"/>
                  </a:moveTo>
                  <a:lnTo>
                    <a:pt x="0" y="1558"/>
                  </a:lnTo>
                  <a:lnTo>
                    <a:pt x="7461" y="1558"/>
                  </a:lnTo>
                  <a:lnTo>
                    <a:pt x="7461"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0" name="Google Shape;4314;p90">
              <a:extLst>
                <a:ext uri="{FF2B5EF4-FFF2-40B4-BE49-F238E27FC236}">
                  <a16:creationId xmlns:a16="http://schemas.microsoft.com/office/drawing/2014/main" id="{DC0A330F-5508-BD7F-A5F4-D970BF0C1425}"/>
                </a:ext>
              </a:extLst>
            </p:cNvPr>
            <p:cNvSpPr/>
            <p:nvPr/>
          </p:nvSpPr>
          <p:spPr>
            <a:xfrm>
              <a:off x="2157175" y="3578825"/>
              <a:ext cx="267539" cy="44216"/>
            </a:xfrm>
            <a:custGeom>
              <a:avLst/>
              <a:gdLst/>
              <a:ahLst/>
              <a:cxnLst/>
              <a:rect l="l" t="t" r="r" b="b"/>
              <a:pathLst>
                <a:path w="8114" h="1341" extrusionOk="0">
                  <a:moveTo>
                    <a:pt x="1" y="0"/>
                  </a:moveTo>
                  <a:lnTo>
                    <a:pt x="1" y="1341"/>
                  </a:lnTo>
                  <a:lnTo>
                    <a:pt x="8114" y="1341"/>
                  </a:lnTo>
                  <a:lnTo>
                    <a:pt x="8114"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1" name="Google Shape;4315;p90">
              <a:extLst>
                <a:ext uri="{FF2B5EF4-FFF2-40B4-BE49-F238E27FC236}">
                  <a16:creationId xmlns:a16="http://schemas.microsoft.com/office/drawing/2014/main" id="{4E826D7B-01F8-4424-CEFB-D0CDF9ED7173}"/>
                </a:ext>
              </a:extLst>
            </p:cNvPr>
            <p:cNvSpPr/>
            <p:nvPr/>
          </p:nvSpPr>
          <p:spPr>
            <a:xfrm>
              <a:off x="2153614" y="3575231"/>
              <a:ext cx="274694" cy="51404"/>
            </a:xfrm>
            <a:custGeom>
              <a:avLst/>
              <a:gdLst/>
              <a:ahLst/>
              <a:cxnLst/>
              <a:rect l="l" t="t" r="r" b="b"/>
              <a:pathLst>
                <a:path w="8331" h="1559" extrusionOk="0">
                  <a:moveTo>
                    <a:pt x="8113" y="236"/>
                  </a:moveTo>
                  <a:lnTo>
                    <a:pt x="8113" y="1341"/>
                  </a:lnTo>
                  <a:lnTo>
                    <a:pt x="217" y="1341"/>
                  </a:lnTo>
                  <a:lnTo>
                    <a:pt x="217" y="236"/>
                  </a:lnTo>
                  <a:close/>
                  <a:moveTo>
                    <a:pt x="0" y="1"/>
                  </a:moveTo>
                  <a:lnTo>
                    <a:pt x="0" y="1558"/>
                  </a:lnTo>
                  <a:lnTo>
                    <a:pt x="8330" y="1558"/>
                  </a:lnTo>
                  <a:lnTo>
                    <a:pt x="8330"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2" name="Google Shape;4316;p90">
              <a:extLst>
                <a:ext uri="{FF2B5EF4-FFF2-40B4-BE49-F238E27FC236}">
                  <a16:creationId xmlns:a16="http://schemas.microsoft.com/office/drawing/2014/main" id="{638B8665-75E0-EBBC-8E35-3533DD0B6914}"/>
                </a:ext>
              </a:extLst>
            </p:cNvPr>
            <p:cNvSpPr/>
            <p:nvPr/>
          </p:nvSpPr>
          <p:spPr>
            <a:xfrm>
              <a:off x="1448985" y="2950661"/>
              <a:ext cx="1058120" cy="44216"/>
            </a:xfrm>
            <a:custGeom>
              <a:avLst/>
              <a:gdLst/>
              <a:ahLst/>
              <a:cxnLst/>
              <a:rect l="l" t="t" r="r" b="b"/>
              <a:pathLst>
                <a:path w="32091" h="1341" extrusionOk="0">
                  <a:moveTo>
                    <a:pt x="1" y="0"/>
                  </a:moveTo>
                  <a:lnTo>
                    <a:pt x="1" y="1340"/>
                  </a:lnTo>
                  <a:lnTo>
                    <a:pt x="32091" y="1340"/>
                  </a:lnTo>
                  <a:lnTo>
                    <a:pt x="3209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3" name="Google Shape;4317;p90">
              <a:extLst>
                <a:ext uri="{FF2B5EF4-FFF2-40B4-BE49-F238E27FC236}">
                  <a16:creationId xmlns:a16="http://schemas.microsoft.com/office/drawing/2014/main" id="{4A0E157A-7CBB-A886-A7BD-7DCB08102361}"/>
                </a:ext>
              </a:extLst>
            </p:cNvPr>
            <p:cNvSpPr/>
            <p:nvPr/>
          </p:nvSpPr>
          <p:spPr>
            <a:xfrm>
              <a:off x="1445423" y="2947067"/>
              <a:ext cx="1065869" cy="51404"/>
            </a:xfrm>
            <a:custGeom>
              <a:avLst/>
              <a:gdLst/>
              <a:ahLst/>
              <a:cxnLst/>
              <a:rect l="l" t="t" r="r" b="b"/>
              <a:pathLst>
                <a:path w="32326" h="1559" extrusionOk="0">
                  <a:moveTo>
                    <a:pt x="32090" y="236"/>
                  </a:moveTo>
                  <a:lnTo>
                    <a:pt x="32090" y="1341"/>
                  </a:lnTo>
                  <a:lnTo>
                    <a:pt x="236" y="1341"/>
                  </a:lnTo>
                  <a:lnTo>
                    <a:pt x="236" y="236"/>
                  </a:lnTo>
                  <a:close/>
                  <a:moveTo>
                    <a:pt x="0" y="1"/>
                  </a:moveTo>
                  <a:lnTo>
                    <a:pt x="0" y="1558"/>
                  </a:lnTo>
                  <a:lnTo>
                    <a:pt x="32326" y="1558"/>
                  </a:lnTo>
                  <a:lnTo>
                    <a:pt x="3232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4" name="Google Shape;4318;p90">
              <a:extLst>
                <a:ext uri="{FF2B5EF4-FFF2-40B4-BE49-F238E27FC236}">
                  <a16:creationId xmlns:a16="http://schemas.microsoft.com/office/drawing/2014/main" id="{BA244A72-011E-1A3C-5163-486F1F883AE3}"/>
                </a:ext>
              </a:extLst>
            </p:cNvPr>
            <p:cNvSpPr/>
            <p:nvPr/>
          </p:nvSpPr>
          <p:spPr>
            <a:xfrm>
              <a:off x="1448985" y="3055745"/>
              <a:ext cx="1058120" cy="43623"/>
            </a:xfrm>
            <a:custGeom>
              <a:avLst/>
              <a:gdLst/>
              <a:ahLst/>
              <a:cxnLst/>
              <a:rect l="l" t="t" r="r" b="b"/>
              <a:pathLst>
                <a:path w="32091" h="1323" extrusionOk="0">
                  <a:moveTo>
                    <a:pt x="1" y="1"/>
                  </a:moveTo>
                  <a:lnTo>
                    <a:pt x="1" y="1323"/>
                  </a:lnTo>
                  <a:lnTo>
                    <a:pt x="32091" y="1323"/>
                  </a:lnTo>
                  <a:lnTo>
                    <a:pt x="32091"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5" name="Google Shape;4319;p90">
              <a:extLst>
                <a:ext uri="{FF2B5EF4-FFF2-40B4-BE49-F238E27FC236}">
                  <a16:creationId xmlns:a16="http://schemas.microsoft.com/office/drawing/2014/main" id="{7E67976C-E9B2-F9AF-A5B4-B1D0615D4FAE}"/>
                </a:ext>
              </a:extLst>
            </p:cNvPr>
            <p:cNvSpPr/>
            <p:nvPr/>
          </p:nvSpPr>
          <p:spPr>
            <a:xfrm>
              <a:off x="1445423" y="3052151"/>
              <a:ext cx="1065869" cy="50811"/>
            </a:xfrm>
            <a:custGeom>
              <a:avLst/>
              <a:gdLst/>
              <a:ahLst/>
              <a:cxnLst/>
              <a:rect l="l" t="t" r="r" b="b"/>
              <a:pathLst>
                <a:path w="32326" h="1541" extrusionOk="0">
                  <a:moveTo>
                    <a:pt x="32090" y="218"/>
                  </a:moveTo>
                  <a:lnTo>
                    <a:pt x="32090" y="1323"/>
                  </a:lnTo>
                  <a:lnTo>
                    <a:pt x="236" y="1323"/>
                  </a:lnTo>
                  <a:lnTo>
                    <a:pt x="236" y="218"/>
                  </a:lnTo>
                  <a:close/>
                  <a:moveTo>
                    <a:pt x="0" y="1"/>
                  </a:moveTo>
                  <a:lnTo>
                    <a:pt x="0" y="1540"/>
                  </a:lnTo>
                  <a:lnTo>
                    <a:pt x="32326" y="1540"/>
                  </a:lnTo>
                  <a:lnTo>
                    <a:pt x="3232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6" name="Google Shape;4320;p90">
              <a:extLst>
                <a:ext uri="{FF2B5EF4-FFF2-40B4-BE49-F238E27FC236}">
                  <a16:creationId xmlns:a16="http://schemas.microsoft.com/office/drawing/2014/main" id="{64D3D496-3EFB-C7ED-82FD-2588721EFBBB}"/>
                </a:ext>
              </a:extLst>
            </p:cNvPr>
            <p:cNvSpPr/>
            <p:nvPr/>
          </p:nvSpPr>
          <p:spPr>
            <a:xfrm>
              <a:off x="1448985" y="3160236"/>
              <a:ext cx="1058120" cy="43623"/>
            </a:xfrm>
            <a:custGeom>
              <a:avLst/>
              <a:gdLst/>
              <a:ahLst/>
              <a:cxnLst/>
              <a:rect l="l" t="t" r="r" b="b"/>
              <a:pathLst>
                <a:path w="32091" h="1323" extrusionOk="0">
                  <a:moveTo>
                    <a:pt x="1" y="1"/>
                  </a:moveTo>
                  <a:lnTo>
                    <a:pt x="1" y="1323"/>
                  </a:lnTo>
                  <a:lnTo>
                    <a:pt x="32091" y="1323"/>
                  </a:lnTo>
                  <a:lnTo>
                    <a:pt x="32091"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7" name="Google Shape;4321;p90">
              <a:extLst>
                <a:ext uri="{FF2B5EF4-FFF2-40B4-BE49-F238E27FC236}">
                  <a16:creationId xmlns:a16="http://schemas.microsoft.com/office/drawing/2014/main" id="{F305B8EA-9962-CDFB-53AD-1221571ED9AB}"/>
                </a:ext>
              </a:extLst>
            </p:cNvPr>
            <p:cNvSpPr/>
            <p:nvPr/>
          </p:nvSpPr>
          <p:spPr>
            <a:xfrm>
              <a:off x="1445423" y="3156675"/>
              <a:ext cx="1065869" cy="51371"/>
            </a:xfrm>
            <a:custGeom>
              <a:avLst/>
              <a:gdLst/>
              <a:ahLst/>
              <a:cxnLst/>
              <a:rect l="l" t="t" r="r" b="b"/>
              <a:pathLst>
                <a:path w="32326" h="1558" extrusionOk="0">
                  <a:moveTo>
                    <a:pt x="32090" y="217"/>
                  </a:moveTo>
                  <a:lnTo>
                    <a:pt x="32090" y="1322"/>
                  </a:lnTo>
                  <a:lnTo>
                    <a:pt x="236" y="1322"/>
                  </a:lnTo>
                  <a:lnTo>
                    <a:pt x="236" y="217"/>
                  </a:lnTo>
                  <a:close/>
                  <a:moveTo>
                    <a:pt x="0" y="0"/>
                  </a:moveTo>
                  <a:lnTo>
                    <a:pt x="0" y="1558"/>
                  </a:lnTo>
                  <a:lnTo>
                    <a:pt x="32326" y="1558"/>
                  </a:lnTo>
                  <a:lnTo>
                    <a:pt x="32326"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8" name="Google Shape;4322;p90">
              <a:extLst>
                <a:ext uri="{FF2B5EF4-FFF2-40B4-BE49-F238E27FC236}">
                  <a16:creationId xmlns:a16="http://schemas.microsoft.com/office/drawing/2014/main" id="{149D6DD8-B135-0DB9-B07F-EB32E753C8CE}"/>
                </a:ext>
              </a:extLst>
            </p:cNvPr>
            <p:cNvSpPr/>
            <p:nvPr/>
          </p:nvSpPr>
          <p:spPr>
            <a:xfrm>
              <a:off x="1448985" y="3264727"/>
              <a:ext cx="1162017" cy="44216"/>
            </a:xfrm>
            <a:custGeom>
              <a:avLst/>
              <a:gdLst/>
              <a:ahLst/>
              <a:cxnLst/>
              <a:rect l="l" t="t" r="r" b="b"/>
              <a:pathLst>
                <a:path w="35242" h="1341" extrusionOk="0">
                  <a:moveTo>
                    <a:pt x="1" y="1"/>
                  </a:moveTo>
                  <a:lnTo>
                    <a:pt x="1" y="1341"/>
                  </a:lnTo>
                  <a:lnTo>
                    <a:pt x="35242" y="1341"/>
                  </a:lnTo>
                  <a:lnTo>
                    <a:pt x="3524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49" name="Google Shape;4323;p90">
              <a:extLst>
                <a:ext uri="{FF2B5EF4-FFF2-40B4-BE49-F238E27FC236}">
                  <a16:creationId xmlns:a16="http://schemas.microsoft.com/office/drawing/2014/main" id="{1DB9C7C2-3981-E205-B7FC-73DB47D3D94E}"/>
                </a:ext>
              </a:extLst>
            </p:cNvPr>
            <p:cNvSpPr/>
            <p:nvPr/>
          </p:nvSpPr>
          <p:spPr>
            <a:xfrm>
              <a:off x="1445423" y="3261166"/>
              <a:ext cx="1169765" cy="51371"/>
            </a:xfrm>
            <a:custGeom>
              <a:avLst/>
              <a:gdLst/>
              <a:ahLst/>
              <a:cxnLst/>
              <a:rect l="l" t="t" r="r" b="b"/>
              <a:pathLst>
                <a:path w="35477" h="1558" extrusionOk="0">
                  <a:moveTo>
                    <a:pt x="35241" y="236"/>
                  </a:moveTo>
                  <a:lnTo>
                    <a:pt x="35241" y="1340"/>
                  </a:lnTo>
                  <a:lnTo>
                    <a:pt x="236" y="1340"/>
                  </a:lnTo>
                  <a:lnTo>
                    <a:pt x="236" y="236"/>
                  </a:lnTo>
                  <a:close/>
                  <a:moveTo>
                    <a:pt x="0" y="0"/>
                  </a:moveTo>
                  <a:lnTo>
                    <a:pt x="0" y="1558"/>
                  </a:lnTo>
                  <a:lnTo>
                    <a:pt x="35477" y="1558"/>
                  </a:lnTo>
                  <a:lnTo>
                    <a:pt x="35477"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0" name="Google Shape;4324;p90">
              <a:extLst>
                <a:ext uri="{FF2B5EF4-FFF2-40B4-BE49-F238E27FC236}">
                  <a16:creationId xmlns:a16="http://schemas.microsoft.com/office/drawing/2014/main" id="{68703A5D-6DAC-CF7A-2CF9-1EA1C6EA7240}"/>
                </a:ext>
              </a:extLst>
            </p:cNvPr>
            <p:cNvSpPr/>
            <p:nvPr/>
          </p:nvSpPr>
          <p:spPr>
            <a:xfrm>
              <a:off x="1448985" y="3683910"/>
              <a:ext cx="1162017" cy="43623"/>
            </a:xfrm>
            <a:custGeom>
              <a:avLst/>
              <a:gdLst/>
              <a:ahLst/>
              <a:cxnLst/>
              <a:rect l="l" t="t" r="r" b="b"/>
              <a:pathLst>
                <a:path w="35242" h="1323" extrusionOk="0">
                  <a:moveTo>
                    <a:pt x="1" y="1"/>
                  </a:moveTo>
                  <a:lnTo>
                    <a:pt x="1" y="1323"/>
                  </a:lnTo>
                  <a:lnTo>
                    <a:pt x="35242" y="1323"/>
                  </a:lnTo>
                  <a:lnTo>
                    <a:pt x="3524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1" name="Google Shape;4325;p90">
              <a:extLst>
                <a:ext uri="{FF2B5EF4-FFF2-40B4-BE49-F238E27FC236}">
                  <a16:creationId xmlns:a16="http://schemas.microsoft.com/office/drawing/2014/main" id="{E858F7CC-C054-7091-29A0-860F2BF9FBE7}"/>
                </a:ext>
              </a:extLst>
            </p:cNvPr>
            <p:cNvSpPr/>
            <p:nvPr/>
          </p:nvSpPr>
          <p:spPr>
            <a:xfrm>
              <a:off x="1445423" y="3680349"/>
              <a:ext cx="1169765" cy="50778"/>
            </a:xfrm>
            <a:custGeom>
              <a:avLst/>
              <a:gdLst/>
              <a:ahLst/>
              <a:cxnLst/>
              <a:rect l="l" t="t" r="r" b="b"/>
              <a:pathLst>
                <a:path w="35477" h="1540" extrusionOk="0">
                  <a:moveTo>
                    <a:pt x="35241" y="217"/>
                  </a:moveTo>
                  <a:lnTo>
                    <a:pt x="35241" y="1322"/>
                  </a:lnTo>
                  <a:lnTo>
                    <a:pt x="236" y="1322"/>
                  </a:lnTo>
                  <a:lnTo>
                    <a:pt x="236" y="217"/>
                  </a:lnTo>
                  <a:close/>
                  <a:moveTo>
                    <a:pt x="0" y="0"/>
                  </a:moveTo>
                  <a:lnTo>
                    <a:pt x="0" y="1539"/>
                  </a:lnTo>
                  <a:lnTo>
                    <a:pt x="35477" y="1539"/>
                  </a:lnTo>
                  <a:lnTo>
                    <a:pt x="35477"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2" name="Google Shape;4326;p90">
              <a:extLst>
                <a:ext uri="{FF2B5EF4-FFF2-40B4-BE49-F238E27FC236}">
                  <a16:creationId xmlns:a16="http://schemas.microsoft.com/office/drawing/2014/main" id="{043629B3-4BF3-B252-1F9D-6BF25DC5FB28}"/>
                </a:ext>
              </a:extLst>
            </p:cNvPr>
            <p:cNvSpPr/>
            <p:nvPr/>
          </p:nvSpPr>
          <p:spPr>
            <a:xfrm>
              <a:off x="2780592" y="2846170"/>
              <a:ext cx="274694" cy="193483"/>
            </a:xfrm>
            <a:custGeom>
              <a:avLst/>
              <a:gdLst/>
              <a:ahLst/>
              <a:cxnLst/>
              <a:rect l="l" t="t" r="r" b="b"/>
              <a:pathLst>
                <a:path w="8331" h="5868" extrusionOk="0">
                  <a:moveTo>
                    <a:pt x="0" y="0"/>
                  </a:moveTo>
                  <a:lnTo>
                    <a:pt x="0" y="5868"/>
                  </a:lnTo>
                  <a:lnTo>
                    <a:pt x="8330" y="5868"/>
                  </a:lnTo>
                  <a:lnTo>
                    <a:pt x="8330"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3" name="Google Shape;4327;p90">
              <a:extLst>
                <a:ext uri="{FF2B5EF4-FFF2-40B4-BE49-F238E27FC236}">
                  <a16:creationId xmlns:a16="http://schemas.microsoft.com/office/drawing/2014/main" id="{AF30BC87-350B-5368-9B35-2D0E038B0149}"/>
                </a:ext>
              </a:extLst>
            </p:cNvPr>
            <p:cNvSpPr/>
            <p:nvPr/>
          </p:nvSpPr>
          <p:spPr>
            <a:xfrm>
              <a:off x="2776998" y="2842576"/>
              <a:ext cx="282475" cy="200671"/>
            </a:xfrm>
            <a:custGeom>
              <a:avLst/>
              <a:gdLst/>
              <a:ahLst/>
              <a:cxnLst/>
              <a:rect l="l" t="t" r="r" b="b"/>
              <a:pathLst>
                <a:path w="8567" h="6086" extrusionOk="0">
                  <a:moveTo>
                    <a:pt x="8331" y="236"/>
                  </a:moveTo>
                  <a:lnTo>
                    <a:pt x="8331" y="5868"/>
                  </a:lnTo>
                  <a:lnTo>
                    <a:pt x="218" y="5868"/>
                  </a:lnTo>
                  <a:lnTo>
                    <a:pt x="218" y="236"/>
                  </a:lnTo>
                  <a:close/>
                  <a:moveTo>
                    <a:pt x="0" y="1"/>
                  </a:moveTo>
                  <a:lnTo>
                    <a:pt x="0" y="6085"/>
                  </a:lnTo>
                  <a:lnTo>
                    <a:pt x="8566" y="6085"/>
                  </a:lnTo>
                  <a:lnTo>
                    <a:pt x="856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4" name="Google Shape;4328;p90">
              <a:extLst>
                <a:ext uri="{FF2B5EF4-FFF2-40B4-BE49-F238E27FC236}">
                  <a16:creationId xmlns:a16="http://schemas.microsoft.com/office/drawing/2014/main" id="{381A2E01-1441-B814-7E79-1B3F1A4377CB}"/>
                </a:ext>
              </a:extLst>
            </p:cNvPr>
            <p:cNvSpPr/>
            <p:nvPr/>
          </p:nvSpPr>
          <p:spPr>
            <a:xfrm>
              <a:off x="2780592" y="3075463"/>
              <a:ext cx="274694" cy="193483"/>
            </a:xfrm>
            <a:custGeom>
              <a:avLst/>
              <a:gdLst/>
              <a:ahLst/>
              <a:cxnLst/>
              <a:rect l="l" t="t" r="r" b="b"/>
              <a:pathLst>
                <a:path w="8331" h="5868" extrusionOk="0">
                  <a:moveTo>
                    <a:pt x="0" y="0"/>
                  </a:moveTo>
                  <a:lnTo>
                    <a:pt x="0" y="5868"/>
                  </a:lnTo>
                  <a:lnTo>
                    <a:pt x="8330" y="5868"/>
                  </a:lnTo>
                  <a:lnTo>
                    <a:pt x="8330"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5" name="Google Shape;4329;p90">
              <a:extLst>
                <a:ext uri="{FF2B5EF4-FFF2-40B4-BE49-F238E27FC236}">
                  <a16:creationId xmlns:a16="http://schemas.microsoft.com/office/drawing/2014/main" id="{B9BF0A2B-6BA8-F1D2-37BF-296113E83B09}"/>
                </a:ext>
              </a:extLst>
            </p:cNvPr>
            <p:cNvSpPr/>
            <p:nvPr/>
          </p:nvSpPr>
          <p:spPr>
            <a:xfrm>
              <a:off x="2776998" y="3071869"/>
              <a:ext cx="282475" cy="200671"/>
            </a:xfrm>
            <a:custGeom>
              <a:avLst/>
              <a:gdLst/>
              <a:ahLst/>
              <a:cxnLst/>
              <a:rect l="l" t="t" r="r" b="b"/>
              <a:pathLst>
                <a:path w="8567" h="6086" extrusionOk="0">
                  <a:moveTo>
                    <a:pt x="8331" y="236"/>
                  </a:moveTo>
                  <a:lnTo>
                    <a:pt x="8331" y="5868"/>
                  </a:lnTo>
                  <a:lnTo>
                    <a:pt x="218" y="5868"/>
                  </a:lnTo>
                  <a:lnTo>
                    <a:pt x="218" y="236"/>
                  </a:lnTo>
                  <a:close/>
                  <a:moveTo>
                    <a:pt x="0" y="1"/>
                  </a:moveTo>
                  <a:lnTo>
                    <a:pt x="0" y="6085"/>
                  </a:lnTo>
                  <a:lnTo>
                    <a:pt x="8566" y="6085"/>
                  </a:lnTo>
                  <a:lnTo>
                    <a:pt x="856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6" name="Google Shape;4330;p90">
              <a:extLst>
                <a:ext uri="{FF2B5EF4-FFF2-40B4-BE49-F238E27FC236}">
                  <a16:creationId xmlns:a16="http://schemas.microsoft.com/office/drawing/2014/main" id="{A54554B8-8D85-79DD-D509-DEB2D2AF9EC5}"/>
                </a:ext>
              </a:extLst>
            </p:cNvPr>
            <p:cNvSpPr/>
            <p:nvPr/>
          </p:nvSpPr>
          <p:spPr>
            <a:xfrm>
              <a:off x="2780592" y="3534048"/>
              <a:ext cx="274694" cy="193483"/>
            </a:xfrm>
            <a:custGeom>
              <a:avLst/>
              <a:gdLst/>
              <a:ahLst/>
              <a:cxnLst/>
              <a:rect l="l" t="t" r="r" b="b"/>
              <a:pathLst>
                <a:path w="8331" h="5868" extrusionOk="0">
                  <a:moveTo>
                    <a:pt x="0" y="0"/>
                  </a:moveTo>
                  <a:lnTo>
                    <a:pt x="0" y="5868"/>
                  </a:lnTo>
                  <a:lnTo>
                    <a:pt x="8330" y="5868"/>
                  </a:lnTo>
                  <a:lnTo>
                    <a:pt x="8330"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7" name="Google Shape;4331;p90">
              <a:extLst>
                <a:ext uri="{FF2B5EF4-FFF2-40B4-BE49-F238E27FC236}">
                  <a16:creationId xmlns:a16="http://schemas.microsoft.com/office/drawing/2014/main" id="{F9FBB609-5440-28CC-85EA-6D1364607C7B}"/>
                </a:ext>
              </a:extLst>
            </p:cNvPr>
            <p:cNvSpPr/>
            <p:nvPr/>
          </p:nvSpPr>
          <p:spPr>
            <a:xfrm>
              <a:off x="2776998" y="3530454"/>
              <a:ext cx="282475" cy="200671"/>
            </a:xfrm>
            <a:custGeom>
              <a:avLst/>
              <a:gdLst/>
              <a:ahLst/>
              <a:cxnLst/>
              <a:rect l="l" t="t" r="r" b="b"/>
              <a:pathLst>
                <a:path w="8567" h="6086" extrusionOk="0">
                  <a:moveTo>
                    <a:pt x="8331" y="236"/>
                  </a:moveTo>
                  <a:lnTo>
                    <a:pt x="8331" y="5868"/>
                  </a:lnTo>
                  <a:lnTo>
                    <a:pt x="218" y="5868"/>
                  </a:lnTo>
                  <a:lnTo>
                    <a:pt x="218" y="236"/>
                  </a:lnTo>
                  <a:close/>
                  <a:moveTo>
                    <a:pt x="0" y="1"/>
                  </a:moveTo>
                  <a:lnTo>
                    <a:pt x="0" y="6085"/>
                  </a:lnTo>
                  <a:lnTo>
                    <a:pt x="8566" y="6085"/>
                  </a:lnTo>
                  <a:lnTo>
                    <a:pt x="856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8" name="Google Shape;4332;p90">
              <a:extLst>
                <a:ext uri="{FF2B5EF4-FFF2-40B4-BE49-F238E27FC236}">
                  <a16:creationId xmlns:a16="http://schemas.microsoft.com/office/drawing/2014/main" id="{9655E31E-A818-C238-D26A-506F59B15293}"/>
                </a:ext>
              </a:extLst>
            </p:cNvPr>
            <p:cNvSpPr/>
            <p:nvPr/>
          </p:nvSpPr>
          <p:spPr>
            <a:xfrm>
              <a:off x="2780592" y="3304756"/>
              <a:ext cx="274694" cy="193483"/>
            </a:xfrm>
            <a:custGeom>
              <a:avLst/>
              <a:gdLst/>
              <a:ahLst/>
              <a:cxnLst/>
              <a:rect l="l" t="t" r="r" b="b"/>
              <a:pathLst>
                <a:path w="8331" h="5868" extrusionOk="0">
                  <a:moveTo>
                    <a:pt x="0" y="0"/>
                  </a:moveTo>
                  <a:lnTo>
                    <a:pt x="0" y="5868"/>
                  </a:lnTo>
                  <a:lnTo>
                    <a:pt x="8330" y="5868"/>
                  </a:lnTo>
                  <a:lnTo>
                    <a:pt x="8330"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59" name="Google Shape;4333;p90">
              <a:extLst>
                <a:ext uri="{FF2B5EF4-FFF2-40B4-BE49-F238E27FC236}">
                  <a16:creationId xmlns:a16="http://schemas.microsoft.com/office/drawing/2014/main" id="{982985C6-6D88-2B25-71BB-89399BC5033B}"/>
                </a:ext>
              </a:extLst>
            </p:cNvPr>
            <p:cNvSpPr/>
            <p:nvPr/>
          </p:nvSpPr>
          <p:spPr>
            <a:xfrm>
              <a:off x="2776998" y="3301162"/>
              <a:ext cx="282475" cy="200671"/>
            </a:xfrm>
            <a:custGeom>
              <a:avLst/>
              <a:gdLst/>
              <a:ahLst/>
              <a:cxnLst/>
              <a:rect l="l" t="t" r="r" b="b"/>
              <a:pathLst>
                <a:path w="8567" h="6086" extrusionOk="0">
                  <a:moveTo>
                    <a:pt x="8331" y="218"/>
                  </a:moveTo>
                  <a:lnTo>
                    <a:pt x="8331" y="5868"/>
                  </a:lnTo>
                  <a:lnTo>
                    <a:pt x="218" y="5868"/>
                  </a:lnTo>
                  <a:lnTo>
                    <a:pt x="218" y="218"/>
                  </a:lnTo>
                  <a:close/>
                  <a:moveTo>
                    <a:pt x="0" y="1"/>
                  </a:moveTo>
                  <a:lnTo>
                    <a:pt x="0" y="6085"/>
                  </a:lnTo>
                  <a:lnTo>
                    <a:pt x="8566" y="6085"/>
                  </a:lnTo>
                  <a:lnTo>
                    <a:pt x="856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0" name="Google Shape;4334;p90">
              <a:extLst>
                <a:ext uri="{FF2B5EF4-FFF2-40B4-BE49-F238E27FC236}">
                  <a16:creationId xmlns:a16="http://schemas.microsoft.com/office/drawing/2014/main" id="{A8026CC3-241E-DCF8-4939-FF5377D778A7}"/>
                </a:ext>
              </a:extLst>
            </p:cNvPr>
            <p:cNvSpPr/>
            <p:nvPr/>
          </p:nvSpPr>
          <p:spPr>
            <a:xfrm>
              <a:off x="2422309" y="1669833"/>
              <a:ext cx="501017" cy="648206"/>
            </a:xfrm>
            <a:custGeom>
              <a:avLst/>
              <a:gdLst/>
              <a:ahLst/>
              <a:cxnLst/>
              <a:rect l="l" t="t" r="r" b="b"/>
              <a:pathLst>
                <a:path w="15195" h="19659" extrusionOk="0">
                  <a:moveTo>
                    <a:pt x="7595" y="1"/>
                  </a:moveTo>
                  <a:cubicBezTo>
                    <a:pt x="7556" y="1"/>
                    <a:pt x="7516" y="19"/>
                    <a:pt x="7480" y="55"/>
                  </a:cubicBezTo>
                  <a:cubicBezTo>
                    <a:pt x="6882" y="616"/>
                    <a:pt x="3840" y="3278"/>
                    <a:pt x="145" y="3351"/>
                  </a:cubicBezTo>
                  <a:cubicBezTo>
                    <a:pt x="55" y="3351"/>
                    <a:pt x="0" y="3423"/>
                    <a:pt x="0" y="3514"/>
                  </a:cubicBezTo>
                  <a:cubicBezTo>
                    <a:pt x="55" y="14017"/>
                    <a:pt x="6646" y="19016"/>
                    <a:pt x="7498" y="19631"/>
                  </a:cubicBezTo>
                  <a:cubicBezTo>
                    <a:pt x="7525" y="19649"/>
                    <a:pt x="7561" y="19658"/>
                    <a:pt x="7597" y="19658"/>
                  </a:cubicBezTo>
                  <a:cubicBezTo>
                    <a:pt x="7633" y="19658"/>
                    <a:pt x="7670" y="19649"/>
                    <a:pt x="7697" y="19631"/>
                  </a:cubicBezTo>
                  <a:cubicBezTo>
                    <a:pt x="8548" y="19016"/>
                    <a:pt x="15140" y="14017"/>
                    <a:pt x="15194" y="3514"/>
                  </a:cubicBezTo>
                  <a:cubicBezTo>
                    <a:pt x="15194" y="3423"/>
                    <a:pt x="15122" y="3351"/>
                    <a:pt x="15031" y="3351"/>
                  </a:cubicBezTo>
                  <a:cubicBezTo>
                    <a:pt x="11355" y="3278"/>
                    <a:pt x="8313" y="616"/>
                    <a:pt x="7697" y="55"/>
                  </a:cubicBezTo>
                  <a:cubicBezTo>
                    <a:pt x="7670" y="19"/>
                    <a:pt x="7633" y="1"/>
                    <a:pt x="7595" y="1"/>
                  </a:cubicBezTo>
                  <a:close/>
                </a:path>
              </a:pathLst>
            </a:custGeom>
            <a:solidFill>
              <a:srgbClr val="73B59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1" name="Google Shape;4335;p90">
              <a:extLst>
                <a:ext uri="{FF2B5EF4-FFF2-40B4-BE49-F238E27FC236}">
                  <a16:creationId xmlns:a16="http://schemas.microsoft.com/office/drawing/2014/main" id="{70F744C8-8564-7073-1BD1-850FE62D252B}"/>
                </a:ext>
              </a:extLst>
            </p:cNvPr>
            <p:cNvSpPr/>
            <p:nvPr/>
          </p:nvSpPr>
          <p:spPr>
            <a:xfrm>
              <a:off x="2418122" y="1666404"/>
              <a:ext cx="509359" cy="655526"/>
            </a:xfrm>
            <a:custGeom>
              <a:avLst/>
              <a:gdLst/>
              <a:ahLst/>
              <a:cxnLst/>
              <a:rect l="l" t="t" r="r" b="b"/>
              <a:pathLst>
                <a:path w="15448" h="19881" extrusionOk="0">
                  <a:moveTo>
                    <a:pt x="7733" y="218"/>
                  </a:moveTo>
                  <a:cubicBezTo>
                    <a:pt x="7747" y="218"/>
                    <a:pt x="7760" y="222"/>
                    <a:pt x="7770" y="231"/>
                  </a:cubicBezTo>
                  <a:cubicBezTo>
                    <a:pt x="8349" y="775"/>
                    <a:pt x="11446" y="3491"/>
                    <a:pt x="15176" y="3564"/>
                  </a:cubicBezTo>
                  <a:cubicBezTo>
                    <a:pt x="15213" y="3564"/>
                    <a:pt x="15231" y="3582"/>
                    <a:pt x="15231" y="3618"/>
                  </a:cubicBezTo>
                  <a:cubicBezTo>
                    <a:pt x="15158" y="14103"/>
                    <a:pt x="8512" y="19101"/>
                    <a:pt x="7751" y="19645"/>
                  </a:cubicBezTo>
                  <a:cubicBezTo>
                    <a:pt x="7751" y="19654"/>
                    <a:pt x="7742" y="19658"/>
                    <a:pt x="7731" y="19658"/>
                  </a:cubicBezTo>
                  <a:cubicBezTo>
                    <a:pt x="7720" y="19658"/>
                    <a:pt x="7706" y="19654"/>
                    <a:pt x="7697" y="19645"/>
                  </a:cubicBezTo>
                  <a:cubicBezTo>
                    <a:pt x="6936" y="19101"/>
                    <a:pt x="290" y="14103"/>
                    <a:pt x="236" y="3618"/>
                  </a:cubicBezTo>
                  <a:cubicBezTo>
                    <a:pt x="236" y="3582"/>
                    <a:pt x="254" y="3564"/>
                    <a:pt x="290" y="3564"/>
                  </a:cubicBezTo>
                  <a:cubicBezTo>
                    <a:pt x="4021" y="3491"/>
                    <a:pt x="7118" y="775"/>
                    <a:pt x="7697" y="231"/>
                  </a:cubicBezTo>
                  <a:cubicBezTo>
                    <a:pt x="7706" y="222"/>
                    <a:pt x="7720" y="218"/>
                    <a:pt x="7733" y="218"/>
                  </a:cubicBezTo>
                  <a:close/>
                  <a:moveTo>
                    <a:pt x="7724" y="1"/>
                  </a:moveTo>
                  <a:cubicBezTo>
                    <a:pt x="7656" y="1"/>
                    <a:pt x="7588" y="23"/>
                    <a:pt x="7534" y="68"/>
                  </a:cubicBezTo>
                  <a:cubicBezTo>
                    <a:pt x="6973" y="612"/>
                    <a:pt x="3930" y="3256"/>
                    <a:pt x="272" y="3346"/>
                  </a:cubicBezTo>
                  <a:cubicBezTo>
                    <a:pt x="127" y="3346"/>
                    <a:pt x="1" y="3455"/>
                    <a:pt x="1" y="3618"/>
                  </a:cubicBezTo>
                  <a:cubicBezTo>
                    <a:pt x="73" y="14212"/>
                    <a:pt x="6792" y="19283"/>
                    <a:pt x="7570" y="19826"/>
                  </a:cubicBezTo>
                  <a:cubicBezTo>
                    <a:pt x="7607" y="19862"/>
                    <a:pt x="7661" y="19880"/>
                    <a:pt x="7733" y="19880"/>
                  </a:cubicBezTo>
                  <a:cubicBezTo>
                    <a:pt x="7788" y="19880"/>
                    <a:pt x="7842" y="19862"/>
                    <a:pt x="7878" y="19826"/>
                  </a:cubicBezTo>
                  <a:cubicBezTo>
                    <a:pt x="8657" y="19283"/>
                    <a:pt x="15376" y="14212"/>
                    <a:pt x="15448" y="3618"/>
                  </a:cubicBezTo>
                  <a:cubicBezTo>
                    <a:pt x="15448" y="3455"/>
                    <a:pt x="15321" y="3346"/>
                    <a:pt x="15176" y="3346"/>
                  </a:cubicBezTo>
                  <a:cubicBezTo>
                    <a:pt x="11518" y="3256"/>
                    <a:pt x="8476" y="612"/>
                    <a:pt x="7914" y="68"/>
                  </a:cubicBezTo>
                  <a:cubicBezTo>
                    <a:pt x="7860" y="23"/>
                    <a:pt x="7792" y="1"/>
                    <a:pt x="7724" y="1"/>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2" name="Google Shape;4336;p90">
              <a:extLst>
                <a:ext uri="{FF2B5EF4-FFF2-40B4-BE49-F238E27FC236}">
                  <a16:creationId xmlns:a16="http://schemas.microsoft.com/office/drawing/2014/main" id="{B044A77A-C72D-992A-0DA2-9230F30CD434}"/>
                </a:ext>
              </a:extLst>
            </p:cNvPr>
            <p:cNvSpPr/>
            <p:nvPr/>
          </p:nvSpPr>
          <p:spPr>
            <a:xfrm>
              <a:off x="2459338" y="1718666"/>
              <a:ext cx="426961" cy="551003"/>
            </a:xfrm>
            <a:custGeom>
              <a:avLst/>
              <a:gdLst/>
              <a:ahLst/>
              <a:cxnLst/>
              <a:rect l="l" t="t" r="r" b="b"/>
              <a:pathLst>
                <a:path w="12949" h="16711" extrusionOk="0">
                  <a:moveTo>
                    <a:pt x="6474" y="0"/>
                  </a:moveTo>
                  <a:cubicBezTo>
                    <a:pt x="6438" y="0"/>
                    <a:pt x="6402" y="14"/>
                    <a:pt x="6375" y="41"/>
                  </a:cubicBezTo>
                  <a:cubicBezTo>
                    <a:pt x="5868" y="512"/>
                    <a:pt x="3278" y="2775"/>
                    <a:pt x="145" y="2830"/>
                  </a:cubicBezTo>
                  <a:cubicBezTo>
                    <a:pt x="73" y="2848"/>
                    <a:pt x="0" y="2902"/>
                    <a:pt x="18" y="2975"/>
                  </a:cubicBezTo>
                  <a:cubicBezTo>
                    <a:pt x="73" y="11903"/>
                    <a:pt x="5668" y="16158"/>
                    <a:pt x="6393" y="16683"/>
                  </a:cubicBezTo>
                  <a:cubicBezTo>
                    <a:pt x="6420" y="16702"/>
                    <a:pt x="6447" y="16711"/>
                    <a:pt x="6474" y="16711"/>
                  </a:cubicBezTo>
                  <a:cubicBezTo>
                    <a:pt x="6501" y="16711"/>
                    <a:pt x="6529" y="16702"/>
                    <a:pt x="6556" y="16683"/>
                  </a:cubicBezTo>
                  <a:cubicBezTo>
                    <a:pt x="7298" y="16158"/>
                    <a:pt x="12894" y="11903"/>
                    <a:pt x="12948" y="2975"/>
                  </a:cubicBezTo>
                  <a:cubicBezTo>
                    <a:pt x="12948" y="2902"/>
                    <a:pt x="12876" y="2848"/>
                    <a:pt x="12804" y="2830"/>
                  </a:cubicBezTo>
                  <a:cubicBezTo>
                    <a:pt x="9671" y="2775"/>
                    <a:pt x="7081" y="512"/>
                    <a:pt x="6574" y="41"/>
                  </a:cubicBezTo>
                  <a:cubicBezTo>
                    <a:pt x="6547" y="14"/>
                    <a:pt x="6510" y="0"/>
                    <a:pt x="6474" y="0"/>
                  </a:cubicBezTo>
                  <a:close/>
                </a:path>
              </a:pathLst>
            </a:custGeom>
            <a:solidFill>
              <a:schemeClr val="accent4"/>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3" name="Google Shape;4337;p90">
              <a:extLst>
                <a:ext uri="{FF2B5EF4-FFF2-40B4-BE49-F238E27FC236}">
                  <a16:creationId xmlns:a16="http://schemas.microsoft.com/office/drawing/2014/main" id="{ADDC6A29-0372-7E2E-CCF9-854975BA43DC}"/>
                </a:ext>
              </a:extLst>
            </p:cNvPr>
            <p:cNvSpPr/>
            <p:nvPr/>
          </p:nvSpPr>
          <p:spPr>
            <a:xfrm>
              <a:off x="2455744" y="1714775"/>
              <a:ext cx="434149" cy="558785"/>
            </a:xfrm>
            <a:custGeom>
              <a:avLst/>
              <a:gdLst/>
              <a:ahLst/>
              <a:cxnLst/>
              <a:rect l="l" t="t" r="r" b="b"/>
              <a:pathLst>
                <a:path w="13167" h="16947" extrusionOk="0">
                  <a:moveTo>
                    <a:pt x="6592" y="231"/>
                  </a:moveTo>
                  <a:cubicBezTo>
                    <a:pt x="7099" y="684"/>
                    <a:pt x="9725" y="3002"/>
                    <a:pt x="12913" y="3056"/>
                  </a:cubicBezTo>
                  <a:cubicBezTo>
                    <a:pt x="12931" y="3056"/>
                    <a:pt x="12931" y="3074"/>
                    <a:pt x="12931" y="3093"/>
                  </a:cubicBezTo>
                  <a:cubicBezTo>
                    <a:pt x="12876" y="12002"/>
                    <a:pt x="7244" y="16258"/>
                    <a:pt x="6592" y="16711"/>
                  </a:cubicBezTo>
                  <a:lnTo>
                    <a:pt x="6574" y="16711"/>
                  </a:lnTo>
                  <a:cubicBezTo>
                    <a:pt x="5922" y="16258"/>
                    <a:pt x="290" y="12002"/>
                    <a:pt x="236" y="3093"/>
                  </a:cubicBezTo>
                  <a:cubicBezTo>
                    <a:pt x="236" y="3074"/>
                    <a:pt x="236" y="3056"/>
                    <a:pt x="254" y="3056"/>
                  </a:cubicBezTo>
                  <a:cubicBezTo>
                    <a:pt x="3441" y="3002"/>
                    <a:pt x="6067" y="684"/>
                    <a:pt x="6574" y="231"/>
                  </a:cubicBezTo>
                  <a:close/>
                  <a:moveTo>
                    <a:pt x="6583" y="0"/>
                  </a:moveTo>
                  <a:cubicBezTo>
                    <a:pt x="6520" y="0"/>
                    <a:pt x="6456" y="23"/>
                    <a:pt x="6411" y="68"/>
                  </a:cubicBezTo>
                  <a:cubicBezTo>
                    <a:pt x="5922" y="521"/>
                    <a:pt x="3351" y="2767"/>
                    <a:pt x="254" y="2839"/>
                  </a:cubicBezTo>
                  <a:cubicBezTo>
                    <a:pt x="109" y="2839"/>
                    <a:pt x="0" y="2948"/>
                    <a:pt x="0" y="3093"/>
                  </a:cubicBezTo>
                  <a:cubicBezTo>
                    <a:pt x="55" y="12111"/>
                    <a:pt x="5777" y="16439"/>
                    <a:pt x="6429" y="16892"/>
                  </a:cubicBezTo>
                  <a:cubicBezTo>
                    <a:pt x="6484" y="16928"/>
                    <a:pt x="6538" y="16946"/>
                    <a:pt x="6592" y="16946"/>
                  </a:cubicBezTo>
                  <a:cubicBezTo>
                    <a:pt x="6629" y="16946"/>
                    <a:pt x="6683" y="16928"/>
                    <a:pt x="6719" y="16892"/>
                  </a:cubicBezTo>
                  <a:cubicBezTo>
                    <a:pt x="7371" y="16421"/>
                    <a:pt x="13094" y="12111"/>
                    <a:pt x="13166" y="3093"/>
                  </a:cubicBezTo>
                  <a:cubicBezTo>
                    <a:pt x="13166" y="2948"/>
                    <a:pt x="13057" y="2839"/>
                    <a:pt x="12913" y="2839"/>
                  </a:cubicBezTo>
                  <a:cubicBezTo>
                    <a:pt x="9816" y="2785"/>
                    <a:pt x="7244" y="521"/>
                    <a:pt x="6755" y="68"/>
                  </a:cubicBezTo>
                  <a:cubicBezTo>
                    <a:pt x="6710" y="23"/>
                    <a:pt x="6647" y="0"/>
                    <a:pt x="6583"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4" name="Google Shape;4338;p90">
              <a:extLst>
                <a:ext uri="{FF2B5EF4-FFF2-40B4-BE49-F238E27FC236}">
                  <a16:creationId xmlns:a16="http://schemas.microsoft.com/office/drawing/2014/main" id="{3A5E7A2B-8879-F5C8-3509-0BE571F46E48}"/>
                </a:ext>
              </a:extLst>
            </p:cNvPr>
            <p:cNvSpPr/>
            <p:nvPr/>
          </p:nvSpPr>
          <p:spPr>
            <a:xfrm>
              <a:off x="2481430" y="1850359"/>
              <a:ext cx="334407" cy="286465"/>
            </a:xfrm>
            <a:custGeom>
              <a:avLst/>
              <a:gdLst/>
              <a:ahLst/>
              <a:cxnLst/>
              <a:rect l="l" t="t" r="r" b="b"/>
              <a:pathLst>
                <a:path w="10142" h="8688" extrusionOk="0">
                  <a:moveTo>
                    <a:pt x="5773" y="0"/>
                  </a:moveTo>
                  <a:cubicBezTo>
                    <a:pt x="4706" y="0"/>
                    <a:pt x="3619" y="396"/>
                    <a:pt x="2735" y="1280"/>
                  </a:cubicBezTo>
                  <a:cubicBezTo>
                    <a:pt x="0" y="4015"/>
                    <a:pt x="1938" y="8687"/>
                    <a:pt x="5813" y="8687"/>
                  </a:cubicBezTo>
                  <a:cubicBezTo>
                    <a:pt x="8204" y="8669"/>
                    <a:pt x="10141" y="6731"/>
                    <a:pt x="10141" y="4341"/>
                  </a:cubicBezTo>
                  <a:cubicBezTo>
                    <a:pt x="10141" y="1731"/>
                    <a:pt x="8003" y="0"/>
                    <a:pt x="5773" y="0"/>
                  </a:cubicBezTo>
                  <a:close/>
                </a:path>
              </a:pathLst>
            </a:custGeom>
            <a:solidFill>
              <a:schemeClr val="lt2"/>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5" name="Google Shape;4339;p90">
              <a:extLst>
                <a:ext uri="{FF2B5EF4-FFF2-40B4-BE49-F238E27FC236}">
                  <a16:creationId xmlns:a16="http://schemas.microsoft.com/office/drawing/2014/main" id="{E2F70294-2A70-E823-32F8-D8A249D0F449}"/>
                </a:ext>
              </a:extLst>
            </p:cNvPr>
            <p:cNvSpPr/>
            <p:nvPr/>
          </p:nvSpPr>
          <p:spPr>
            <a:xfrm>
              <a:off x="2476649" y="1846732"/>
              <a:ext cx="342782" cy="293653"/>
            </a:xfrm>
            <a:custGeom>
              <a:avLst/>
              <a:gdLst/>
              <a:ahLst/>
              <a:cxnLst/>
              <a:rect l="l" t="t" r="r" b="b"/>
              <a:pathLst>
                <a:path w="10396" h="8906" extrusionOk="0">
                  <a:moveTo>
                    <a:pt x="5958" y="231"/>
                  </a:moveTo>
                  <a:cubicBezTo>
                    <a:pt x="8276" y="231"/>
                    <a:pt x="10160" y="2133"/>
                    <a:pt x="10178" y="4451"/>
                  </a:cubicBezTo>
                  <a:cubicBezTo>
                    <a:pt x="10178" y="6999"/>
                    <a:pt x="8097" y="8686"/>
                    <a:pt x="5927" y="8686"/>
                  </a:cubicBezTo>
                  <a:cubicBezTo>
                    <a:pt x="4889" y="8686"/>
                    <a:pt x="3831" y="8300"/>
                    <a:pt x="2970" y="7439"/>
                  </a:cubicBezTo>
                  <a:cubicBezTo>
                    <a:pt x="308" y="4777"/>
                    <a:pt x="2192" y="231"/>
                    <a:pt x="5958" y="231"/>
                  </a:cubicBezTo>
                  <a:close/>
                  <a:moveTo>
                    <a:pt x="5930" y="0"/>
                  </a:moveTo>
                  <a:cubicBezTo>
                    <a:pt x="4835" y="0"/>
                    <a:pt x="3717" y="408"/>
                    <a:pt x="2807" y="1318"/>
                  </a:cubicBezTo>
                  <a:cubicBezTo>
                    <a:pt x="0" y="4107"/>
                    <a:pt x="1992" y="8906"/>
                    <a:pt x="5958" y="8906"/>
                  </a:cubicBezTo>
                  <a:cubicBezTo>
                    <a:pt x="8403" y="8906"/>
                    <a:pt x="10395" y="6914"/>
                    <a:pt x="10395" y="4451"/>
                  </a:cubicBezTo>
                  <a:cubicBezTo>
                    <a:pt x="10395" y="1771"/>
                    <a:pt x="8212" y="0"/>
                    <a:pt x="5930"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6" name="Google Shape;4340;p90">
              <a:extLst>
                <a:ext uri="{FF2B5EF4-FFF2-40B4-BE49-F238E27FC236}">
                  <a16:creationId xmlns:a16="http://schemas.microsoft.com/office/drawing/2014/main" id="{81CC9C5E-6026-8DFE-6C5D-476338913B90}"/>
                </a:ext>
              </a:extLst>
            </p:cNvPr>
            <p:cNvSpPr/>
            <p:nvPr/>
          </p:nvSpPr>
          <p:spPr>
            <a:xfrm>
              <a:off x="2473219" y="1844787"/>
              <a:ext cx="382613" cy="298599"/>
            </a:xfrm>
            <a:custGeom>
              <a:avLst/>
              <a:gdLst/>
              <a:ahLst/>
              <a:cxnLst/>
              <a:rect l="l" t="t" r="r" b="b"/>
              <a:pathLst>
                <a:path w="11604" h="9056" extrusionOk="0">
                  <a:moveTo>
                    <a:pt x="6062" y="363"/>
                  </a:moveTo>
                  <a:cubicBezTo>
                    <a:pt x="9757" y="363"/>
                    <a:pt x="11604" y="4836"/>
                    <a:pt x="8978" y="7444"/>
                  </a:cubicBezTo>
                  <a:cubicBezTo>
                    <a:pt x="8135" y="8287"/>
                    <a:pt x="7099" y="8664"/>
                    <a:pt x="6083" y="8664"/>
                  </a:cubicBezTo>
                  <a:cubicBezTo>
                    <a:pt x="3955" y="8664"/>
                    <a:pt x="1915" y="7010"/>
                    <a:pt x="1915" y="4510"/>
                  </a:cubicBezTo>
                  <a:cubicBezTo>
                    <a:pt x="1915" y="2228"/>
                    <a:pt x="3762" y="363"/>
                    <a:pt x="6062" y="363"/>
                  </a:cubicBezTo>
                  <a:close/>
                  <a:moveTo>
                    <a:pt x="6040" y="1"/>
                  </a:moveTo>
                  <a:cubicBezTo>
                    <a:pt x="2016" y="1"/>
                    <a:pt x="1" y="4877"/>
                    <a:pt x="2857" y="7715"/>
                  </a:cubicBezTo>
                  <a:cubicBezTo>
                    <a:pt x="3777" y="8641"/>
                    <a:pt x="4911" y="9055"/>
                    <a:pt x="6025" y="9055"/>
                  </a:cubicBezTo>
                  <a:cubicBezTo>
                    <a:pt x="8353" y="9055"/>
                    <a:pt x="10590" y="7247"/>
                    <a:pt x="10590" y="4528"/>
                  </a:cubicBezTo>
                  <a:cubicBezTo>
                    <a:pt x="10590" y="2011"/>
                    <a:pt x="8561" y="1"/>
                    <a:pt x="6062" y="1"/>
                  </a:cubicBezTo>
                  <a:cubicBezTo>
                    <a:pt x="6055" y="1"/>
                    <a:pt x="6047" y="1"/>
                    <a:pt x="6040" y="1"/>
                  </a:cubicBez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7" name="Google Shape;4341;p90">
              <a:extLst>
                <a:ext uri="{FF2B5EF4-FFF2-40B4-BE49-F238E27FC236}">
                  <a16:creationId xmlns:a16="http://schemas.microsoft.com/office/drawing/2014/main" id="{76BEA774-7633-3505-C452-D4904569D798}"/>
                </a:ext>
              </a:extLst>
            </p:cNvPr>
            <p:cNvSpPr/>
            <p:nvPr/>
          </p:nvSpPr>
          <p:spPr>
            <a:xfrm>
              <a:off x="2468274" y="1840401"/>
              <a:ext cx="357719" cy="305952"/>
            </a:xfrm>
            <a:custGeom>
              <a:avLst/>
              <a:gdLst/>
              <a:ahLst/>
              <a:cxnLst/>
              <a:rect l="l" t="t" r="r" b="b"/>
              <a:pathLst>
                <a:path w="10849" h="9279" extrusionOk="0">
                  <a:moveTo>
                    <a:pt x="6212" y="605"/>
                  </a:moveTo>
                  <a:cubicBezTo>
                    <a:pt x="8422" y="605"/>
                    <a:pt x="10233" y="2416"/>
                    <a:pt x="10233" y="4643"/>
                  </a:cubicBezTo>
                  <a:cubicBezTo>
                    <a:pt x="10233" y="7068"/>
                    <a:pt x="8244" y="8682"/>
                    <a:pt x="6173" y="8682"/>
                  </a:cubicBezTo>
                  <a:cubicBezTo>
                    <a:pt x="5181" y="8682"/>
                    <a:pt x="4171" y="8312"/>
                    <a:pt x="3351" y="7486"/>
                  </a:cubicBezTo>
                  <a:cubicBezTo>
                    <a:pt x="816" y="4951"/>
                    <a:pt x="2609" y="605"/>
                    <a:pt x="6212" y="605"/>
                  </a:cubicBezTo>
                  <a:close/>
                  <a:moveTo>
                    <a:pt x="6166" y="365"/>
                  </a:moveTo>
                  <a:cubicBezTo>
                    <a:pt x="5120" y="365"/>
                    <a:pt x="4054" y="753"/>
                    <a:pt x="3188" y="1619"/>
                  </a:cubicBezTo>
                  <a:cubicBezTo>
                    <a:pt x="508" y="4317"/>
                    <a:pt x="2409" y="8899"/>
                    <a:pt x="6212" y="8899"/>
                  </a:cubicBezTo>
                  <a:lnTo>
                    <a:pt x="6212" y="8917"/>
                  </a:lnTo>
                  <a:cubicBezTo>
                    <a:pt x="8567" y="8899"/>
                    <a:pt x="10468" y="6997"/>
                    <a:pt x="10468" y="4643"/>
                  </a:cubicBezTo>
                  <a:cubicBezTo>
                    <a:pt x="10468" y="2068"/>
                    <a:pt x="8360" y="365"/>
                    <a:pt x="6166" y="365"/>
                  </a:cubicBezTo>
                  <a:close/>
                  <a:moveTo>
                    <a:pt x="6212" y="224"/>
                  </a:moveTo>
                  <a:lnTo>
                    <a:pt x="6212" y="242"/>
                  </a:lnTo>
                  <a:cubicBezTo>
                    <a:pt x="8639" y="242"/>
                    <a:pt x="10613" y="2216"/>
                    <a:pt x="10613" y="4643"/>
                  </a:cubicBezTo>
                  <a:cubicBezTo>
                    <a:pt x="10613" y="7301"/>
                    <a:pt x="8442" y="9056"/>
                    <a:pt x="6174" y="9056"/>
                  </a:cubicBezTo>
                  <a:cubicBezTo>
                    <a:pt x="5089" y="9056"/>
                    <a:pt x="3982" y="8654"/>
                    <a:pt x="3079" y="7758"/>
                  </a:cubicBezTo>
                  <a:cubicBezTo>
                    <a:pt x="309" y="4987"/>
                    <a:pt x="2283" y="224"/>
                    <a:pt x="6212" y="224"/>
                  </a:cubicBezTo>
                  <a:close/>
                  <a:moveTo>
                    <a:pt x="6171" y="0"/>
                  </a:moveTo>
                  <a:cubicBezTo>
                    <a:pt x="5029" y="0"/>
                    <a:pt x="3865" y="422"/>
                    <a:pt x="2916" y="1365"/>
                  </a:cubicBezTo>
                  <a:cubicBezTo>
                    <a:pt x="1" y="4299"/>
                    <a:pt x="2065" y="9279"/>
                    <a:pt x="6212" y="9279"/>
                  </a:cubicBezTo>
                  <a:cubicBezTo>
                    <a:pt x="8766" y="9279"/>
                    <a:pt x="10830" y="7214"/>
                    <a:pt x="10848" y="4643"/>
                  </a:cubicBezTo>
                  <a:cubicBezTo>
                    <a:pt x="10848" y="1849"/>
                    <a:pt x="8560" y="0"/>
                    <a:pt x="6171"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8" name="Google Shape;4342;p90">
              <a:extLst>
                <a:ext uri="{FF2B5EF4-FFF2-40B4-BE49-F238E27FC236}">
                  <a16:creationId xmlns:a16="http://schemas.microsoft.com/office/drawing/2014/main" id="{123B2181-556C-8184-6C3A-538CEE4DB3F0}"/>
                </a:ext>
              </a:extLst>
            </p:cNvPr>
            <p:cNvSpPr/>
            <p:nvPr/>
          </p:nvSpPr>
          <p:spPr>
            <a:xfrm>
              <a:off x="2578733" y="1928406"/>
              <a:ext cx="188141" cy="138550"/>
            </a:xfrm>
            <a:custGeom>
              <a:avLst/>
              <a:gdLst/>
              <a:ahLst/>
              <a:cxnLst/>
              <a:rect l="l" t="t" r="r" b="b"/>
              <a:pathLst>
                <a:path w="5706" h="4202" extrusionOk="0">
                  <a:moveTo>
                    <a:pt x="5341" y="0"/>
                  </a:moveTo>
                  <a:cubicBezTo>
                    <a:pt x="5253" y="0"/>
                    <a:pt x="5162" y="36"/>
                    <a:pt x="5090" y="109"/>
                  </a:cubicBezTo>
                  <a:lnTo>
                    <a:pt x="1830" y="3368"/>
                  </a:lnTo>
                  <a:lnTo>
                    <a:pt x="617" y="2137"/>
                  </a:lnTo>
                  <a:cubicBezTo>
                    <a:pt x="544" y="2074"/>
                    <a:pt x="454" y="2042"/>
                    <a:pt x="365" y="2042"/>
                  </a:cubicBezTo>
                  <a:cubicBezTo>
                    <a:pt x="277" y="2042"/>
                    <a:pt x="191" y="2074"/>
                    <a:pt x="128" y="2137"/>
                  </a:cubicBezTo>
                  <a:cubicBezTo>
                    <a:pt x="1" y="2282"/>
                    <a:pt x="1" y="2499"/>
                    <a:pt x="128" y="2626"/>
                  </a:cubicBezTo>
                  <a:lnTo>
                    <a:pt x="1595" y="4093"/>
                  </a:lnTo>
                  <a:cubicBezTo>
                    <a:pt x="1658" y="4165"/>
                    <a:pt x="1744" y="4201"/>
                    <a:pt x="1832" y="4201"/>
                  </a:cubicBezTo>
                  <a:cubicBezTo>
                    <a:pt x="1921" y="4201"/>
                    <a:pt x="2011" y="4165"/>
                    <a:pt x="2084" y="4093"/>
                  </a:cubicBezTo>
                  <a:lnTo>
                    <a:pt x="5579" y="598"/>
                  </a:lnTo>
                  <a:cubicBezTo>
                    <a:pt x="5705" y="453"/>
                    <a:pt x="5705" y="235"/>
                    <a:pt x="5579" y="109"/>
                  </a:cubicBezTo>
                  <a:cubicBezTo>
                    <a:pt x="5515" y="36"/>
                    <a:pt x="5429" y="0"/>
                    <a:pt x="5341" y="0"/>
                  </a:cubicBezTo>
                  <a:close/>
                </a:path>
              </a:pathLst>
            </a:custGeom>
            <a:solidFill>
              <a:schemeClr val="dk1"/>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69" name="Google Shape;4343;p90">
              <a:extLst>
                <a:ext uri="{FF2B5EF4-FFF2-40B4-BE49-F238E27FC236}">
                  <a16:creationId xmlns:a16="http://schemas.microsoft.com/office/drawing/2014/main" id="{F036A5D0-BEC3-BEED-6A89-6D644299393F}"/>
                </a:ext>
              </a:extLst>
            </p:cNvPr>
            <p:cNvSpPr/>
            <p:nvPr/>
          </p:nvSpPr>
          <p:spPr>
            <a:xfrm>
              <a:off x="2575765" y="1924944"/>
              <a:ext cx="193483" cy="145607"/>
            </a:xfrm>
            <a:custGeom>
              <a:avLst/>
              <a:gdLst/>
              <a:ahLst/>
              <a:cxnLst/>
              <a:rect l="l" t="t" r="r" b="b"/>
              <a:pathLst>
                <a:path w="5868" h="4416" extrusionOk="0">
                  <a:moveTo>
                    <a:pt x="5433" y="218"/>
                  </a:moveTo>
                  <a:cubicBezTo>
                    <a:pt x="5492" y="218"/>
                    <a:pt x="5551" y="241"/>
                    <a:pt x="5596" y="286"/>
                  </a:cubicBezTo>
                  <a:cubicBezTo>
                    <a:pt x="5687" y="377"/>
                    <a:pt x="5687" y="522"/>
                    <a:pt x="5596" y="612"/>
                  </a:cubicBezTo>
                  <a:lnTo>
                    <a:pt x="2101" y="4125"/>
                  </a:lnTo>
                  <a:cubicBezTo>
                    <a:pt x="2056" y="4171"/>
                    <a:pt x="1992" y="4193"/>
                    <a:pt x="1931" y="4193"/>
                  </a:cubicBezTo>
                  <a:cubicBezTo>
                    <a:pt x="1870" y="4193"/>
                    <a:pt x="1811" y="4171"/>
                    <a:pt x="1775" y="4125"/>
                  </a:cubicBezTo>
                  <a:lnTo>
                    <a:pt x="308" y="2658"/>
                  </a:lnTo>
                  <a:cubicBezTo>
                    <a:pt x="254" y="2604"/>
                    <a:pt x="236" y="2550"/>
                    <a:pt x="236" y="2495"/>
                  </a:cubicBezTo>
                  <a:cubicBezTo>
                    <a:pt x="236" y="2369"/>
                    <a:pt x="326" y="2260"/>
                    <a:pt x="453" y="2260"/>
                  </a:cubicBezTo>
                  <a:cubicBezTo>
                    <a:pt x="526" y="2260"/>
                    <a:pt x="580" y="2296"/>
                    <a:pt x="634" y="2351"/>
                  </a:cubicBezTo>
                  <a:lnTo>
                    <a:pt x="1938" y="3618"/>
                  </a:lnTo>
                  <a:lnTo>
                    <a:pt x="5270" y="286"/>
                  </a:lnTo>
                  <a:cubicBezTo>
                    <a:pt x="5316" y="241"/>
                    <a:pt x="5374" y="218"/>
                    <a:pt x="5433" y="218"/>
                  </a:cubicBezTo>
                  <a:close/>
                  <a:moveTo>
                    <a:pt x="5406" y="1"/>
                  </a:moveTo>
                  <a:cubicBezTo>
                    <a:pt x="5293" y="1"/>
                    <a:pt x="5180" y="42"/>
                    <a:pt x="5089" y="123"/>
                  </a:cubicBezTo>
                  <a:lnTo>
                    <a:pt x="1920" y="3292"/>
                  </a:lnTo>
                  <a:lnTo>
                    <a:pt x="779" y="2170"/>
                  </a:lnTo>
                  <a:cubicBezTo>
                    <a:pt x="689" y="2079"/>
                    <a:pt x="575" y="2034"/>
                    <a:pt x="460" y="2034"/>
                  </a:cubicBezTo>
                  <a:cubicBezTo>
                    <a:pt x="345" y="2034"/>
                    <a:pt x="227" y="2079"/>
                    <a:pt x="127" y="2170"/>
                  </a:cubicBezTo>
                  <a:cubicBezTo>
                    <a:pt x="55" y="2260"/>
                    <a:pt x="0" y="2369"/>
                    <a:pt x="0" y="2495"/>
                  </a:cubicBezTo>
                  <a:cubicBezTo>
                    <a:pt x="0" y="2622"/>
                    <a:pt x="55" y="2731"/>
                    <a:pt x="127" y="2821"/>
                  </a:cubicBezTo>
                  <a:lnTo>
                    <a:pt x="1594" y="4288"/>
                  </a:lnTo>
                  <a:cubicBezTo>
                    <a:pt x="1685" y="4361"/>
                    <a:pt x="1793" y="4415"/>
                    <a:pt x="1920" y="4415"/>
                  </a:cubicBezTo>
                  <a:cubicBezTo>
                    <a:pt x="2047" y="4415"/>
                    <a:pt x="2155" y="4361"/>
                    <a:pt x="2228" y="4288"/>
                  </a:cubicBezTo>
                  <a:lnTo>
                    <a:pt x="5723" y="775"/>
                  </a:lnTo>
                  <a:cubicBezTo>
                    <a:pt x="5814" y="703"/>
                    <a:pt x="5868" y="576"/>
                    <a:pt x="5868" y="449"/>
                  </a:cubicBezTo>
                  <a:cubicBezTo>
                    <a:pt x="5868" y="340"/>
                    <a:pt x="5814" y="214"/>
                    <a:pt x="5723" y="123"/>
                  </a:cubicBezTo>
                  <a:cubicBezTo>
                    <a:pt x="5633" y="42"/>
                    <a:pt x="5519" y="1"/>
                    <a:pt x="5406" y="1"/>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0" name="Google Shape;4344;p90">
              <a:extLst>
                <a:ext uri="{FF2B5EF4-FFF2-40B4-BE49-F238E27FC236}">
                  <a16:creationId xmlns:a16="http://schemas.microsoft.com/office/drawing/2014/main" id="{108C62F5-0242-F233-04B4-7B09DAF4F8C4}"/>
                </a:ext>
              </a:extLst>
            </p:cNvPr>
            <p:cNvSpPr/>
            <p:nvPr/>
          </p:nvSpPr>
          <p:spPr>
            <a:xfrm>
              <a:off x="1101484" y="2384584"/>
              <a:ext cx="671782" cy="1286224"/>
            </a:xfrm>
            <a:custGeom>
              <a:avLst/>
              <a:gdLst/>
              <a:ahLst/>
              <a:cxnLst/>
              <a:rect l="l" t="t" r="r" b="b"/>
              <a:pathLst>
                <a:path w="20374" h="39009" extrusionOk="0">
                  <a:moveTo>
                    <a:pt x="724" y="1"/>
                  </a:moveTo>
                  <a:cubicBezTo>
                    <a:pt x="344" y="1"/>
                    <a:pt x="18" y="308"/>
                    <a:pt x="18" y="689"/>
                  </a:cubicBezTo>
                  <a:lnTo>
                    <a:pt x="0" y="38248"/>
                  </a:lnTo>
                  <a:cubicBezTo>
                    <a:pt x="0" y="38628"/>
                    <a:pt x="308" y="38954"/>
                    <a:pt x="688" y="38954"/>
                  </a:cubicBezTo>
                  <a:lnTo>
                    <a:pt x="19649" y="39008"/>
                  </a:lnTo>
                  <a:cubicBezTo>
                    <a:pt x="20029" y="39008"/>
                    <a:pt x="20337" y="38700"/>
                    <a:pt x="20337" y="38320"/>
                  </a:cubicBezTo>
                  <a:lnTo>
                    <a:pt x="20373" y="743"/>
                  </a:lnTo>
                  <a:cubicBezTo>
                    <a:pt x="20373" y="363"/>
                    <a:pt x="20065" y="55"/>
                    <a:pt x="19667" y="55"/>
                  </a:cubicBezTo>
                  <a:lnTo>
                    <a:pt x="724" y="1"/>
                  </a:lnTo>
                  <a:close/>
                </a:path>
              </a:pathLst>
            </a:custGeom>
            <a:solidFill>
              <a:schemeClr val="accent5"/>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1" name="Google Shape;4345;p90">
              <a:extLst>
                <a:ext uri="{FF2B5EF4-FFF2-40B4-BE49-F238E27FC236}">
                  <a16:creationId xmlns:a16="http://schemas.microsoft.com/office/drawing/2014/main" id="{61E838D1-B7F1-4F90-34E6-5E4D67DC8C78}"/>
                </a:ext>
              </a:extLst>
            </p:cNvPr>
            <p:cNvSpPr/>
            <p:nvPr/>
          </p:nvSpPr>
          <p:spPr>
            <a:xfrm>
              <a:off x="1097890" y="2380990"/>
              <a:ext cx="678937" cy="1294006"/>
            </a:xfrm>
            <a:custGeom>
              <a:avLst/>
              <a:gdLst/>
              <a:ahLst/>
              <a:cxnLst/>
              <a:rect l="l" t="t" r="r" b="b"/>
              <a:pathLst>
                <a:path w="20591" h="39245" extrusionOk="0">
                  <a:moveTo>
                    <a:pt x="803" y="236"/>
                  </a:moveTo>
                  <a:cubicBezTo>
                    <a:pt x="813" y="236"/>
                    <a:pt x="823" y="236"/>
                    <a:pt x="833" y="236"/>
                  </a:cubicBezTo>
                  <a:lnTo>
                    <a:pt x="19776" y="291"/>
                  </a:lnTo>
                  <a:cubicBezTo>
                    <a:pt x="20102" y="291"/>
                    <a:pt x="20355" y="544"/>
                    <a:pt x="20374" y="852"/>
                  </a:cubicBezTo>
                  <a:lnTo>
                    <a:pt x="20337" y="38429"/>
                  </a:lnTo>
                  <a:cubicBezTo>
                    <a:pt x="20337" y="38737"/>
                    <a:pt x="20084" y="39009"/>
                    <a:pt x="19758" y="39009"/>
                  </a:cubicBezTo>
                  <a:lnTo>
                    <a:pt x="797" y="38954"/>
                  </a:lnTo>
                  <a:cubicBezTo>
                    <a:pt x="471" y="38954"/>
                    <a:pt x="218" y="38683"/>
                    <a:pt x="218" y="38375"/>
                  </a:cubicBezTo>
                  <a:lnTo>
                    <a:pt x="254" y="816"/>
                  </a:lnTo>
                  <a:cubicBezTo>
                    <a:pt x="254" y="500"/>
                    <a:pt x="492" y="236"/>
                    <a:pt x="803" y="236"/>
                  </a:cubicBezTo>
                  <a:close/>
                  <a:moveTo>
                    <a:pt x="815" y="1"/>
                  </a:moveTo>
                  <a:cubicBezTo>
                    <a:pt x="616" y="1"/>
                    <a:pt x="399" y="73"/>
                    <a:pt x="254" y="236"/>
                  </a:cubicBezTo>
                  <a:cubicBezTo>
                    <a:pt x="109" y="381"/>
                    <a:pt x="19" y="580"/>
                    <a:pt x="19" y="798"/>
                  </a:cubicBezTo>
                  <a:lnTo>
                    <a:pt x="0" y="38357"/>
                  </a:lnTo>
                  <a:cubicBezTo>
                    <a:pt x="0" y="38809"/>
                    <a:pt x="363" y="39172"/>
                    <a:pt x="797" y="39172"/>
                  </a:cubicBezTo>
                  <a:lnTo>
                    <a:pt x="19758" y="39226"/>
                  </a:lnTo>
                  <a:lnTo>
                    <a:pt x="19740" y="39244"/>
                  </a:lnTo>
                  <a:cubicBezTo>
                    <a:pt x="20193" y="39226"/>
                    <a:pt x="20555" y="38882"/>
                    <a:pt x="20555" y="38429"/>
                  </a:cubicBezTo>
                  <a:lnTo>
                    <a:pt x="20591" y="870"/>
                  </a:lnTo>
                  <a:cubicBezTo>
                    <a:pt x="20573" y="417"/>
                    <a:pt x="20229" y="55"/>
                    <a:pt x="19776" y="55"/>
                  </a:cubicBezTo>
                  <a:lnTo>
                    <a:pt x="815"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2" name="Google Shape;4346;p90">
              <a:extLst>
                <a:ext uri="{FF2B5EF4-FFF2-40B4-BE49-F238E27FC236}">
                  <a16:creationId xmlns:a16="http://schemas.microsoft.com/office/drawing/2014/main" id="{4B7C187A-DD73-3B7E-80F7-752158F865FB}"/>
                </a:ext>
              </a:extLst>
            </p:cNvPr>
            <p:cNvSpPr/>
            <p:nvPr/>
          </p:nvSpPr>
          <p:spPr>
            <a:xfrm>
              <a:off x="1389271" y="3583606"/>
              <a:ext cx="83651" cy="71287"/>
            </a:xfrm>
            <a:custGeom>
              <a:avLst/>
              <a:gdLst/>
              <a:ahLst/>
              <a:cxnLst/>
              <a:rect l="l" t="t" r="r" b="b"/>
              <a:pathLst>
                <a:path w="2537" h="2162" extrusionOk="0">
                  <a:moveTo>
                    <a:pt x="1450" y="0"/>
                  </a:moveTo>
                  <a:cubicBezTo>
                    <a:pt x="490" y="0"/>
                    <a:pt x="1" y="1159"/>
                    <a:pt x="689" y="1847"/>
                  </a:cubicBezTo>
                  <a:cubicBezTo>
                    <a:pt x="911" y="2064"/>
                    <a:pt x="1182" y="2161"/>
                    <a:pt x="1447" y="2161"/>
                  </a:cubicBezTo>
                  <a:cubicBezTo>
                    <a:pt x="2004" y="2161"/>
                    <a:pt x="2536" y="1731"/>
                    <a:pt x="2536" y="1069"/>
                  </a:cubicBezTo>
                  <a:cubicBezTo>
                    <a:pt x="2536" y="471"/>
                    <a:pt x="2047" y="0"/>
                    <a:pt x="1450" y="0"/>
                  </a:cubicBez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3" name="Google Shape;4347;p90">
              <a:extLst>
                <a:ext uri="{FF2B5EF4-FFF2-40B4-BE49-F238E27FC236}">
                  <a16:creationId xmlns:a16="http://schemas.microsoft.com/office/drawing/2014/main" id="{86B2546A-B6CD-59A8-D42D-8F575EE947CF}"/>
                </a:ext>
              </a:extLst>
            </p:cNvPr>
            <p:cNvSpPr/>
            <p:nvPr/>
          </p:nvSpPr>
          <p:spPr>
            <a:xfrm>
              <a:off x="1385116" y="3580012"/>
              <a:ext cx="94367" cy="78244"/>
            </a:xfrm>
            <a:custGeom>
              <a:avLst/>
              <a:gdLst/>
              <a:ahLst/>
              <a:cxnLst/>
              <a:rect l="l" t="t" r="r" b="b"/>
              <a:pathLst>
                <a:path w="2862" h="2373" extrusionOk="0">
                  <a:moveTo>
                    <a:pt x="1576" y="218"/>
                  </a:moveTo>
                  <a:cubicBezTo>
                    <a:pt x="2861" y="218"/>
                    <a:pt x="2861" y="2156"/>
                    <a:pt x="1576" y="2156"/>
                  </a:cubicBezTo>
                  <a:cubicBezTo>
                    <a:pt x="290" y="2138"/>
                    <a:pt x="290" y="218"/>
                    <a:pt x="1576" y="218"/>
                  </a:cubicBezTo>
                  <a:close/>
                  <a:moveTo>
                    <a:pt x="1576" y="1"/>
                  </a:moveTo>
                  <a:cubicBezTo>
                    <a:pt x="0" y="1"/>
                    <a:pt x="0" y="2373"/>
                    <a:pt x="1576" y="2373"/>
                  </a:cubicBezTo>
                  <a:cubicBezTo>
                    <a:pt x="2246" y="2373"/>
                    <a:pt x="2771" y="1848"/>
                    <a:pt x="2771" y="1178"/>
                  </a:cubicBezTo>
                  <a:cubicBezTo>
                    <a:pt x="2771" y="526"/>
                    <a:pt x="2246" y="1"/>
                    <a:pt x="1576" y="1"/>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4" name="Google Shape;4348;p90">
              <a:extLst>
                <a:ext uri="{FF2B5EF4-FFF2-40B4-BE49-F238E27FC236}">
                  <a16:creationId xmlns:a16="http://schemas.microsoft.com/office/drawing/2014/main" id="{AD7B1806-07B7-5846-FD0A-3A4E3B4C8714}"/>
                </a:ext>
              </a:extLst>
            </p:cNvPr>
            <p:cNvSpPr/>
            <p:nvPr/>
          </p:nvSpPr>
          <p:spPr>
            <a:xfrm>
              <a:off x="1146261" y="2434142"/>
              <a:ext cx="581602" cy="1139332"/>
            </a:xfrm>
            <a:custGeom>
              <a:avLst/>
              <a:gdLst/>
              <a:ahLst/>
              <a:cxnLst/>
              <a:rect l="l" t="t" r="r" b="b"/>
              <a:pathLst>
                <a:path w="17639" h="34554" extrusionOk="0">
                  <a:moveTo>
                    <a:pt x="815" y="1"/>
                  </a:moveTo>
                  <a:cubicBezTo>
                    <a:pt x="362" y="1"/>
                    <a:pt x="0" y="363"/>
                    <a:pt x="0" y="816"/>
                  </a:cubicBezTo>
                  <a:lnTo>
                    <a:pt x="0" y="33739"/>
                  </a:lnTo>
                  <a:cubicBezTo>
                    <a:pt x="0" y="34191"/>
                    <a:pt x="362" y="34553"/>
                    <a:pt x="815" y="34553"/>
                  </a:cubicBezTo>
                  <a:lnTo>
                    <a:pt x="16824" y="34553"/>
                  </a:lnTo>
                  <a:cubicBezTo>
                    <a:pt x="17277" y="34553"/>
                    <a:pt x="17639" y="34191"/>
                    <a:pt x="17639" y="33739"/>
                  </a:cubicBezTo>
                  <a:lnTo>
                    <a:pt x="17639" y="816"/>
                  </a:lnTo>
                  <a:cubicBezTo>
                    <a:pt x="17639" y="363"/>
                    <a:pt x="17277" y="1"/>
                    <a:pt x="16824" y="1"/>
                  </a:cubicBezTo>
                  <a:close/>
                </a:path>
              </a:pathLst>
            </a:custGeom>
            <a:solidFill>
              <a:schemeClr val="accent2"/>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5" name="Google Shape;4349;p90">
              <a:extLst>
                <a:ext uri="{FF2B5EF4-FFF2-40B4-BE49-F238E27FC236}">
                  <a16:creationId xmlns:a16="http://schemas.microsoft.com/office/drawing/2014/main" id="{FFF2365E-DB69-F5E5-0152-385FC29222B8}"/>
                </a:ext>
              </a:extLst>
            </p:cNvPr>
            <p:cNvSpPr/>
            <p:nvPr/>
          </p:nvSpPr>
          <p:spPr>
            <a:xfrm>
              <a:off x="1142667" y="2430581"/>
              <a:ext cx="589383" cy="1146487"/>
            </a:xfrm>
            <a:custGeom>
              <a:avLst/>
              <a:gdLst/>
              <a:ahLst/>
              <a:cxnLst/>
              <a:rect l="l" t="t" r="r" b="b"/>
              <a:pathLst>
                <a:path w="17875" h="34771" extrusionOk="0">
                  <a:moveTo>
                    <a:pt x="16933" y="217"/>
                  </a:moveTo>
                  <a:cubicBezTo>
                    <a:pt x="17331" y="217"/>
                    <a:pt x="17639" y="543"/>
                    <a:pt x="17639" y="924"/>
                  </a:cubicBezTo>
                  <a:lnTo>
                    <a:pt x="17639" y="33847"/>
                  </a:lnTo>
                  <a:cubicBezTo>
                    <a:pt x="17639" y="34227"/>
                    <a:pt x="17331" y="34553"/>
                    <a:pt x="16933" y="34553"/>
                  </a:cubicBezTo>
                  <a:lnTo>
                    <a:pt x="924" y="34553"/>
                  </a:lnTo>
                  <a:cubicBezTo>
                    <a:pt x="544" y="34553"/>
                    <a:pt x="236" y="34227"/>
                    <a:pt x="236" y="33847"/>
                  </a:cubicBezTo>
                  <a:lnTo>
                    <a:pt x="236" y="924"/>
                  </a:lnTo>
                  <a:cubicBezTo>
                    <a:pt x="236" y="543"/>
                    <a:pt x="544" y="217"/>
                    <a:pt x="924" y="217"/>
                  </a:cubicBezTo>
                  <a:close/>
                  <a:moveTo>
                    <a:pt x="924" y="0"/>
                  </a:moveTo>
                  <a:cubicBezTo>
                    <a:pt x="417" y="0"/>
                    <a:pt x="1" y="417"/>
                    <a:pt x="1" y="924"/>
                  </a:cubicBezTo>
                  <a:lnTo>
                    <a:pt x="1" y="33847"/>
                  </a:lnTo>
                  <a:cubicBezTo>
                    <a:pt x="1" y="34354"/>
                    <a:pt x="417" y="34770"/>
                    <a:pt x="924" y="34770"/>
                  </a:cubicBezTo>
                  <a:lnTo>
                    <a:pt x="16933" y="34770"/>
                  </a:lnTo>
                  <a:cubicBezTo>
                    <a:pt x="17458" y="34770"/>
                    <a:pt x="17857" y="34354"/>
                    <a:pt x="17875" y="33847"/>
                  </a:cubicBezTo>
                  <a:lnTo>
                    <a:pt x="17875" y="924"/>
                  </a:lnTo>
                  <a:cubicBezTo>
                    <a:pt x="17857" y="417"/>
                    <a:pt x="17458" y="0"/>
                    <a:pt x="16933"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6" name="Google Shape;4350;p90">
              <a:extLst>
                <a:ext uri="{FF2B5EF4-FFF2-40B4-BE49-F238E27FC236}">
                  <a16:creationId xmlns:a16="http://schemas.microsoft.com/office/drawing/2014/main" id="{DD60BC5F-8638-5807-ADF3-EBE0BD9DC2F2}"/>
                </a:ext>
              </a:extLst>
            </p:cNvPr>
            <p:cNvSpPr/>
            <p:nvPr/>
          </p:nvSpPr>
          <p:spPr>
            <a:xfrm>
              <a:off x="1122982" y="2406676"/>
              <a:ext cx="628786" cy="68715"/>
            </a:xfrm>
            <a:custGeom>
              <a:avLst/>
              <a:gdLst/>
              <a:ahLst/>
              <a:cxnLst/>
              <a:rect l="l" t="t" r="r" b="b"/>
              <a:pathLst>
                <a:path w="19070" h="2084" extrusionOk="0">
                  <a:moveTo>
                    <a:pt x="4781" y="1"/>
                  </a:moveTo>
                  <a:lnTo>
                    <a:pt x="4781" y="254"/>
                  </a:lnTo>
                  <a:lnTo>
                    <a:pt x="0" y="254"/>
                  </a:lnTo>
                  <a:lnTo>
                    <a:pt x="0" y="888"/>
                  </a:lnTo>
                  <a:lnTo>
                    <a:pt x="4455" y="888"/>
                  </a:lnTo>
                  <a:cubicBezTo>
                    <a:pt x="4636" y="888"/>
                    <a:pt x="4781" y="1051"/>
                    <a:pt x="4781" y="1232"/>
                  </a:cubicBezTo>
                  <a:lnTo>
                    <a:pt x="4781" y="1468"/>
                  </a:lnTo>
                  <a:cubicBezTo>
                    <a:pt x="4781" y="1812"/>
                    <a:pt x="5071" y="2083"/>
                    <a:pt x="5415" y="2083"/>
                  </a:cubicBezTo>
                  <a:lnTo>
                    <a:pt x="13655" y="2083"/>
                  </a:lnTo>
                  <a:cubicBezTo>
                    <a:pt x="13999" y="2083"/>
                    <a:pt x="14270" y="1812"/>
                    <a:pt x="14270" y="1468"/>
                  </a:cubicBezTo>
                  <a:lnTo>
                    <a:pt x="14270" y="1232"/>
                  </a:lnTo>
                  <a:cubicBezTo>
                    <a:pt x="14270" y="1051"/>
                    <a:pt x="14433" y="888"/>
                    <a:pt x="14614" y="888"/>
                  </a:cubicBezTo>
                  <a:lnTo>
                    <a:pt x="19069" y="888"/>
                  </a:lnTo>
                  <a:lnTo>
                    <a:pt x="19069" y="254"/>
                  </a:lnTo>
                  <a:lnTo>
                    <a:pt x="14270" y="254"/>
                  </a:lnTo>
                  <a:lnTo>
                    <a:pt x="14270" y="1"/>
                  </a:lnTo>
                  <a:close/>
                </a:path>
              </a:pathLst>
            </a:custGeom>
            <a:solidFill>
              <a:srgbClr val="4473C3"/>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7" name="Google Shape;4351;p90">
              <a:extLst>
                <a:ext uri="{FF2B5EF4-FFF2-40B4-BE49-F238E27FC236}">
                  <a16:creationId xmlns:a16="http://schemas.microsoft.com/office/drawing/2014/main" id="{3C7B5C75-0A2F-03B8-A807-699D542FC521}"/>
                </a:ext>
              </a:extLst>
            </p:cNvPr>
            <p:cNvSpPr/>
            <p:nvPr/>
          </p:nvSpPr>
          <p:spPr>
            <a:xfrm>
              <a:off x="1119388" y="2403115"/>
              <a:ext cx="635941" cy="76463"/>
            </a:xfrm>
            <a:custGeom>
              <a:avLst/>
              <a:gdLst/>
              <a:ahLst/>
              <a:cxnLst/>
              <a:rect l="l" t="t" r="r" b="b"/>
              <a:pathLst>
                <a:path w="19287" h="2319" extrusionOk="0">
                  <a:moveTo>
                    <a:pt x="14271" y="217"/>
                  </a:moveTo>
                  <a:lnTo>
                    <a:pt x="14271" y="471"/>
                  </a:lnTo>
                  <a:lnTo>
                    <a:pt x="19070" y="471"/>
                  </a:lnTo>
                  <a:lnTo>
                    <a:pt x="19070" y="887"/>
                  </a:lnTo>
                  <a:lnTo>
                    <a:pt x="14723" y="887"/>
                  </a:lnTo>
                  <a:cubicBezTo>
                    <a:pt x="14470" y="887"/>
                    <a:pt x="14271" y="1087"/>
                    <a:pt x="14271" y="1340"/>
                  </a:cubicBezTo>
                  <a:lnTo>
                    <a:pt x="14271" y="1557"/>
                  </a:lnTo>
                  <a:cubicBezTo>
                    <a:pt x="14271" y="1847"/>
                    <a:pt x="14035" y="2083"/>
                    <a:pt x="13764" y="2083"/>
                  </a:cubicBezTo>
                  <a:lnTo>
                    <a:pt x="5524" y="2083"/>
                  </a:lnTo>
                  <a:cubicBezTo>
                    <a:pt x="5234" y="2083"/>
                    <a:pt x="4999" y="1847"/>
                    <a:pt x="4999" y="1557"/>
                  </a:cubicBezTo>
                  <a:lnTo>
                    <a:pt x="4999" y="1340"/>
                  </a:lnTo>
                  <a:cubicBezTo>
                    <a:pt x="4999" y="1087"/>
                    <a:pt x="4799" y="887"/>
                    <a:pt x="4546" y="887"/>
                  </a:cubicBezTo>
                  <a:lnTo>
                    <a:pt x="218" y="887"/>
                  </a:lnTo>
                  <a:lnTo>
                    <a:pt x="218" y="471"/>
                  </a:lnTo>
                  <a:lnTo>
                    <a:pt x="5017" y="471"/>
                  </a:lnTo>
                  <a:lnTo>
                    <a:pt x="5017" y="217"/>
                  </a:lnTo>
                  <a:close/>
                  <a:moveTo>
                    <a:pt x="4781" y="0"/>
                  </a:moveTo>
                  <a:lnTo>
                    <a:pt x="4781" y="254"/>
                  </a:lnTo>
                  <a:lnTo>
                    <a:pt x="0" y="254"/>
                  </a:lnTo>
                  <a:lnTo>
                    <a:pt x="0" y="1123"/>
                  </a:lnTo>
                  <a:lnTo>
                    <a:pt x="4564" y="1123"/>
                  </a:lnTo>
                  <a:cubicBezTo>
                    <a:pt x="4691" y="1123"/>
                    <a:pt x="4781" y="1231"/>
                    <a:pt x="4781" y="1358"/>
                  </a:cubicBezTo>
                  <a:lnTo>
                    <a:pt x="4781" y="1576"/>
                  </a:lnTo>
                  <a:cubicBezTo>
                    <a:pt x="4781" y="1974"/>
                    <a:pt x="5107" y="2318"/>
                    <a:pt x="5524" y="2318"/>
                  </a:cubicBezTo>
                  <a:lnTo>
                    <a:pt x="13764" y="2318"/>
                  </a:lnTo>
                  <a:cubicBezTo>
                    <a:pt x="14180" y="2318"/>
                    <a:pt x="14506" y="1974"/>
                    <a:pt x="14506" y="1557"/>
                  </a:cubicBezTo>
                  <a:lnTo>
                    <a:pt x="14506" y="1340"/>
                  </a:lnTo>
                  <a:cubicBezTo>
                    <a:pt x="14506" y="1213"/>
                    <a:pt x="14597" y="1105"/>
                    <a:pt x="14723" y="1105"/>
                  </a:cubicBezTo>
                  <a:lnTo>
                    <a:pt x="19287" y="1105"/>
                  </a:lnTo>
                  <a:lnTo>
                    <a:pt x="19287" y="254"/>
                  </a:lnTo>
                  <a:lnTo>
                    <a:pt x="14506" y="254"/>
                  </a:lnTo>
                  <a:lnTo>
                    <a:pt x="14506"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8" name="Google Shape;4352;p90">
              <a:extLst>
                <a:ext uri="{FF2B5EF4-FFF2-40B4-BE49-F238E27FC236}">
                  <a16:creationId xmlns:a16="http://schemas.microsoft.com/office/drawing/2014/main" id="{36A25A0C-5918-837D-C984-AD03B1B8FF38}"/>
                </a:ext>
              </a:extLst>
            </p:cNvPr>
            <p:cNvSpPr/>
            <p:nvPr/>
          </p:nvSpPr>
          <p:spPr>
            <a:xfrm>
              <a:off x="1319434" y="2447298"/>
              <a:ext cx="235885" cy="11969"/>
            </a:xfrm>
            <a:custGeom>
              <a:avLst/>
              <a:gdLst/>
              <a:ahLst/>
              <a:cxnLst/>
              <a:rect l="l" t="t" r="r" b="b"/>
              <a:pathLst>
                <a:path w="7154" h="363" extrusionOk="0">
                  <a:moveTo>
                    <a:pt x="0" y="0"/>
                  </a:moveTo>
                  <a:lnTo>
                    <a:pt x="0" y="344"/>
                  </a:lnTo>
                  <a:lnTo>
                    <a:pt x="7153" y="362"/>
                  </a:lnTo>
                  <a:lnTo>
                    <a:pt x="7153" y="18"/>
                  </a:lnTo>
                  <a:lnTo>
                    <a:pt x="0"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79" name="Google Shape;4353;p90">
              <a:extLst>
                <a:ext uri="{FF2B5EF4-FFF2-40B4-BE49-F238E27FC236}">
                  <a16:creationId xmlns:a16="http://schemas.microsoft.com/office/drawing/2014/main" id="{2E106ACF-3972-A127-5A27-9A76C7D1839B}"/>
                </a:ext>
              </a:extLst>
            </p:cNvPr>
            <p:cNvSpPr/>
            <p:nvPr/>
          </p:nvSpPr>
          <p:spPr>
            <a:xfrm>
              <a:off x="1315840" y="2443704"/>
              <a:ext cx="243040" cy="19124"/>
            </a:xfrm>
            <a:custGeom>
              <a:avLst/>
              <a:gdLst/>
              <a:ahLst/>
              <a:cxnLst/>
              <a:rect l="l" t="t" r="r" b="b"/>
              <a:pathLst>
                <a:path w="7371" h="580" extrusionOk="0">
                  <a:moveTo>
                    <a:pt x="218" y="218"/>
                  </a:moveTo>
                  <a:lnTo>
                    <a:pt x="7154" y="236"/>
                  </a:lnTo>
                  <a:lnTo>
                    <a:pt x="7154" y="363"/>
                  </a:lnTo>
                  <a:lnTo>
                    <a:pt x="218" y="345"/>
                  </a:lnTo>
                  <a:lnTo>
                    <a:pt x="218" y="218"/>
                  </a:lnTo>
                  <a:close/>
                  <a:moveTo>
                    <a:pt x="0" y="0"/>
                  </a:moveTo>
                  <a:lnTo>
                    <a:pt x="0" y="562"/>
                  </a:lnTo>
                  <a:lnTo>
                    <a:pt x="7371" y="580"/>
                  </a:lnTo>
                  <a:lnTo>
                    <a:pt x="7371" y="19"/>
                  </a:lnTo>
                  <a:lnTo>
                    <a:pt x="0"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0" name="Google Shape;4354;p90">
              <a:extLst>
                <a:ext uri="{FF2B5EF4-FFF2-40B4-BE49-F238E27FC236}">
                  <a16:creationId xmlns:a16="http://schemas.microsoft.com/office/drawing/2014/main" id="{19B7EA09-12E8-A161-88BF-FC9FA6531195}"/>
                </a:ext>
              </a:extLst>
            </p:cNvPr>
            <p:cNvSpPr/>
            <p:nvPr/>
          </p:nvSpPr>
          <p:spPr>
            <a:xfrm>
              <a:off x="1200600" y="3368030"/>
              <a:ext cx="203045" cy="41249"/>
            </a:xfrm>
            <a:custGeom>
              <a:avLst/>
              <a:gdLst/>
              <a:ahLst/>
              <a:cxnLst/>
              <a:rect l="l" t="t" r="r" b="b"/>
              <a:pathLst>
                <a:path w="6158" h="1251" extrusionOk="0">
                  <a:moveTo>
                    <a:pt x="0" y="1"/>
                  </a:moveTo>
                  <a:lnTo>
                    <a:pt x="0" y="1250"/>
                  </a:lnTo>
                  <a:lnTo>
                    <a:pt x="6157" y="1250"/>
                  </a:lnTo>
                  <a:lnTo>
                    <a:pt x="6157"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1" name="Google Shape;4355;p90">
              <a:extLst>
                <a:ext uri="{FF2B5EF4-FFF2-40B4-BE49-F238E27FC236}">
                  <a16:creationId xmlns:a16="http://schemas.microsoft.com/office/drawing/2014/main" id="{9733C7C9-01C6-5FA1-1348-660CC2180EFC}"/>
                </a:ext>
              </a:extLst>
            </p:cNvPr>
            <p:cNvSpPr/>
            <p:nvPr/>
          </p:nvSpPr>
          <p:spPr>
            <a:xfrm>
              <a:off x="1196413" y="3364469"/>
              <a:ext cx="211420" cy="48997"/>
            </a:xfrm>
            <a:custGeom>
              <a:avLst/>
              <a:gdLst/>
              <a:ahLst/>
              <a:cxnLst/>
              <a:rect l="l" t="t" r="r" b="b"/>
              <a:pathLst>
                <a:path w="6412" h="1486" extrusionOk="0">
                  <a:moveTo>
                    <a:pt x="6176" y="217"/>
                  </a:moveTo>
                  <a:lnTo>
                    <a:pt x="6176" y="1250"/>
                  </a:lnTo>
                  <a:lnTo>
                    <a:pt x="236" y="1250"/>
                  </a:lnTo>
                  <a:lnTo>
                    <a:pt x="236" y="217"/>
                  </a:lnTo>
                  <a:close/>
                  <a:moveTo>
                    <a:pt x="0" y="0"/>
                  </a:moveTo>
                  <a:lnTo>
                    <a:pt x="0" y="1485"/>
                  </a:lnTo>
                  <a:lnTo>
                    <a:pt x="6411" y="1485"/>
                  </a:lnTo>
                  <a:lnTo>
                    <a:pt x="6411"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2" name="Google Shape;4356;p90">
              <a:extLst>
                <a:ext uri="{FF2B5EF4-FFF2-40B4-BE49-F238E27FC236}">
                  <a16:creationId xmlns:a16="http://schemas.microsoft.com/office/drawing/2014/main" id="{42C358CF-0649-511F-8AAC-067729C53C01}"/>
                </a:ext>
              </a:extLst>
            </p:cNvPr>
            <p:cNvSpPr/>
            <p:nvPr/>
          </p:nvSpPr>
          <p:spPr>
            <a:xfrm>
              <a:off x="1413176" y="3368030"/>
              <a:ext cx="142738" cy="41249"/>
            </a:xfrm>
            <a:custGeom>
              <a:avLst/>
              <a:gdLst/>
              <a:ahLst/>
              <a:cxnLst/>
              <a:rect l="l" t="t" r="r" b="b"/>
              <a:pathLst>
                <a:path w="4329" h="1251" extrusionOk="0">
                  <a:moveTo>
                    <a:pt x="0" y="1"/>
                  </a:moveTo>
                  <a:lnTo>
                    <a:pt x="0" y="1250"/>
                  </a:lnTo>
                  <a:lnTo>
                    <a:pt x="4328" y="1250"/>
                  </a:lnTo>
                  <a:lnTo>
                    <a:pt x="4328"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3" name="Google Shape;4357;p90">
              <a:extLst>
                <a:ext uri="{FF2B5EF4-FFF2-40B4-BE49-F238E27FC236}">
                  <a16:creationId xmlns:a16="http://schemas.microsoft.com/office/drawing/2014/main" id="{EF078A03-2083-C068-0A0E-56294B9A5F7A}"/>
                </a:ext>
              </a:extLst>
            </p:cNvPr>
            <p:cNvSpPr/>
            <p:nvPr/>
          </p:nvSpPr>
          <p:spPr>
            <a:xfrm>
              <a:off x="1409582" y="3364469"/>
              <a:ext cx="150519" cy="48997"/>
            </a:xfrm>
            <a:custGeom>
              <a:avLst/>
              <a:gdLst/>
              <a:ahLst/>
              <a:cxnLst/>
              <a:rect l="l" t="t" r="r" b="b"/>
              <a:pathLst>
                <a:path w="4565" h="1486" extrusionOk="0">
                  <a:moveTo>
                    <a:pt x="4329" y="217"/>
                  </a:moveTo>
                  <a:lnTo>
                    <a:pt x="4329" y="1250"/>
                  </a:lnTo>
                  <a:lnTo>
                    <a:pt x="218" y="1250"/>
                  </a:lnTo>
                  <a:lnTo>
                    <a:pt x="236" y="217"/>
                  </a:lnTo>
                  <a:close/>
                  <a:moveTo>
                    <a:pt x="1" y="0"/>
                  </a:moveTo>
                  <a:lnTo>
                    <a:pt x="1" y="1485"/>
                  </a:lnTo>
                  <a:lnTo>
                    <a:pt x="4564" y="1485"/>
                  </a:lnTo>
                  <a:lnTo>
                    <a:pt x="4564"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4" name="Google Shape;4358;p90">
              <a:extLst>
                <a:ext uri="{FF2B5EF4-FFF2-40B4-BE49-F238E27FC236}">
                  <a16:creationId xmlns:a16="http://schemas.microsoft.com/office/drawing/2014/main" id="{30B97FE1-41C9-394E-D664-129DB1D74B0D}"/>
                </a:ext>
              </a:extLst>
            </p:cNvPr>
            <p:cNvSpPr/>
            <p:nvPr/>
          </p:nvSpPr>
          <p:spPr>
            <a:xfrm>
              <a:off x="1200600" y="3442681"/>
              <a:ext cx="259757" cy="41842"/>
            </a:xfrm>
            <a:custGeom>
              <a:avLst/>
              <a:gdLst/>
              <a:ahLst/>
              <a:cxnLst/>
              <a:rect l="l" t="t" r="r" b="b"/>
              <a:pathLst>
                <a:path w="7878" h="1269" extrusionOk="0">
                  <a:moveTo>
                    <a:pt x="0" y="1"/>
                  </a:moveTo>
                  <a:lnTo>
                    <a:pt x="0" y="1268"/>
                  </a:lnTo>
                  <a:lnTo>
                    <a:pt x="7878" y="1268"/>
                  </a:lnTo>
                  <a:lnTo>
                    <a:pt x="7878"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5" name="Google Shape;4359;p90">
              <a:extLst>
                <a:ext uri="{FF2B5EF4-FFF2-40B4-BE49-F238E27FC236}">
                  <a16:creationId xmlns:a16="http://schemas.microsoft.com/office/drawing/2014/main" id="{646ED2CD-18EF-8B4C-5C3E-A02217960843}"/>
                </a:ext>
              </a:extLst>
            </p:cNvPr>
            <p:cNvSpPr/>
            <p:nvPr/>
          </p:nvSpPr>
          <p:spPr>
            <a:xfrm>
              <a:off x="1196413" y="3439087"/>
              <a:ext cx="267539" cy="48997"/>
            </a:xfrm>
            <a:custGeom>
              <a:avLst/>
              <a:gdLst/>
              <a:ahLst/>
              <a:cxnLst/>
              <a:rect l="l" t="t" r="r" b="b"/>
              <a:pathLst>
                <a:path w="8114" h="1486" extrusionOk="0">
                  <a:moveTo>
                    <a:pt x="7896" y="236"/>
                  </a:moveTo>
                  <a:lnTo>
                    <a:pt x="7896" y="1250"/>
                  </a:lnTo>
                  <a:lnTo>
                    <a:pt x="236" y="1250"/>
                  </a:lnTo>
                  <a:lnTo>
                    <a:pt x="236" y="236"/>
                  </a:lnTo>
                  <a:close/>
                  <a:moveTo>
                    <a:pt x="0" y="1"/>
                  </a:moveTo>
                  <a:lnTo>
                    <a:pt x="0" y="1486"/>
                  </a:lnTo>
                  <a:lnTo>
                    <a:pt x="8114" y="1486"/>
                  </a:lnTo>
                  <a:lnTo>
                    <a:pt x="8114"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6" name="Google Shape;4360;p90">
              <a:extLst>
                <a:ext uri="{FF2B5EF4-FFF2-40B4-BE49-F238E27FC236}">
                  <a16:creationId xmlns:a16="http://schemas.microsoft.com/office/drawing/2014/main" id="{C03CE944-3B0E-547B-08DA-9F5A46D14DF5}"/>
                </a:ext>
              </a:extLst>
            </p:cNvPr>
            <p:cNvSpPr/>
            <p:nvPr/>
          </p:nvSpPr>
          <p:spPr>
            <a:xfrm>
              <a:off x="1488420" y="3442681"/>
              <a:ext cx="67495" cy="41842"/>
            </a:xfrm>
            <a:custGeom>
              <a:avLst/>
              <a:gdLst/>
              <a:ahLst/>
              <a:cxnLst/>
              <a:rect l="l" t="t" r="r" b="b"/>
              <a:pathLst>
                <a:path w="2047" h="1269" extrusionOk="0">
                  <a:moveTo>
                    <a:pt x="0" y="1"/>
                  </a:moveTo>
                  <a:lnTo>
                    <a:pt x="0" y="1268"/>
                  </a:lnTo>
                  <a:lnTo>
                    <a:pt x="2046" y="1268"/>
                  </a:lnTo>
                  <a:lnTo>
                    <a:pt x="2046"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7" name="Google Shape;4361;p90">
              <a:extLst>
                <a:ext uri="{FF2B5EF4-FFF2-40B4-BE49-F238E27FC236}">
                  <a16:creationId xmlns:a16="http://schemas.microsoft.com/office/drawing/2014/main" id="{A2313608-7232-C54E-0E8C-5EC371813A5C}"/>
                </a:ext>
              </a:extLst>
            </p:cNvPr>
            <p:cNvSpPr/>
            <p:nvPr/>
          </p:nvSpPr>
          <p:spPr>
            <a:xfrm>
              <a:off x="1484232" y="3439087"/>
              <a:ext cx="75870" cy="48997"/>
            </a:xfrm>
            <a:custGeom>
              <a:avLst/>
              <a:gdLst/>
              <a:ahLst/>
              <a:cxnLst/>
              <a:rect l="l" t="t" r="r" b="b"/>
              <a:pathLst>
                <a:path w="2301" h="1486" extrusionOk="0">
                  <a:moveTo>
                    <a:pt x="2065" y="236"/>
                  </a:moveTo>
                  <a:lnTo>
                    <a:pt x="2065" y="1250"/>
                  </a:lnTo>
                  <a:lnTo>
                    <a:pt x="236" y="1250"/>
                  </a:lnTo>
                  <a:lnTo>
                    <a:pt x="236" y="236"/>
                  </a:lnTo>
                  <a:close/>
                  <a:moveTo>
                    <a:pt x="0" y="1"/>
                  </a:moveTo>
                  <a:lnTo>
                    <a:pt x="0" y="1486"/>
                  </a:lnTo>
                  <a:lnTo>
                    <a:pt x="2300" y="1486"/>
                  </a:lnTo>
                  <a:lnTo>
                    <a:pt x="2282"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8" name="Google Shape;4362;p90">
              <a:extLst>
                <a:ext uri="{FF2B5EF4-FFF2-40B4-BE49-F238E27FC236}">
                  <a16:creationId xmlns:a16="http://schemas.microsoft.com/office/drawing/2014/main" id="{8BFE3767-08D8-C275-9DBF-23694DB98D8F}"/>
                </a:ext>
              </a:extLst>
            </p:cNvPr>
            <p:cNvSpPr/>
            <p:nvPr/>
          </p:nvSpPr>
          <p:spPr>
            <a:xfrm>
              <a:off x="1200600" y="3224137"/>
              <a:ext cx="176766" cy="41216"/>
            </a:xfrm>
            <a:custGeom>
              <a:avLst/>
              <a:gdLst/>
              <a:ahLst/>
              <a:cxnLst/>
              <a:rect l="l" t="t" r="r" b="b"/>
              <a:pathLst>
                <a:path w="5361" h="1250" extrusionOk="0">
                  <a:moveTo>
                    <a:pt x="0" y="0"/>
                  </a:moveTo>
                  <a:lnTo>
                    <a:pt x="0" y="1250"/>
                  </a:lnTo>
                  <a:lnTo>
                    <a:pt x="5361" y="1250"/>
                  </a:lnTo>
                  <a:lnTo>
                    <a:pt x="5361"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89" name="Google Shape;4363;p90">
              <a:extLst>
                <a:ext uri="{FF2B5EF4-FFF2-40B4-BE49-F238E27FC236}">
                  <a16:creationId xmlns:a16="http://schemas.microsoft.com/office/drawing/2014/main" id="{31A18B59-1B86-D90D-FB5E-2B359DF28FE0}"/>
                </a:ext>
              </a:extLst>
            </p:cNvPr>
            <p:cNvSpPr/>
            <p:nvPr/>
          </p:nvSpPr>
          <p:spPr>
            <a:xfrm>
              <a:off x="1196413" y="3220543"/>
              <a:ext cx="184547" cy="48997"/>
            </a:xfrm>
            <a:custGeom>
              <a:avLst/>
              <a:gdLst/>
              <a:ahLst/>
              <a:cxnLst/>
              <a:rect l="l" t="t" r="r" b="b"/>
              <a:pathLst>
                <a:path w="5597" h="1486" extrusionOk="0">
                  <a:moveTo>
                    <a:pt x="5379" y="218"/>
                  </a:moveTo>
                  <a:lnTo>
                    <a:pt x="5379" y="1250"/>
                  </a:lnTo>
                  <a:lnTo>
                    <a:pt x="236" y="1250"/>
                  </a:lnTo>
                  <a:lnTo>
                    <a:pt x="236" y="218"/>
                  </a:lnTo>
                  <a:close/>
                  <a:moveTo>
                    <a:pt x="0" y="1"/>
                  </a:moveTo>
                  <a:lnTo>
                    <a:pt x="0" y="1486"/>
                  </a:lnTo>
                  <a:lnTo>
                    <a:pt x="5596" y="1486"/>
                  </a:lnTo>
                  <a:lnTo>
                    <a:pt x="559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0" name="Google Shape;4364;p90">
              <a:extLst>
                <a:ext uri="{FF2B5EF4-FFF2-40B4-BE49-F238E27FC236}">
                  <a16:creationId xmlns:a16="http://schemas.microsoft.com/office/drawing/2014/main" id="{881675FD-72E2-955E-5ED1-1E963FAA1FB3}"/>
                </a:ext>
              </a:extLst>
            </p:cNvPr>
            <p:cNvSpPr/>
            <p:nvPr/>
          </p:nvSpPr>
          <p:spPr>
            <a:xfrm>
              <a:off x="1400613" y="3224137"/>
              <a:ext cx="69902" cy="41216"/>
            </a:xfrm>
            <a:custGeom>
              <a:avLst/>
              <a:gdLst/>
              <a:ahLst/>
              <a:cxnLst/>
              <a:rect l="l" t="t" r="r" b="b"/>
              <a:pathLst>
                <a:path w="2120" h="1250" extrusionOk="0">
                  <a:moveTo>
                    <a:pt x="1" y="0"/>
                  </a:moveTo>
                  <a:lnTo>
                    <a:pt x="1" y="1250"/>
                  </a:lnTo>
                  <a:lnTo>
                    <a:pt x="2120" y="1250"/>
                  </a:lnTo>
                  <a:lnTo>
                    <a:pt x="2120"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1" name="Google Shape;4365;p90">
              <a:extLst>
                <a:ext uri="{FF2B5EF4-FFF2-40B4-BE49-F238E27FC236}">
                  <a16:creationId xmlns:a16="http://schemas.microsoft.com/office/drawing/2014/main" id="{9D5C350B-2FF7-22D7-E2BF-59F9C537743B}"/>
                </a:ext>
              </a:extLst>
            </p:cNvPr>
            <p:cNvSpPr/>
            <p:nvPr/>
          </p:nvSpPr>
          <p:spPr>
            <a:xfrm>
              <a:off x="1397052" y="3220543"/>
              <a:ext cx="77057" cy="48997"/>
            </a:xfrm>
            <a:custGeom>
              <a:avLst/>
              <a:gdLst/>
              <a:ahLst/>
              <a:cxnLst/>
              <a:rect l="l" t="t" r="r" b="b"/>
              <a:pathLst>
                <a:path w="2337" h="1486" extrusionOk="0">
                  <a:moveTo>
                    <a:pt x="2101" y="218"/>
                  </a:moveTo>
                  <a:lnTo>
                    <a:pt x="2101" y="1250"/>
                  </a:lnTo>
                  <a:lnTo>
                    <a:pt x="236" y="1250"/>
                  </a:lnTo>
                  <a:lnTo>
                    <a:pt x="236" y="218"/>
                  </a:lnTo>
                  <a:close/>
                  <a:moveTo>
                    <a:pt x="0" y="1"/>
                  </a:moveTo>
                  <a:lnTo>
                    <a:pt x="0" y="1486"/>
                  </a:lnTo>
                  <a:lnTo>
                    <a:pt x="2336" y="1486"/>
                  </a:lnTo>
                  <a:lnTo>
                    <a:pt x="2336"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2" name="Google Shape;4366;p90">
              <a:extLst>
                <a:ext uri="{FF2B5EF4-FFF2-40B4-BE49-F238E27FC236}">
                  <a16:creationId xmlns:a16="http://schemas.microsoft.com/office/drawing/2014/main" id="{A742AD7F-D8AA-EA2A-0405-CA5EACD6990F}"/>
                </a:ext>
              </a:extLst>
            </p:cNvPr>
            <p:cNvSpPr/>
            <p:nvPr/>
          </p:nvSpPr>
          <p:spPr>
            <a:xfrm>
              <a:off x="1488420" y="3224137"/>
              <a:ext cx="185734" cy="41216"/>
            </a:xfrm>
            <a:custGeom>
              <a:avLst/>
              <a:gdLst/>
              <a:ahLst/>
              <a:cxnLst/>
              <a:rect l="l" t="t" r="r" b="b"/>
              <a:pathLst>
                <a:path w="5633" h="1250" extrusionOk="0">
                  <a:moveTo>
                    <a:pt x="0" y="0"/>
                  </a:moveTo>
                  <a:lnTo>
                    <a:pt x="0" y="1250"/>
                  </a:lnTo>
                  <a:lnTo>
                    <a:pt x="5632" y="1250"/>
                  </a:lnTo>
                  <a:lnTo>
                    <a:pt x="5632"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3" name="Google Shape;4367;p90">
              <a:extLst>
                <a:ext uri="{FF2B5EF4-FFF2-40B4-BE49-F238E27FC236}">
                  <a16:creationId xmlns:a16="http://schemas.microsoft.com/office/drawing/2014/main" id="{2741823B-C2E3-8D39-3FF5-2C570DA2A128}"/>
                </a:ext>
              </a:extLst>
            </p:cNvPr>
            <p:cNvSpPr/>
            <p:nvPr/>
          </p:nvSpPr>
          <p:spPr>
            <a:xfrm>
              <a:off x="1484232" y="3220543"/>
              <a:ext cx="193483" cy="48997"/>
            </a:xfrm>
            <a:custGeom>
              <a:avLst/>
              <a:gdLst/>
              <a:ahLst/>
              <a:cxnLst/>
              <a:rect l="l" t="t" r="r" b="b"/>
              <a:pathLst>
                <a:path w="5868" h="1486" extrusionOk="0">
                  <a:moveTo>
                    <a:pt x="5650" y="218"/>
                  </a:moveTo>
                  <a:lnTo>
                    <a:pt x="5650" y="1250"/>
                  </a:lnTo>
                  <a:lnTo>
                    <a:pt x="236" y="1250"/>
                  </a:lnTo>
                  <a:lnTo>
                    <a:pt x="236" y="218"/>
                  </a:lnTo>
                  <a:close/>
                  <a:moveTo>
                    <a:pt x="0" y="1"/>
                  </a:moveTo>
                  <a:lnTo>
                    <a:pt x="0" y="1486"/>
                  </a:lnTo>
                  <a:lnTo>
                    <a:pt x="5868" y="1486"/>
                  </a:lnTo>
                  <a:lnTo>
                    <a:pt x="5868"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4" name="Google Shape;4368;p90">
              <a:extLst>
                <a:ext uri="{FF2B5EF4-FFF2-40B4-BE49-F238E27FC236}">
                  <a16:creationId xmlns:a16="http://schemas.microsoft.com/office/drawing/2014/main" id="{80E0C139-041A-1C38-C243-6FB035F98D1E}"/>
                </a:ext>
              </a:extLst>
            </p:cNvPr>
            <p:cNvSpPr/>
            <p:nvPr/>
          </p:nvSpPr>
          <p:spPr>
            <a:xfrm>
              <a:off x="1200600" y="3154268"/>
              <a:ext cx="380371" cy="41249"/>
            </a:xfrm>
            <a:custGeom>
              <a:avLst/>
              <a:gdLst/>
              <a:ahLst/>
              <a:cxnLst/>
              <a:rect l="l" t="t" r="r" b="b"/>
              <a:pathLst>
                <a:path w="11536" h="1251" extrusionOk="0">
                  <a:moveTo>
                    <a:pt x="0" y="1"/>
                  </a:moveTo>
                  <a:lnTo>
                    <a:pt x="0" y="1250"/>
                  </a:lnTo>
                  <a:lnTo>
                    <a:pt x="11536" y="1250"/>
                  </a:lnTo>
                  <a:lnTo>
                    <a:pt x="11536"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5" name="Google Shape;4369;p90">
              <a:extLst>
                <a:ext uri="{FF2B5EF4-FFF2-40B4-BE49-F238E27FC236}">
                  <a16:creationId xmlns:a16="http://schemas.microsoft.com/office/drawing/2014/main" id="{A10E2030-4AC6-E67B-7E3E-E226C3E35FE8}"/>
                </a:ext>
              </a:extLst>
            </p:cNvPr>
            <p:cNvSpPr/>
            <p:nvPr/>
          </p:nvSpPr>
          <p:spPr>
            <a:xfrm>
              <a:off x="1197006" y="3150080"/>
              <a:ext cx="388152" cy="48997"/>
            </a:xfrm>
            <a:custGeom>
              <a:avLst/>
              <a:gdLst/>
              <a:ahLst/>
              <a:cxnLst/>
              <a:rect l="l" t="t" r="r" b="b"/>
              <a:pathLst>
                <a:path w="11772" h="1486" extrusionOk="0">
                  <a:moveTo>
                    <a:pt x="11536" y="236"/>
                  </a:moveTo>
                  <a:lnTo>
                    <a:pt x="11536" y="1269"/>
                  </a:lnTo>
                  <a:lnTo>
                    <a:pt x="218" y="1269"/>
                  </a:lnTo>
                  <a:lnTo>
                    <a:pt x="218" y="236"/>
                  </a:lnTo>
                  <a:close/>
                  <a:moveTo>
                    <a:pt x="1" y="1"/>
                  </a:moveTo>
                  <a:lnTo>
                    <a:pt x="1" y="1486"/>
                  </a:lnTo>
                  <a:lnTo>
                    <a:pt x="11772" y="1486"/>
                  </a:lnTo>
                  <a:lnTo>
                    <a:pt x="11772"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6" name="Google Shape;4370;p90">
              <a:extLst>
                <a:ext uri="{FF2B5EF4-FFF2-40B4-BE49-F238E27FC236}">
                  <a16:creationId xmlns:a16="http://schemas.microsoft.com/office/drawing/2014/main" id="{37630621-6F84-E896-1515-98590D9F76CA}"/>
                </a:ext>
              </a:extLst>
            </p:cNvPr>
            <p:cNvSpPr/>
            <p:nvPr/>
          </p:nvSpPr>
          <p:spPr>
            <a:xfrm>
              <a:off x="1200600" y="3298194"/>
              <a:ext cx="259757" cy="41216"/>
            </a:xfrm>
            <a:custGeom>
              <a:avLst/>
              <a:gdLst/>
              <a:ahLst/>
              <a:cxnLst/>
              <a:rect l="l" t="t" r="r" b="b"/>
              <a:pathLst>
                <a:path w="7878" h="1250" extrusionOk="0">
                  <a:moveTo>
                    <a:pt x="0" y="0"/>
                  </a:moveTo>
                  <a:lnTo>
                    <a:pt x="0" y="1250"/>
                  </a:lnTo>
                  <a:lnTo>
                    <a:pt x="7878" y="1250"/>
                  </a:lnTo>
                  <a:lnTo>
                    <a:pt x="7878"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7" name="Google Shape;4371;p90">
              <a:extLst>
                <a:ext uri="{FF2B5EF4-FFF2-40B4-BE49-F238E27FC236}">
                  <a16:creationId xmlns:a16="http://schemas.microsoft.com/office/drawing/2014/main" id="{83382B61-F372-9ED4-8DC2-84C135BADF2B}"/>
                </a:ext>
              </a:extLst>
            </p:cNvPr>
            <p:cNvSpPr/>
            <p:nvPr/>
          </p:nvSpPr>
          <p:spPr>
            <a:xfrm>
              <a:off x="1196413" y="3294006"/>
              <a:ext cx="267539" cy="48997"/>
            </a:xfrm>
            <a:custGeom>
              <a:avLst/>
              <a:gdLst/>
              <a:ahLst/>
              <a:cxnLst/>
              <a:rect l="l" t="t" r="r" b="b"/>
              <a:pathLst>
                <a:path w="8114" h="1486" extrusionOk="0">
                  <a:moveTo>
                    <a:pt x="7896" y="236"/>
                  </a:moveTo>
                  <a:lnTo>
                    <a:pt x="7896" y="1268"/>
                  </a:lnTo>
                  <a:lnTo>
                    <a:pt x="236" y="1268"/>
                  </a:lnTo>
                  <a:lnTo>
                    <a:pt x="236" y="236"/>
                  </a:lnTo>
                  <a:close/>
                  <a:moveTo>
                    <a:pt x="0" y="0"/>
                  </a:moveTo>
                  <a:lnTo>
                    <a:pt x="0" y="1485"/>
                  </a:lnTo>
                  <a:lnTo>
                    <a:pt x="8114" y="1485"/>
                  </a:lnTo>
                  <a:lnTo>
                    <a:pt x="8114"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8" name="Google Shape;4372;p90">
              <a:extLst>
                <a:ext uri="{FF2B5EF4-FFF2-40B4-BE49-F238E27FC236}">
                  <a16:creationId xmlns:a16="http://schemas.microsoft.com/office/drawing/2014/main" id="{E3947460-BE29-56C0-D3F0-B2409944F7F7}"/>
                </a:ext>
              </a:extLst>
            </p:cNvPr>
            <p:cNvSpPr/>
            <p:nvPr/>
          </p:nvSpPr>
          <p:spPr>
            <a:xfrm>
              <a:off x="1488420" y="3298194"/>
              <a:ext cx="67495" cy="41216"/>
            </a:xfrm>
            <a:custGeom>
              <a:avLst/>
              <a:gdLst/>
              <a:ahLst/>
              <a:cxnLst/>
              <a:rect l="l" t="t" r="r" b="b"/>
              <a:pathLst>
                <a:path w="2047" h="1250" extrusionOk="0">
                  <a:moveTo>
                    <a:pt x="0" y="0"/>
                  </a:moveTo>
                  <a:lnTo>
                    <a:pt x="0" y="1250"/>
                  </a:lnTo>
                  <a:lnTo>
                    <a:pt x="2046" y="1250"/>
                  </a:lnTo>
                  <a:lnTo>
                    <a:pt x="2046"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99" name="Google Shape;4373;p90">
              <a:extLst>
                <a:ext uri="{FF2B5EF4-FFF2-40B4-BE49-F238E27FC236}">
                  <a16:creationId xmlns:a16="http://schemas.microsoft.com/office/drawing/2014/main" id="{2086C379-8310-D2C8-303B-66A874C9A23A}"/>
                </a:ext>
              </a:extLst>
            </p:cNvPr>
            <p:cNvSpPr/>
            <p:nvPr/>
          </p:nvSpPr>
          <p:spPr>
            <a:xfrm>
              <a:off x="1484232" y="3294006"/>
              <a:ext cx="75870" cy="48997"/>
            </a:xfrm>
            <a:custGeom>
              <a:avLst/>
              <a:gdLst/>
              <a:ahLst/>
              <a:cxnLst/>
              <a:rect l="l" t="t" r="r" b="b"/>
              <a:pathLst>
                <a:path w="2301" h="1486" extrusionOk="0">
                  <a:moveTo>
                    <a:pt x="2065" y="236"/>
                  </a:moveTo>
                  <a:lnTo>
                    <a:pt x="2065" y="1268"/>
                  </a:lnTo>
                  <a:lnTo>
                    <a:pt x="236" y="1268"/>
                  </a:lnTo>
                  <a:lnTo>
                    <a:pt x="236" y="236"/>
                  </a:lnTo>
                  <a:close/>
                  <a:moveTo>
                    <a:pt x="0" y="0"/>
                  </a:moveTo>
                  <a:lnTo>
                    <a:pt x="0" y="1485"/>
                  </a:lnTo>
                  <a:lnTo>
                    <a:pt x="2300" y="1485"/>
                  </a:lnTo>
                  <a:lnTo>
                    <a:pt x="2282"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0" name="Google Shape;4374;p90">
              <a:extLst>
                <a:ext uri="{FF2B5EF4-FFF2-40B4-BE49-F238E27FC236}">
                  <a16:creationId xmlns:a16="http://schemas.microsoft.com/office/drawing/2014/main" id="{F7D0EE9B-1469-2351-0F2F-DC890ECAAAB4}"/>
                </a:ext>
              </a:extLst>
            </p:cNvPr>
            <p:cNvSpPr/>
            <p:nvPr/>
          </p:nvSpPr>
          <p:spPr>
            <a:xfrm>
              <a:off x="1200600" y="3079024"/>
              <a:ext cx="176766" cy="41842"/>
            </a:xfrm>
            <a:custGeom>
              <a:avLst/>
              <a:gdLst/>
              <a:ahLst/>
              <a:cxnLst/>
              <a:rect l="l" t="t" r="r" b="b"/>
              <a:pathLst>
                <a:path w="5361" h="1269" extrusionOk="0">
                  <a:moveTo>
                    <a:pt x="0" y="1"/>
                  </a:moveTo>
                  <a:lnTo>
                    <a:pt x="0" y="1269"/>
                  </a:lnTo>
                  <a:lnTo>
                    <a:pt x="5361" y="1269"/>
                  </a:lnTo>
                  <a:lnTo>
                    <a:pt x="5361"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1" name="Google Shape;4375;p90">
              <a:extLst>
                <a:ext uri="{FF2B5EF4-FFF2-40B4-BE49-F238E27FC236}">
                  <a16:creationId xmlns:a16="http://schemas.microsoft.com/office/drawing/2014/main" id="{FBC58B8F-53F0-CE3D-9D18-0CA4AA8AE704}"/>
                </a:ext>
              </a:extLst>
            </p:cNvPr>
            <p:cNvSpPr/>
            <p:nvPr/>
          </p:nvSpPr>
          <p:spPr>
            <a:xfrm>
              <a:off x="1196413" y="3075463"/>
              <a:ext cx="184547" cy="48997"/>
            </a:xfrm>
            <a:custGeom>
              <a:avLst/>
              <a:gdLst/>
              <a:ahLst/>
              <a:cxnLst/>
              <a:rect l="l" t="t" r="r" b="b"/>
              <a:pathLst>
                <a:path w="5597" h="1486" extrusionOk="0">
                  <a:moveTo>
                    <a:pt x="5379" y="236"/>
                  </a:moveTo>
                  <a:lnTo>
                    <a:pt x="5379" y="1250"/>
                  </a:lnTo>
                  <a:lnTo>
                    <a:pt x="236" y="1250"/>
                  </a:lnTo>
                  <a:lnTo>
                    <a:pt x="236" y="236"/>
                  </a:lnTo>
                  <a:close/>
                  <a:moveTo>
                    <a:pt x="0" y="0"/>
                  </a:moveTo>
                  <a:lnTo>
                    <a:pt x="0" y="1485"/>
                  </a:lnTo>
                  <a:lnTo>
                    <a:pt x="5596" y="1485"/>
                  </a:lnTo>
                  <a:lnTo>
                    <a:pt x="5596"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2" name="Google Shape;4376;p90">
              <a:extLst>
                <a:ext uri="{FF2B5EF4-FFF2-40B4-BE49-F238E27FC236}">
                  <a16:creationId xmlns:a16="http://schemas.microsoft.com/office/drawing/2014/main" id="{609FE69D-6526-5051-DB49-E46E3CF2B026}"/>
                </a:ext>
              </a:extLst>
            </p:cNvPr>
            <p:cNvSpPr/>
            <p:nvPr/>
          </p:nvSpPr>
          <p:spPr>
            <a:xfrm>
              <a:off x="1400613" y="3079024"/>
              <a:ext cx="69902" cy="41842"/>
            </a:xfrm>
            <a:custGeom>
              <a:avLst/>
              <a:gdLst/>
              <a:ahLst/>
              <a:cxnLst/>
              <a:rect l="l" t="t" r="r" b="b"/>
              <a:pathLst>
                <a:path w="2120" h="1269" extrusionOk="0">
                  <a:moveTo>
                    <a:pt x="1" y="1"/>
                  </a:moveTo>
                  <a:lnTo>
                    <a:pt x="1" y="1269"/>
                  </a:lnTo>
                  <a:lnTo>
                    <a:pt x="2120" y="1269"/>
                  </a:lnTo>
                  <a:lnTo>
                    <a:pt x="2120"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3" name="Google Shape;4377;p90">
              <a:extLst>
                <a:ext uri="{FF2B5EF4-FFF2-40B4-BE49-F238E27FC236}">
                  <a16:creationId xmlns:a16="http://schemas.microsoft.com/office/drawing/2014/main" id="{59317403-B74D-8D01-BD12-BC2CBB99EDBF}"/>
                </a:ext>
              </a:extLst>
            </p:cNvPr>
            <p:cNvSpPr/>
            <p:nvPr/>
          </p:nvSpPr>
          <p:spPr>
            <a:xfrm>
              <a:off x="1397052" y="3075463"/>
              <a:ext cx="77057" cy="48997"/>
            </a:xfrm>
            <a:custGeom>
              <a:avLst/>
              <a:gdLst/>
              <a:ahLst/>
              <a:cxnLst/>
              <a:rect l="l" t="t" r="r" b="b"/>
              <a:pathLst>
                <a:path w="2337" h="1486" extrusionOk="0">
                  <a:moveTo>
                    <a:pt x="2101" y="236"/>
                  </a:moveTo>
                  <a:lnTo>
                    <a:pt x="2101" y="1250"/>
                  </a:lnTo>
                  <a:lnTo>
                    <a:pt x="236" y="1250"/>
                  </a:lnTo>
                  <a:lnTo>
                    <a:pt x="236" y="236"/>
                  </a:lnTo>
                  <a:close/>
                  <a:moveTo>
                    <a:pt x="0" y="0"/>
                  </a:moveTo>
                  <a:lnTo>
                    <a:pt x="0" y="1485"/>
                  </a:lnTo>
                  <a:lnTo>
                    <a:pt x="2336" y="1485"/>
                  </a:lnTo>
                  <a:lnTo>
                    <a:pt x="2336"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4" name="Google Shape;4378;p90">
              <a:extLst>
                <a:ext uri="{FF2B5EF4-FFF2-40B4-BE49-F238E27FC236}">
                  <a16:creationId xmlns:a16="http://schemas.microsoft.com/office/drawing/2014/main" id="{A5F05A3D-63F3-92E0-D443-4743ABBE665C}"/>
                </a:ext>
              </a:extLst>
            </p:cNvPr>
            <p:cNvSpPr/>
            <p:nvPr/>
          </p:nvSpPr>
          <p:spPr>
            <a:xfrm>
              <a:off x="1488420" y="3079024"/>
              <a:ext cx="185734" cy="41842"/>
            </a:xfrm>
            <a:custGeom>
              <a:avLst/>
              <a:gdLst/>
              <a:ahLst/>
              <a:cxnLst/>
              <a:rect l="l" t="t" r="r" b="b"/>
              <a:pathLst>
                <a:path w="5633" h="1269" extrusionOk="0">
                  <a:moveTo>
                    <a:pt x="0" y="1"/>
                  </a:moveTo>
                  <a:lnTo>
                    <a:pt x="0" y="1269"/>
                  </a:lnTo>
                  <a:lnTo>
                    <a:pt x="5632" y="1269"/>
                  </a:lnTo>
                  <a:lnTo>
                    <a:pt x="5632"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5" name="Google Shape;4379;p90">
              <a:extLst>
                <a:ext uri="{FF2B5EF4-FFF2-40B4-BE49-F238E27FC236}">
                  <a16:creationId xmlns:a16="http://schemas.microsoft.com/office/drawing/2014/main" id="{2C636A12-A275-A9E9-ABAA-34B021EFBC33}"/>
                </a:ext>
              </a:extLst>
            </p:cNvPr>
            <p:cNvSpPr/>
            <p:nvPr/>
          </p:nvSpPr>
          <p:spPr>
            <a:xfrm>
              <a:off x="1484232" y="3075463"/>
              <a:ext cx="193483" cy="48997"/>
            </a:xfrm>
            <a:custGeom>
              <a:avLst/>
              <a:gdLst/>
              <a:ahLst/>
              <a:cxnLst/>
              <a:rect l="l" t="t" r="r" b="b"/>
              <a:pathLst>
                <a:path w="5868" h="1486" extrusionOk="0">
                  <a:moveTo>
                    <a:pt x="5650" y="236"/>
                  </a:moveTo>
                  <a:lnTo>
                    <a:pt x="5650" y="1250"/>
                  </a:lnTo>
                  <a:lnTo>
                    <a:pt x="236" y="1250"/>
                  </a:lnTo>
                  <a:lnTo>
                    <a:pt x="236" y="236"/>
                  </a:lnTo>
                  <a:close/>
                  <a:moveTo>
                    <a:pt x="0" y="0"/>
                  </a:moveTo>
                  <a:lnTo>
                    <a:pt x="0" y="1485"/>
                  </a:lnTo>
                  <a:lnTo>
                    <a:pt x="5868" y="1485"/>
                  </a:lnTo>
                  <a:lnTo>
                    <a:pt x="5868"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6" name="Google Shape;4380;p90">
              <a:extLst>
                <a:ext uri="{FF2B5EF4-FFF2-40B4-BE49-F238E27FC236}">
                  <a16:creationId xmlns:a16="http://schemas.microsoft.com/office/drawing/2014/main" id="{3B425BAE-116C-D92A-6182-8B96ABAA8D56}"/>
                </a:ext>
              </a:extLst>
            </p:cNvPr>
            <p:cNvSpPr/>
            <p:nvPr/>
          </p:nvSpPr>
          <p:spPr>
            <a:xfrm>
              <a:off x="1228660" y="2583443"/>
              <a:ext cx="174985" cy="174359"/>
            </a:xfrm>
            <a:custGeom>
              <a:avLst/>
              <a:gdLst/>
              <a:ahLst/>
              <a:cxnLst/>
              <a:rect l="l" t="t" r="r" b="b"/>
              <a:pathLst>
                <a:path w="5307" h="5288" extrusionOk="0">
                  <a:moveTo>
                    <a:pt x="0" y="0"/>
                  </a:moveTo>
                  <a:lnTo>
                    <a:pt x="0" y="5288"/>
                  </a:lnTo>
                  <a:lnTo>
                    <a:pt x="5306" y="5288"/>
                  </a:lnTo>
                  <a:lnTo>
                    <a:pt x="5306"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7" name="Google Shape;4381;p90">
              <a:extLst>
                <a:ext uri="{FF2B5EF4-FFF2-40B4-BE49-F238E27FC236}">
                  <a16:creationId xmlns:a16="http://schemas.microsoft.com/office/drawing/2014/main" id="{42C8C561-6561-F65D-D077-710CC7C67F03}"/>
                </a:ext>
              </a:extLst>
            </p:cNvPr>
            <p:cNvSpPr/>
            <p:nvPr/>
          </p:nvSpPr>
          <p:spPr>
            <a:xfrm>
              <a:off x="1225066" y="2579849"/>
              <a:ext cx="182173" cy="182140"/>
            </a:xfrm>
            <a:custGeom>
              <a:avLst/>
              <a:gdLst/>
              <a:ahLst/>
              <a:cxnLst/>
              <a:rect l="l" t="t" r="r" b="b"/>
              <a:pathLst>
                <a:path w="5525" h="5524" extrusionOk="0">
                  <a:moveTo>
                    <a:pt x="5307" y="218"/>
                  </a:moveTo>
                  <a:lnTo>
                    <a:pt x="5307" y="5288"/>
                  </a:lnTo>
                  <a:lnTo>
                    <a:pt x="236" y="5288"/>
                  </a:lnTo>
                  <a:lnTo>
                    <a:pt x="236" y="218"/>
                  </a:lnTo>
                  <a:close/>
                  <a:moveTo>
                    <a:pt x="1" y="0"/>
                  </a:moveTo>
                  <a:lnTo>
                    <a:pt x="1" y="5524"/>
                  </a:lnTo>
                  <a:lnTo>
                    <a:pt x="5524" y="5524"/>
                  </a:lnTo>
                  <a:lnTo>
                    <a:pt x="5524"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8" name="Google Shape;4382;p90">
              <a:extLst>
                <a:ext uri="{FF2B5EF4-FFF2-40B4-BE49-F238E27FC236}">
                  <a16:creationId xmlns:a16="http://schemas.microsoft.com/office/drawing/2014/main" id="{75EC779C-5749-2E92-B929-BEF23F80DBCA}"/>
                </a:ext>
              </a:extLst>
            </p:cNvPr>
            <p:cNvSpPr/>
            <p:nvPr/>
          </p:nvSpPr>
          <p:spPr>
            <a:xfrm>
              <a:off x="1471076" y="2583443"/>
              <a:ext cx="174392" cy="174359"/>
            </a:xfrm>
            <a:custGeom>
              <a:avLst/>
              <a:gdLst/>
              <a:ahLst/>
              <a:cxnLst/>
              <a:rect l="l" t="t" r="r" b="b"/>
              <a:pathLst>
                <a:path w="5289" h="5288" extrusionOk="0">
                  <a:moveTo>
                    <a:pt x="1" y="0"/>
                  </a:moveTo>
                  <a:lnTo>
                    <a:pt x="1" y="5288"/>
                  </a:lnTo>
                  <a:lnTo>
                    <a:pt x="5289" y="5288"/>
                  </a:lnTo>
                  <a:lnTo>
                    <a:pt x="5289" y="0"/>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09" name="Google Shape;4383;p90">
              <a:extLst>
                <a:ext uri="{FF2B5EF4-FFF2-40B4-BE49-F238E27FC236}">
                  <a16:creationId xmlns:a16="http://schemas.microsoft.com/office/drawing/2014/main" id="{38C99F9E-9C85-DD69-470E-3FA80D12C738}"/>
                </a:ext>
              </a:extLst>
            </p:cNvPr>
            <p:cNvSpPr/>
            <p:nvPr/>
          </p:nvSpPr>
          <p:spPr>
            <a:xfrm>
              <a:off x="1466922" y="2579849"/>
              <a:ext cx="182140" cy="182140"/>
            </a:xfrm>
            <a:custGeom>
              <a:avLst/>
              <a:gdLst/>
              <a:ahLst/>
              <a:cxnLst/>
              <a:rect l="l" t="t" r="r" b="b"/>
              <a:pathLst>
                <a:path w="5524" h="5524" extrusionOk="0">
                  <a:moveTo>
                    <a:pt x="5306" y="218"/>
                  </a:moveTo>
                  <a:lnTo>
                    <a:pt x="5306" y="5288"/>
                  </a:lnTo>
                  <a:lnTo>
                    <a:pt x="236" y="5288"/>
                  </a:lnTo>
                  <a:lnTo>
                    <a:pt x="236" y="218"/>
                  </a:lnTo>
                  <a:close/>
                  <a:moveTo>
                    <a:pt x="0" y="0"/>
                  </a:moveTo>
                  <a:lnTo>
                    <a:pt x="0" y="5524"/>
                  </a:lnTo>
                  <a:lnTo>
                    <a:pt x="5523" y="5524"/>
                  </a:lnTo>
                  <a:lnTo>
                    <a:pt x="5523"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0" name="Google Shape;4384;p90">
              <a:extLst>
                <a:ext uri="{FF2B5EF4-FFF2-40B4-BE49-F238E27FC236}">
                  <a16:creationId xmlns:a16="http://schemas.microsoft.com/office/drawing/2014/main" id="{193ED59A-99E7-36CD-1C5B-C1B49BEA7E15}"/>
                </a:ext>
              </a:extLst>
            </p:cNvPr>
            <p:cNvSpPr/>
            <p:nvPr/>
          </p:nvSpPr>
          <p:spPr>
            <a:xfrm>
              <a:off x="1228660" y="2827639"/>
              <a:ext cx="174985" cy="174392"/>
            </a:xfrm>
            <a:custGeom>
              <a:avLst/>
              <a:gdLst/>
              <a:ahLst/>
              <a:cxnLst/>
              <a:rect l="l" t="t" r="r" b="b"/>
              <a:pathLst>
                <a:path w="5307" h="5289" extrusionOk="0">
                  <a:moveTo>
                    <a:pt x="0" y="1"/>
                  </a:moveTo>
                  <a:lnTo>
                    <a:pt x="0" y="5289"/>
                  </a:lnTo>
                  <a:lnTo>
                    <a:pt x="5306" y="5289"/>
                  </a:lnTo>
                  <a:lnTo>
                    <a:pt x="5306"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1" name="Google Shape;4385;p90">
              <a:extLst>
                <a:ext uri="{FF2B5EF4-FFF2-40B4-BE49-F238E27FC236}">
                  <a16:creationId xmlns:a16="http://schemas.microsoft.com/office/drawing/2014/main" id="{D63901A2-337C-9CD9-4E61-7DE91C2B95A0}"/>
                </a:ext>
              </a:extLst>
            </p:cNvPr>
            <p:cNvSpPr/>
            <p:nvPr/>
          </p:nvSpPr>
          <p:spPr>
            <a:xfrm>
              <a:off x="1225066" y="2824078"/>
              <a:ext cx="182173" cy="181547"/>
            </a:xfrm>
            <a:custGeom>
              <a:avLst/>
              <a:gdLst/>
              <a:ahLst/>
              <a:cxnLst/>
              <a:rect l="l" t="t" r="r" b="b"/>
              <a:pathLst>
                <a:path w="5525" h="5506" extrusionOk="0">
                  <a:moveTo>
                    <a:pt x="5307" y="217"/>
                  </a:moveTo>
                  <a:lnTo>
                    <a:pt x="5307" y="5288"/>
                  </a:lnTo>
                  <a:lnTo>
                    <a:pt x="236" y="5288"/>
                  </a:lnTo>
                  <a:lnTo>
                    <a:pt x="236" y="217"/>
                  </a:lnTo>
                  <a:close/>
                  <a:moveTo>
                    <a:pt x="1" y="0"/>
                  </a:moveTo>
                  <a:lnTo>
                    <a:pt x="1" y="5505"/>
                  </a:lnTo>
                  <a:lnTo>
                    <a:pt x="5524" y="5505"/>
                  </a:lnTo>
                  <a:lnTo>
                    <a:pt x="5524"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2" name="Google Shape;4386;p90">
              <a:extLst>
                <a:ext uri="{FF2B5EF4-FFF2-40B4-BE49-F238E27FC236}">
                  <a16:creationId xmlns:a16="http://schemas.microsoft.com/office/drawing/2014/main" id="{D4B51F63-0208-DD95-A51D-A298D6B0E9AB}"/>
                </a:ext>
              </a:extLst>
            </p:cNvPr>
            <p:cNvSpPr/>
            <p:nvPr/>
          </p:nvSpPr>
          <p:spPr>
            <a:xfrm>
              <a:off x="1471076" y="2827639"/>
              <a:ext cx="174392" cy="174392"/>
            </a:xfrm>
            <a:custGeom>
              <a:avLst/>
              <a:gdLst/>
              <a:ahLst/>
              <a:cxnLst/>
              <a:rect l="l" t="t" r="r" b="b"/>
              <a:pathLst>
                <a:path w="5289" h="5289" extrusionOk="0">
                  <a:moveTo>
                    <a:pt x="1" y="1"/>
                  </a:moveTo>
                  <a:lnTo>
                    <a:pt x="1" y="5289"/>
                  </a:lnTo>
                  <a:lnTo>
                    <a:pt x="5289" y="5289"/>
                  </a:lnTo>
                  <a:lnTo>
                    <a:pt x="5289" y="1"/>
                  </a:lnTo>
                  <a:close/>
                </a:path>
              </a:pathLst>
            </a:custGeom>
            <a:solidFill>
              <a:srgbClr val="FFFFF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3" name="Google Shape;4387;p90">
              <a:extLst>
                <a:ext uri="{FF2B5EF4-FFF2-40B4-BE49-F238E27FC236}">
                  <a16:creationId xmlns:a16="http://schemas.microsoft.com/office/drawing/2014/main" id="{63E69239-37FD-F228-EE33-C1EA93F27A8F}"/>
                </a:ext>
              </a:extLst>
            </p:cNvPr>
            <p:cNvSpPr/>
            <p:nvPr/>
          </p:nvSpPr>
          <p:spPr>
            <a:xfrm>
              <a:off x="1466922" y="2824078"/>
              <a:ext cx="182140" cy="181547"/>
            </a:xfrm>
            <a:custGeom>
              <a:avLst/>
              <a:gdLst/>
              <a:ahLst/>
              <a:cxnLst/>
              <a:rect l="l" t="t" r="r" b="b"/>
              <a:pathLst>
                <a:path w="5524" h="5506" extrusionOk="0">
                  <a:moveTo>
                    <a:pt x="5306" y="217"/>
                  </a:moveTo>
                  <a:lnTo>
                    <a:pt x="5306" y="5288"/>
                  </a:lnTo>
                  <a:lnTo>
                    <a:pt x="236" y="5288"/>
                  </a:lnTo>
                  <a:lnTo>
                    <a:pt x="236" y="217"/>
                  </a:lnTo>
                  <a:close/>
                  <a:moveTo>
                    <a:pt x="0" y="0"/>
                  </a:moveTo>
                  <a:lnTo>
                    <a:pt x="0" y="5505"/>
                  </a:lnTo>
                  <a:lnTo>
                    <a:pt x="5523" y="5505"/>
                  </a:lnTo>
                  <a:lnTo>
                    <a:pt x="5523"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4" name="Google Shape;4388;p90">
              <a:extLst>
                <a:ext uri="{FF2B5EF4-FFF2-40B4-BE49-F238E27FC236}">
                  <a16:creationId xmlns:a16="http://schemas.microsoft.com/office/drawing/2014/main" id="{4B9E1F43-76C6-DD3D-AD3A-479806B1A3B4}"/>
                </a:ext>
              </a:extLst>
            </p:cNvPr>
            <p:cNvSpPr/>
            <p:nvPr/>
          </p:nvSpPr>
          <p:spPr>
            <a:xfrm>
              <a:off x="1585723" y="3538829"/>
              <a:ext cx="476552" cy="284849"/>
            </a:xfrm>
            <a:custGeom>
              <a:avLst/>
              <a:gdLst/>
              <a:ahLst/>
              <a:cxnLst/>
              <a:rect l="l" t="t" r="r" b="b"/>
              <a:pathLst>
                <a:path w="14453" h="8639" extrusionOk="0">
                  <a:moveTo>
                    <a:pt x="14452" y="0"/>
                  </a:moveTo>
                  <a:lnTo>
                    <a:pt x="8277" y="18"/>
                  </a:lnTo>
                  <a:lnTo>
                    <a:pt x="91" y="18"/>
                  </a:lnTo>
                  <a:cubicBezTo>
                    <a:pt x="37" y="18"/>
                    <a:pt x="1" y="54"/>
                    <a:pt x="1" y="109"/>
                  </a:cubicBezTo>
                  <a:lnTo>
                    <a:pt x="1" y="8638"/>
                  </a:lnTo>
                  <a:lnTo>
                    <a:pt x="14452" y="8638"/>
                  </a:lnTo>
                  <a:lnTo>
                    <a:pt x="14452" y="0"/>
                  </a:lnTo>
                  <a:close/>
                </a:path>
              </a:pathLst>
            </a:custGeom>
            <a:solidFill>
              <a:srgbClr val="E2B14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5" name="Google Shape;4389;p90">
              <a:extLst>
                <a:ext uri="{FF2B5EF4-FFF2-40B4-BE49-F238E27FC236}">
                  <a16:creationId xmlns:a16="http://schemas.microsoft.com/office/drawing/2014/main" id="{CCB6380D-1A47-428D-F9EE-A21C92AA1868}"/>
                </a:ext>
              </a:extLst>
            </p:cNvPr>
            <p:cNvSpPr/>
            <p:nvPr/>
          </p:nvSpPr>
          <p:spPr>
            <a:xfrm>
              <a:off x="1581568" y="3535235"/>
              <a:ext cx="484267" cy="292004"/>
            </a:xfrm>
            <a:custGeom>
              <a:avLst/>
              <a:gdLst/>
              <a:ahLst/>
              <a:cxnLst/>
              <a:rect l="l" t="t" r="r" b="b"/>
              <a:pathLst>
                <a:path w="14687" h="8856" extrusionOk="0">
                  <a:moveTo>
                    <a:pt x="14470" y="236"/>
                  </a:moveTo>
                  <a:lnTo>
                    <a:pt x="14470" y="8639"/>
                  </a:lnTo>
                  <a:lnTo>
                    <a:pt x="217" y="8639"/>
                  </a:lnTo>
                  <a:lnTo>
                    <a:pt x="217" y="236"/>
                  </a:lnTo>
                  <a:close/>
                  <a:moveTo>
                    <a:pt x="199" y="0"/>
                  </a:moveTo>
                  <a:cubicBezTo>
                    <a:pt x="91" y="0"/>
                    <a:pt x="0" y="109"/>
                    <a:pt x="0" y="218"/>
                  </a:cubicBezTo>
                  <a:lnTo>
                    <a:pt x="0" y="8856"/>
                  </a:lnTo>
                  <a:lnTo>
                    <a:pt x="14687" y="8856"/>
                  </a:lnTo>
                  <a:lnTo>
                    <a:pt x="14687"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6" name="Google Shape;4390;p90">
              <a:extLst>
                <a:ext uri="{FF2B5EF4-FFF2-40B4-BE49-F238E27FC236}">
                  <a16:creationId xmlns:a16="http://schemas.microsoft.com/office/drawing/2014/main" id="{45FC6CD8-7E4E-6F91-E702-2AAEC51051BC}"/>
                </a:ext>
              </a:extLst>
            </p:cNvPr>
            <p:cNvSpPr/>
            <p:nvPr/>
          </p:nvSpPr>
          <p:spPr>
            <a:xfrm>
              <a:off x="1585723" y="3538829"/>
              <a:ext cx="476552" cy="284849"/>
            </a:xfrm>
            <a:custGeom>
              <a:avLst/>
              <a:gdLst/>
              <a:ahLst/>
              <a:cxnLst/>
              <a:rect l="l" t="t" r="r" b="b"/>
              <a:pathLst>
                <a:path w="14453" h="8639" extrusionOk="0">
                  <a:moveTo>
                    <a:pt x="14452" y="0"/>
                  </a:moveTo>
                  <a:lnTo>
                    <a:pt x="8277" y="18"/>
                  </a:lnTo>
                  <a:lnTo>
                    <a:pt x="91" y="18"/>
                  </a:lnTo>
                  <a:cubicBezTo>
                    <a:pt x="37" y="18"/>
                    <a:pt x="1" y="54"/>
                    <a:pt x="1" y="109"/>
                  </a:cubicBezTo>
                  <a:lnTo>
                    <a:pt x="1" y="8638"/>
                  </a:lnTo>
                  <a:lnTo>
                    <a:pt x="14452" y="8638"/>
                  </a:lnTo>
                  <a:lnTo>
                    <a:pt x="14452" y="0"/>
                  </a:lnTo>
                  <a:close/>
                </a:path>
              </a:pathLst>
            </a:custGeom>
            <a:solidFill>
              <a:srgbClr val="E2B14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7" name="Google Shape;4391;p90">
              <a:extLst>
                <a:ext uri="{FF2B5EF4-FFF2-40B4-BE49-F238E27FC236}">
                  <a16:creationId xmlns:a16="http://schemas.microsoft.com/office/drawing/2014/main" id="{54D6B3C6-C48A-2B84-FBDB-20A337364268}"/>
                </a:ext>
              </a:extLst>
            </p:cNvPr>
            <p:cNvSpPr/>
            <p:nvPr/>
          </p:nvSpPr>
          <p:spPr>
            <a:xfrm>
              <a:off x="1581568" y="3535235"/>
              <a:ext cx="484267" cy="292004"/>
            </a:xfrm>
            <a:custGeom>
              <a:avLst/>
              <a:gdLst/>
              <a:ahLst/>
              <a:cxnLst/>
              <a:rect l="l" t="t" r="r" b="b"/>
              <a:pathLst>
                <a:path w="14687" h="8856" extrusionOk="0">
                  <a:moveTo>
                    <a:pt x="14470" y="236"/>
                  </a:moveTo>
                  <a:lnTo>
                    <a:pt x="14470" y="8639"/>
                  </a:lnTo>
                  <a:lnTo>
                    <a:pt x="217" y="8639"/>
                  </a:lnTo>
                  <a:lnTo>
                    <a:pt x="217" y="236"/>
                  </a:lnTo>
                  <a:close/>
                  <a:moveTo>
                    <a:pt x="199" y="0"/>
                  </a:moveTo>
                  <a:cubicBezTo>
                    <a:pt x="91" y="0"/>
                    <a:pt x="0" y="109"/>
                    <a:pt x="0" y="218"/>
                  </a:cubicBezTo>
                  <a:lnTo>
                    <a:pt x="0" y="8856"/>
                  </a:lnTo>
                  <a:lnTo>
                    <a:pt x="14687" y="8856"/>
                  </a:lnTo>
                  <a:lnTo>
                    <a:pt x="14687"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8" name="Google Shape;4392;p90">
              <a:extLst>
                <a:ext uri="{FF2B5EF4-FFF2-40B4-BE49-F238E27FC236}">
                  <a16:creationId xmlns:a16="http://schemas.microsoft.com/office/drawing/2014/main" id="{BF5A4EEE-616D-789E-3D47-AAA42BC3C434}"/>
                </a:ext>
              </a:extLst>
            </p:cNvPr>
            <p:cNvSpPr/>
            <p:nvPr/>
          </p:nvSpPr>
          <p:spPr>
            <a:xfrm>
              <a:off x="1585723" y="3521486"/>
              <a:ext cx="476552" cy="315910"/>
            </a:xfrm>
            <a:custGeom>
              <a:avLst/>
              <a:gdLst/>
              <a:ahLst/>
              <a:cxnLst/>
              <a:rect l="l" t="t" r="r" b="b"/>
              <a:pathLst>
                <a:path w="14453" h="9581" extrusionOk="0">
                  <a:moveTo>
                    <a:pt x="8621" y="1"/>
                  </a:moveTo>
                  <a:cubicBezTo>
                    <a:pt x="8440" y="1"/>
                    <a:pt x="8277" y="146"/>
                    <a:pt x="8277" y="345"/>
                  </a:cubicBezTo>
                  <a:lnTo>
                    <a:pt x="8277" y="725"/>
                  </a:lnTo>
                  <a:cubicBezTo>
                    <a:pt x="8277" y="852"/>
                    <a:pt x="8168" y="961"/>
                    <a:pt x="8041" y="961"/>
                  </a:cubicBezTo>
                  <a:lnTo>
                    <a:pt x="345" y="961"/>
                  </a:lnTo>
                  <a:cubicBezTo>
                    <a:pt x="146" y="961"/>
                    <a:pt x="1" y="1124"/>
                    <a:pt x="1" y="1305"/>
                  </a:cubicBezTo>
                  <a:lnTo>
                    <a:pt x="1" y="9345"/>
                  </a:lnTo>
                  <a:cubicBezTo>
                    <a:pt x="1" y="9472"/>
                    <a:pt x="110" y="9581"/>
                    <a:pt x="236" y="9581"/>
                  </a:cubicBezTo>
                  <a:lnTo>
                    <a:pt x="14217" y="9581"/>
                  </a:lnTo>
                  <a:cubicBezTo>
                    <a:pt x="14344" y="9581"/>
                    <a:pt x="14452" y="9472"/>
                    <a:pt x="14452" y="9345"/>
                  </a:cubicBezTo>
                  <a:lnTo>
                    <a:pt x="14452" y="345"/>
                  </a:lnTo>
                  <a:cubicBezTo>
                    <a:pt x="14452" y="146"/>
                    <a:pt x="14307" y="1"/>
                    <a:pt x="14108" y="1"/>
                  </a:cubicBezTo>
                  <a:close/>
                </a:path>
              </a:pathLst>
            </a:custGeom>
            <a:solidFill>
              <a:schemeClr val="accent3"/>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19" name="Google Shape;4393;p90">
              <a:extLst>
                <a:ext uri="{FF2B5EF4-FFF2-40B4-BE49-F238E27FC236}">
                  <a16:creationId xmlns:a16="http://schemas.microsoft.com/office/drawing/2014/main" id="{60413531-7F6A-DC51-696C-86AB785EE2FF}"/>
                </a:ext>
              </a:extLst>
            </p:cNvPr>
            <p:cNvSpPr/>
            <p:nvPr/>
          </p:nvSpPr>
          <p:spPr>
            <a:xfrm>
              <a:off x="1581568" y="3517925"/>
              <a:ext cx="483674" cy="323658"/>
            </a:xfrm>
            <a:custGeom>
              <a:avLst/>
              <a:gdLst/>
              <a:ahLst/>
              <a:cxnLst/>
              <a:rect l="l" t="t" r="r" b="b"/>
              <a:pathLst>
                <a:path w="14669" h="9816" extrusionOk="0">
                  <a:moveTo>
                    <a:pt x="14234" y="236"/>
                  </a:moveTo>
                  <a:cubicBezTo>
                    <a:pt x="14361" y="236"/>
                    <a:pt x="14470" y="326"/>
                    <a:pt x="14470" y="453"/>
                  </a:cubicBezTo>
                  <a:lnTo>
                    <a:pt x="14470" y="9435"/>
                  </a:lnTo>
                  <a:cubicBezTo>
                    <a:pt x="14470" y="9508"/>
                    <a:pt x="14415" y="9580"/>
                    <a:pt x="14343" y="9580"/>
                  </a:cubicBezTo>
                  <a:lnTo>
                    <a:pt x="362" y="9580"/>
                  </a:lnTo>
                  <a:cubicBezTo>
                    <a:pt x="290" y="9580"/>
                    <a:pt x="236" y="9508"/>
                    <a:pt x="236" y="9435"/>
                  </a:cubicBezTo>
                  <a:lnTo>
                    <a:pt x="236" y="1413"/>
                  </a:lnTo>
                  <a:cubicBezTo>
                    <a:pt x="236" y="1286"/>
                    <a:pt x="326" y="1177"/>
                    <a:pt x="453" y="1177"/>
                  </a:cubicBezTo>
                  <a:lnTo>
                    <a:pt x="8167" y="1177"/>
                  </a:lnTo>
                  <a:cubicBezTo>
                    <a:pt x="8367" y="1177"/>
                    <a:pt x="8530" y="1014"/>
                    <a:pt x="8530" y="833"/>
                  </a:cubicBezTo>
                  <a:lnTo>
                    <a:pt x="8530" y="453"/>
                  </a:lnTo>
                  <a:cubicBezTo>
                    <a:pt x="8530" y="326"/>
                    <a:pt x="8620" y="236"/>
                    <a:pt x="8747" y="236"/>
                  </a:cubicBezTo>
                  <a:close/>
                  <a:moveTo>
                    <a:pt x="8729" y="0"/>
                  </a:moveTo>
                  <a:cubicBezTo>
                    <a:pt x="8475" y="0"/>
                    <a:pt x="8276" y="218"/>
                    <a:pt x="8276" y="453"/>
                  </a:cubicBezTo>
                  <a:lnTo>
                    <a:pt x="8276" y="833"/>
                  </a:lnTo>
                  <a:cubicBezTo>
                    <a:pt x="8276" y="906"/>
                    <a:pt x="8222" y="960"/>
                    <a:pt x="8149" y="960"/>
                  </a:cubicBezTo>
                  <a:lnTo>
                    <a:pt x="453" y="960"/>
                  </a:lnTo>
                  <a:cubicBezTo>
                    <a:pt x="199" y="960"/>
                    <a:pt x="0" y="1159"/>
                    <a:pt x="0" y="1413"/>
                  </a:cubicBezTo>
                  <a:lnTo>
                    <a:pt x="0" y="9453"/>
                  </a:lnTo>
                  <a:cubicBezTo>
                    <a:pt x="0" y="9653"/>
                    <a:pt x="163" y="9816"/>
                    <a:pt x="362" y="9816"/>
                  </a:cubicBezTo>
                  <a:lnTo>
                    <a:pt x="14325" y="9816"/>
                  </a:lnTo>
                  <a:cubicBezTo>
                    <a:pt x="14506" y="9797"/>
                    <a:pt x="14651" y="9634"/>
                    <a:pt x="14669" y="9453"/>
                  </a:cubicBezTo>
                  <a:lnTo>
                    <a:pt x="14669" y="453"/>
                  </a:lnTo>
                  <a:cubicBezTo>
                    <a:pt x="14669" y="218"/>
                    <a:pt x="14451" y="0"/>
                    <a:pt x="14216"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0" name="Google Shape;4394;p90">
              <a:extLst>
                <a:ext uri="{FF2B5EF4-FFF2-40B4-BE49-F238E27FC236}">
                  <a16:creationId xmlns:a16="http://schemas.microsoft.com/office/drawing/2014/main" id="{B464C702-E82F-3667-8CFE-AD82D8A3256C}"/>
                </a:ext>
              </a:extLst>
            </p:cNvPr>
            <p:cNvSpPr/>
            <p:nvPr/>
          </p:nvSpPr>
          <p:spPr>
            <a:xfrm>
              <a:off x="2701161" y="3262353"/>
              <a:ext cx="653878" cy="389933"/>
            </a:xfrm>
            <a:custGeom>
              <a:avLst/>
              <a:gdLst/>
              <a:ahLst/>
              <a:cxnLst/>
              <a:rect l="l" t="t" r="r" b="b"/>
              <a:pathLst>
                <a:path w="19831" h="11826" extrusionOk="0">
                  <a:moveTo>
                    <a:pt x="145" y="0"/>
                  </a:moveTo>
                  <a:cubicBezTo>
                    <a:pt x="73" y="0"/>
                    <a:pt x="0" y="55"/>
                    <a:pt x="0" y="127"/>
                  </a:cubicBezTo>
                  <a:lnTo>
                    <a:pt x="0" y="11826"/>
                  </a:lnTo>
                  <a:lnTo>
                    <a:pt x="19830" y="11826"/>
                  </a:lnTo>
                  <a:lnTo>
                    <a:pt x="19830" y="0"/>
                  </a:lnTo>
                  <a:close/>
                </a:path>
              </a:pathLst>
            </a:custGeom>
            <a:solidFill>
              <a:srgbClr val="E2B14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1" name="Google Shape;4395;p90">
              <a:extLst>
                <a:ext uri="{FF2B5EF4-FFF2-40B4-BE49-F238E27FC236}">
                  <a16:creationId xmlns:a16="http://schemas.microsoft.com/office/drawing/2014/main" id="{D04473E0-22AC-49DF-1232-EA9C63A50EC1}"/>
                </a:ext>
              </a:extLst>
            </p:cNvPr>
            <p:cNvSpPr/>
            <p:nvPr/>
          </p:nvSpPr>
          <p:spPr>
            <a:xfrm>
              <a:off x="2697567" y="3258165"/>
              <a:ext cx="661033" cy="397714"/>
            </a:xfrm>
            <a:custGeom>
              <a:avLst/>
              <a:gdLst/>
              <a:ahLst/>
              <a:cxnLst/>
              <a:rect l="l" t="t" r="r" b="b"/>
              <a:pathLst>
                <a:path w="20048" h="12062" extrusionOk="0">
                  <a:moveTo>
                    <a:pt x="19831" y="236"/>
                  </a:moveTo>
                  <a:lnTo>
                    <a:pt x="19831" y="11826"/>
                  </a:lnTo>
                  <a:lnTo>
                    <a:pt x="218" y="11826"/>
                  </a:lnTo>
                  <a:lnTo>
                    <a:pt x="218" y="254"/>
                  </a:lnTo>
                  <a:cubicBezTo>
                    <a:pt x="218" y="236"/>
                    <a:pt x="236" y="236"/>
                    <a:pt x="254" y="236"/>
                  </a:cubicBezTo>
                  <a:close/>
                  <a:moveTo>
                    <a:pt x="254" y="1"/>
                  </a:moveTo>
                  <a:cubicBezTo>
                    <a:pt x="109" y="1"/>
                    <a:pt x="1" y="109"/>
                    <a:pt x="1" y="254"/>
                  </a:cubicBezTo>
                  <a:lnTo>
                    <a:pt x="1" y="12062"/>
                  </a:lnTo>
                  <a:lnTo>
                    <a:pt x="20048" y="12062"/>
                  </a:lnTo>
                  <a:lnTo>
                    <a:pt x="20048"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2" name="Google Shape;4396;p90">
              <a:extLst>
                <a:ext uri="{FF2B5EF4-FFF2-40B4-BE49-F238E27FC236}">
                  <a16:creationId xmlns:a16="http://schemas.microsoft.com/office/drawing/2014/main" id="{8778C1A2-E50A-D71D-9056-77F09D4F12BC}"/>
                </a:ext>
              </a:extLst>
            </p:cNvPr>
            <p:cNvSpPr/>
            <p:nvPr/>
          </p:nvSpPr>
          <p:spPr>
            <a:xfrm>
              <a:off x="2701161" y="3262353"/>
              <a:ext cx="653878" cy="389933"/>
            </a:xfrm>
            <a:custGeom>
              <a:avLst/>
              <a:gdLst/>
              <a:ahLst/>
              <a:cxnLst/>
              <a:rect l="l" t="t" r="r" b="b"/>
              <a:pathLst>
                <a:path w="19831" h="11826" extrusionOk="0">
                  <a:moveTo>
                    <a:pt x="145" y="0"/>
                  </a:moveTo>
                  <a:cubicBezTo>
                    <a:pt x="73" y="0"/>
                    <a:pt x="0" y="55"/>
                    <a:pt x="0" y="127"/>
                  </a:cubicBezTo>
                  <a:lnTo>
                    <a:pt x="0" y="11826"/>
                  </a:lnTo>
                  <a:lnTo>
                    <a:pt x="19830" y="11826"/>
                  </a:lnTo>
                  <a:lnTo>
                    <a:pt x="19830" y="0"/>
                  </a:lnTo>
                  <a:close/>
                </a:path>
              </a:pathLst>
            </a:custGeom>
            <a:solidFill>
              <a:srgbClr val="73B59F"/>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3" name="Google Shape;4397;p90">
              <a:extLst>
                <a:ext uri="{FF2B5EF4-FFF2-40B4-BE49-F238E27FC236}">
                  <a16:creationId xmlns:a16="http://schemas.microsoft.com/office/drawing/2014/main" id="{B8958993-E072-EF3B-16A3-D07C49D35EA1}"/>
                </a:ext>
              </a:extLst>
            </p:cNvPr>
            <p:cNvSpPr/>
            <p:nvPr/>
          </p:nvSpPr>
          <p:spPr>
            <a:xfrm>
              <a:off x="2697567" y="3258165"/>
              <a:ext cx="661033" cy="397714"/>
            </a:xfrm>
            <a:custGeom>
              <a:avLst/>
              <a:gdLst/>
              <a:ahLst/>
              <a:cxnLst/>
              <a:rect l="l" t="t" r="r" b="b"/>
              <a:pathLst>
                <a:path w="20048" h="12062" extrusionOk="0">
                  <a:moveTo>
                    <a:pt x="19831" y="236"/>
                  </a:moveTo>
                  <a:lnTo>
                    <a:pt x="19831" y="11826"/>
                  </a:lnTo>
                  <a:lnTo>
                    <a:pt x="218" y="11826"/>
                  </a:lnTo>
                  <a:lnTo>
                    <a:pt x="218" y="254"/>
                  </a:lnTo>
                  <a:cubicBezTo>
                    <a:pt x="218" y="236"/>
                    <a:pt x="236" y="236"/>
                    <a:pt x="254" y="236"/>
                  </a:cubicBezTo>
                  <a:close/>
                  <a:moveTo>
                    <a:pt x="254" y="1"/>
                  </a:moveTo>
                  <a:cubicBezTo>
                    <a:pt x="109" y="1"/>
                    <a:pt x="1" y="109"/>
                    <a:pt x="1" y="254"/>
                  </a:cubicBezTo>
                  <a:lnTo>
                    <a:pt x="1" y="12062"/>
                  </a:lnTo>
                  <a:lnTo>
                    <a:pt x="20048" y="12062"/>
                  </a:lnTo>
                  <a:lnTo>
                    <a:pt x="20048" y="1"/>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4" name="Google Shape;4398;p90">
              <a:extLst>
                <a:ext uri="{FF2B5EF4-FFF2-40B4-BE49-F238E27FC236}">
                  <a16:creationId xmlns:a16="http://schemas.microsoft.com/office/drawing/2014/main" id="{937740A4-5CA5-FE26-B74C-B14EE08F4C8D}"/>
                </a:ext>
              </a:extLst>
            </p:cNvPr>
            <p:cNvSpPr/>
            <p:nvPr/>
          </p:nvSpPr>
          <p:spPr>
            <a:xfrm>
              <a:off x="2701161" y="3237854"/>
              <a:ext cx="653878" cy="433555"/>
            </a:xfrm>
            <a:custGeom>
              <a:avLst/>
              <a:gdLst/>
              <a:ahLst/>
              <a:cxnLst/>
              <a:rect l="l" t="t" r="r" b="b"/>
              <a:pathLst>
                <a:path w="19831" h="13149" extrusionOk="0">
                  <a:moveTo>
                    <a:pt x="11844" y="1"/>
                  </a:moveTo>
                  <a:cubicBezTo>
                    <a:pt x="11591" y="1"/>
                    <a:pt x="11373" y="218"/>
                    <a:pt x="11373" y="472"/>
                  </a:cubicBezTo>
                  <a:lnTo>
                    <a:pt x="11373" y="979"/>
                  </a:lnTo>
                  <a:cubicBezTo>
                    <a:pt x="11373" y="1178"/>
                    <a:pt x="11228" y="1323"/>
                    <a:pt x="11047" y="1323"/>
                  </a:cubicBezTo>
                  <a:lnTo>
                    <a:pt x="471" y="1323"/>
                  </a:lnTo>
                  <a:cubicBezTo>
                    <a:pt x="218" y="1323"/>
                    <a:pt x="0" y="1540"/>
                    <a:pt x="0" y="1794"/>
                  </a:cubicBezTo>
                  <a:lnTo>
                    <a:pt x="0" y="12804"/>
                  </a:lnTo>
                  <a:cubicBezTo>
                    <a:pt x="0" y="13004"/>
                    <a:pt x="163" y="13148"/>
                    <a:pt x="345" y="13148"/>
                  </a:cubicBezTo>
                  <a:lnTo>
                    <a:pt x="19486" y="13148"/>
                  </a:lnTo>
                  <a:cubicBezTo>
                    <a:pt x="19685" y="13148"/>
                    <a:pt x="19830" y="13004"/>
                    <a:pt x="19830" y="12804"/>
                  </a:cubicBezTo>
                  <a:lnTo>
                    <a:pt x="19830" y="472"/>
                  </a:lnTo>
                  <a:cubicBezTo>
                    <a:pt x="19830" y="218"/>
                    <a:pt x="19613" y="1"/>
                    <a:pt x="19360" y="1"/>
                  </a:cubicBezTo>
                  <a:close/>
                </a:path>
              </a:pathLst>
            </a:custGeom>
            <a:solidFill>
              <a:schemeClr val="accent5"/>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5" name="Google Shape;4399;p90">
              <a:extLst>
                <a:ext uri="{FF2B5EF4-FFF2-40B4-BE49-F238E27FC236}">
                  <a16:creationId xmlns:a16="http://schemas.microsoft.com/office/drawing/2014/main" id="{9CA98B18-5B67-5A52-8F6D-70999BB03123}"/>
                </a:ext>
              </a:extLst>
            </p:cNvPr>
            <p:cNvSpPr/>
            <p:nvPr/>
          </p:nvSpPr>
          <p:spPr>
            <a:xfrm>
              <a:off x="2697567" y="3234293"/>
              <a:ext cx="661033" cy="440710"/>
            </a:xfrm>
            <a:custGeom>
              <a:avLst/>
              <a:gdLst/>
              <a:ahLst/>
              <a:cxnLst/>
              <a:rect l="l" t="t" r="r" b="b"/>
              <a:pathLst>
                <a:path w="20048" h="13366" extrusionOk="0">
                  <a:moveTo>
                    <a:pt x="19469" y="218"/>
                  </a:moveTo>
                  <a:cubicBezTo>
                    <a:pt x="19668" y="218"/>
                    <a:pt x="19831" y="381"/>
                    <a:pt x="19831" y="580"/>
                  </a:cubicBezTo>
                  <a:lnTo>
                    <a:pt x="19831" y="12912"/>
                  </a:lnTo>
                  <a:cubicBezTo>
                    <a:pt x="19831" y="13039"/>
                    <a:pt x="19722" y="13148"/>
                    <a:pt x="19595" y="13148"/>
                  </a:cubicBezTo>
                  <a:lnTo>
                    <a:pt x="454" y="13148"/>
                  </a:lnTo>
                  <a:cubicBezTo>
                    <a:pt x="327" y="13148"/>
                    <a:pt x="218" y="13039"/>
                    <a:pt x="218" y="12912"/>
                  </a:cubicBezTo>
                  <a:lnTo>
                    <a:pt x="218" y="1902"/>
                  </a:lnTo>
                  <a:cubicBezTo>
                    <a:pt x="218" y="1703"/>
                    <a:pt x="381" y="1540"/>
                    <a:pt x="580" y="1540"/>
                  </a:cubicBezTo>
                  <a:lnTo>
                    <a:pt x="11138" y="1540"/>
                  </a:lnTo>
                  <a:cubicBezTo>
                    <a:pt x="11392" y="1540"/>
                    <a:pt x="11591" y="1340"/>
                    <a:pt x="11591" y="1087"/>
                  </a:cubicBezTo>
                  <a:lnTo>
                    <a:pt x="11591" y="580"/>
                  </a:lnTo>
                  <a:cubicBezTo>
                    <a:pt x="11591" y="381"/>
                    <a:pt x="11754" y="218"/>
                    <a:pt x="11953" y="218"/>
                  </a:cubicBezTo>
                  <a:close/>
                  <a:moveTo>
                    <a:pt x="11971" y="0"/>
                  </a:moveTo>
                  <a:cubicBezTo>
                    <a:pt x="11645" y="0"/>
                    <a:pt x="11374" y="254"/>
                    <a:pt x="11374" y="580"/>
                  </a:cubicBezTo>
                  <a:lnTo>
                    <a:pt x="11374" y="1087"/>
                  </a:lnTo>
                  <a:cubicBezTo>
                    <a:pt x="11374" y="1214"/>
                    <a:pt x="11265" y="1322"/>
                    <a:pt x="11156" y="1322"/>
                  </a:cubicBezTo>
                  <a:lnTo>
                    <a:pt x="580" y="1322"/>
                  </a:lnTo>
                  <a:cubicBezTo>
                    <a:pt x="254" y="1322"/>
                    <a:pt x="1" y="1576"/>
                    <a:pt x="1" y="1902"/>
                  </a:cubicBezTo>
                  <a:lnTo>
                    <a:pt x="1" y="12912"/>
                  </a:lnTo>
                  <a:cubicBezTo>
                    <a:pt x="1" y="13166"/>
                    <a:pt x="200" y="13365"/>
                    <a:pt x="454" y="13365"/>
                  </a:cubicBezTo>
                  <a:lnTo>
                    <a:pt x="19595" y="13365"/>
                  </a:lnTo>
                  <a:cubicBezTo>
                    <a:pt x="19849" y="13365"/>
                    <a:pt x="20048" y="13166"/>
                    <a:pt x="20048" y="12912"/>
                  </a:cubicBezTo>
                  <a:lnTo>
                    <a:pt x="20048" y="580"/>
                  </a:lnTo>
                  <a:cubicBezTo>
                    <a:pt x="20048" y="254"/>
                    <a:pt x="19794" y="0"/>
                    <a:pt x="19469"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6" name="Google Shape;4400;p90">
              <a:extLst>
                <a:ext uri="{FF2B5EF4-FFF2-40B4-BE49-F238E27FC236}">
                  <a16:creationId xmlns:a16="http://schemas.microsoft.com/office/drawing/2014/main" id="{3CCA0038-74EB-88EA-FFEC-A033D5D62D6B}"/>
                </a:ext>
              </a:extLst>
            </p:cNvPr>
            <p:cNvSpPr/>
            <p:nvPr/>
          </p:nvSpPr>
          <p:spPr>
            <a:xfrm>
              <a:off x="2814027" y="3393123"/>
              <a:ext cx="99148" cy="107523"/>
            </a:xfrm>
            <a:custGeom>
              <a:avLst/>
              <a:gdLst/>
              <a:ahLst/>
              <a:cxnLst/>
              <a:rect l="l" t="t" r="r" b="b"/>
              <a:pathLst>
                <a:path w="3007" h="3261" extrusionOk="0">
                  <a:moveTo>
                    <a:pt x="0" y="0"/>
                  </a:moveTo>
                  <a:lnTo>
                    <a:pt x="0" y="3260"/>
                  </a:lnTo>
                  <a:lnTo>
                    <a:pt x="833" y="3260"/>
                  </a:lnTo>
                  <a:lnTo>
                    <a:pt x="833" y="1992"/>
                  </a:lnTo>
                  <a:lnTo>
                    <a:pt x="2191" y="1992"/>
                  </a:lnTo>
                  <a:lnTo>
                    <a:pt x="2191" y="3260"/>
                  </a:lnTo>
                  <a:lnTo>
                    <a:pt x="3006" y="3260"/>
                  </a:lnTo>
                  <a:lnTo>
                    <a:pt x="3006" y="0"/>
                  </a:lnTo>
                  <a:lnTo>
                    <a:pt x="2191" y="0"/>
                  </a:lnTo>
                  <a:lnTo>
                    <a:pt x="2191" y="1341"/>
                  </a:lnTo>
                  <a:lnTo>
                    <a:pt x="833" y="1341"/>
                  </a:lnTo>
                  <a:lnTo>
                    <a:pt x="833" y="0"/>
                  </a:lnTo>
                  <a:close/>
                </a:path>
              </a:pathLst>
            </a:custGeom>
            <a:solidFill>
              <a:srgbClr val="FFFFFF"/>
            </a:solidFill>
            <a:ln w="5875" cap="flat" cmpd="sng">
              <a:solidFill>
                <a:schemeClr val="tx1">
                  <a:lumMod val="85000"/>
                  <a:alpha val="51000"/>
                </a:schemeClr>
              </a:solidFill>
              <a:prstDash val="solid"/>
              <a:miter lim="18109"/>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7" name="Google Shape;4401;p90">
              <a:extLst>
                <a:ext uri="{FF2B5EF4-FFF2-40B4-BE49-F238E27FC236}">
                  <a16:creationId xmlns:a16="http://schemas.microsoft.com/office/drawing/2014/main" id="{929944AC-6199-6BA1-6EBF-18BEA0D67FB5}"/>
                </a:ext>
              </a:extLst>
            </p:cNvPr>
            <p:cNvSpPr/>
            <p:nvPr/>
          </p:nvSpPr>
          <p:spPr>
            <a:xfrm>
              <a:off x="2925079" y="3392529"/>
              <a:ext cx="91400" cy="108117"/>
            </a:xfrm>
            <a:custGeom>
              <a:avLst/>
              <a:gdLst/>
              <a:ahLst/>
              <a:cxnLst/>
              <a:rect l="l" t="t" r="r" b="b"/>
              <a:pathLst>
                <a:path w="2772" h="3279" extrusionOk="0">
                  <a:moveTo>
                    <a:pt x="1" y="0"/>
                  </a:moveTo>
                  <a:lnTo>
                    <a:pt x="1" y="688"/>
                  </a:lnTo>
                  <a:lnTo>
                    <a:pt x="978" y="688"/>
                  </a:lnTo>
                  <a:lnTo>
                    <a:pt x="978" y="3278"/>
                  </a:lnTo>
                  <a:lnTo>
                    <a:pt x="1811" y="3278"/>
                  </a:lnTo>
                  <a:lnTo>
                    <a:pt x="1811" y="688"/>
                  </a:lnTo>
                  <a:lnTo>
                    <a:pt x="2771" y="688"/>
                  </a:lnTo>
                  <a:lnTo>
                    <a:pt x="2771" y="0"/>
                  </a:lnTo>
                  <a:close/>
                </a:path>
              </a:pathLst>
            </a:custGeom>
            <a:solidFill>
              <a:srgbClr val="FFFFFF"/>
            </a:solidFill>
            <a:ln w="5875" cap="flat" cmpd="sng">
              <a:solidFill>
                <a:schemeClr val="tx1">
                  <a:lumMod val="85000"/>
                  <a:alpha val="51000"/>
                </a:schemeClr>
              </a:solidFill>
              <a:prstDash val="solid"/>
              <a:miter lim="18109"/>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8" name="Google Shape;4402;p90">
              <a:extLst>
                <a:ext uri="{FF2B5EF4-FFF2-40B4-BE49-F238E27FC236}">
                  <a16:creationId xmlns:a16="http://schemas.microsoft.com/office/drawing/2014/main" id="{06BE529F-BE32-DCE7-DD8C-3BC22E3A5C6F}"/>
                </a:ext>
              </a:extLst>
            </p:cNvPr>
            <p:cNvSpPr/>
            <p:nvPr/>
          </p:nvSpPr>
          <p:spPr>
            <a:xfrm>
              <a:off x="3028383" y="3393123"/>
              <a:ext cx="118272" cy="107523"/>
            </a:xfrm>
            <a:custGeom>
              <a:avLst/>
              <a:gdLst/>
              <a:ahLst/>
              <a:cxnLst/>
              <a:rect l="l" t="t" r="r" b="b"/>
              <a:pathLst>
                <a:path w="3587" h="3261" extrusionOk="0">
                  <a:moveTo>
                    <a:pt x="0" y="0"/>
                  </a:moveTo>
                  <a:lnTo>
                    <a:pt x="0" y="3260"/>
                  </a:lnTo>
                  <a:lnTo>
                    <a:pt x="743" y="3260"/>
                  </a:lnTo>
                  <a:lnTo>
                    <a:pt x="743" y="1141"/>
                  </a:lnTo>
                  <a:lnTo>
                    <a:pt x="1522" y="2934"/>
                  </a:lnTo>
                  <a:lnTo>
                    <a:pt x="2065" y="2934"/>
                  </a:lnTo>
                  <a:lnTo>
                    <a:pt x="2844" y="1141"/>
                  </a:lnTo>
                  <a:lnTo>
                    <a:pt x="2844" y="3260"/>
                  </a:lnTo>
                  <a:lnTo>
                    <a:pt x="3586" y="3260"/>
                  </a:lnTo>
                  <a:lnTo>
                    <a:pt x="3586" y="0"/>
                  </a:lnTo>
                  <a:lnTo>
                    <a:pt x="2681" y="0"/>
                  </a:lnTo>
                  <a:lnTo>
                    <a:pt x="1793" y="1938"/>
                  </a:lnTo>
                  <a:lnTo>
                    <a:pt x="906" y="0"/>
                  </a:lnTo>
                  <a:close/>
                </a:path>
              </a:pathLst>
            </a:custGeom>
            <a:solidFill>
              <a:srgbClr val="FFFFFF"/>
            </a:solidFill>
            <a:ln w="5875" cap="flat" cmpd="sng">
              <a:solidFill>
                <a:schemeClr val="tx1">
                  <a:lumMod val="85000"/>
                  <a:alpha val="51000"/>
                </a:schemeClr>
              </a:solidFill>
              <a:prstDash val="solid"/>
              <a:miter lim="18109"/>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29" name="Google Shape;4403;p90">
              <a:extLst>
                <a:ext uri="{FF2B5EF4-FFF2-40B4-BE49-F238E27FC236}">
                  <a16:creationId xmlns:a16="http://schemas.microsoft.com/office/drawing/2014/main" id="{BA8E5858-5417-628A-3861-C7DFD8E43C51}"/>
                </a:ext>
              </a:extLst>
            </p:cNvPr>
            <p:cNvSpPr/>
            <p:nvPr/>
          </p:nvSpPr>
          <p:spPr>
            <a:xfrm>
              <a:off x="3168122" y="3393123"/>
              <a:ext cx="72869" cy="107523"/>
            </a:xfrm>
            <a:custGeom>
              <a:avLst/>
              <a:gdLst/>
              <a:ahLst/>
              <a:cxnLst/>
              <a:rect l="l" t="t" r="r" b="b"/>
              <a:pathLst>
                <a:path w="2210" h="3261" extrusionOk="0">
                  <a:moveTo>
                    <a:pt x="0" y="0"/>
                  </a:moveTo>
                  <a:lnTo>
                    <a:pt x="0" y="3260"/>
                  </a:lnTo>
                  <a:lnTo>
                    <a:pt x="2209" y="3260"/>
                  </a:lnTo>
                  <a:lnTo>
                    <a:pt x="2209" y="2572"/>
                  </a:lnTo>
                  <a:lnTo>
                    <a:pt x="833" y="2572"/>
                  </a:lnTo>
                  <a:lnTo>
                    <a:pt x="833" y="0"/>
                  </a:lnTo>
                  <a:close/>
                </a:path>
              </a:pathLst>
            </a:custGeom>
            <a:solidFill>
              <a:srgbClr val="FFFFFF"/>
            </a:solidFill>
            <a:ln w="5875" cap="flat" cmpd="sng">
              <a:solidFill>
                <a:schemeClr val="tx1">
                  <a:lumMod val="85000"/>
                  <a:alpha val="51000"/>
                </a:schemeClr>
              </a:solidFill>
              <a:prstDash val="solid"/>
              <a:miter lim="18109"/>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0" name="Google Shape;4404;p90">
              <a:extLst>
                <a:ext uri="{FF2B5EF4-FFF2-40B4-BE49-F238E27FC236}">
                  <a16:creationId xmlns:a16="http://schemas.microsoft.com/office/drawing/2014/main" id="{F9BF94DC-FC34-CE56-DF04-7BEC6B487D0B}"/>
                </a:ext>
              </a:extLst>
            </p:cNvPr>
            <p:cNvSpPr/>
            <p:nvPr/>
          </p:nvSpPr>
          <p:spPr>
            <a:xfrm>
              <a:off x="1688433" y="3637946"/>
              <a:ext cx="80057" cy="96148"/>
            </a:xfrm>
            <a:custGeom>
              <a:avLst/>
              <a:gdLst/>
              <a:ahLst/>
              <a:cxnLst/>
              <a:rect l="l" t="t" r="r" b="b"/>
              <a:pathLst>
                <a:path w="2428" h="2916" extrusionOk="0">
                  <a:moveTo>
                    <a:pt x="1214" y="580"/>
                  </a:moveTo>
                  <a:cubicBezTo>
                    <a:pt x="1540" y="580"/>
                    <a:pt x="1739" y="725"/>
                    <a:pt x="1739" y="1033"/>
                  </a:cubicBezTo>
                  <a:cubicBezTo>
                    <a:pt x="1739" y="1340"/>
                    <a:pt x="1540" y="1503"/>
                    <a:pt x="1214" y="1503"/>
                  </a:cubicBezTo>
                  <a:lnTo>
                    <a:pt x="725" y="1503"/>
                  </a:lnTo>
                  <a:lnTo>
                    <a:pt x="725" y="580"/>
                  </a:lnTo>
                  <a:close/>
                  <a:moveTo>
                    <a:pt x="1" y="0"/>
                  </a:moveTo>
                  <a:lnTo>
                    <a:pt x="1" y="2916"/>
                  </a:lnTo>
                  <a:lnTo>
                    <a:pt x="725" y="2916"/>
                  </a:lnTo>
                  <a:lnTo>
                    <a:pt x="725" y="2101"/>
                  </a:lnTo>
                  <a:lnTo>
                    <a:pt x="1268" y="2101"/>
                  </a:lnTo>
                  <a:cubicBezTo>
                    <a:pt x="2011" y="2101"/>
                    <a:pt x="2427" y="1666"/>
                    <a:pt x="2427" y="1014"/>
                  </a:cubicBezTo>
                  <a:cubicBezTo>
                    <a:pt x="2427" y="362"/>
                    <a:pt x="2011" y="0"/>
                    <a:pt x="1268" y="0"/>
                  </a:cubicBezTo>
                  <a:close/>
                </a:path>
              </a:pathLst>
            </a:custGeom>
            <a:solidFill>
              <a:srgbClr val="FFFFFF"/>
            </a:solidFill>
            <a:ln w="5875" cap="flat" cmpd="sng">
              <a:solidFill>
                <a:schemeClr val="tx1">
                  <a:lumMod val="85000"/>
                  <a:alpha val="51000"/>
                </a:schemeClr>
              </a:solidFill>
              <a:prstDash val="solid"/>
              <a:miter lim="18109"/>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1" name="Google Shape;4405;p90">
              <a:extLst>
                <a:ext uri="{FF2B5EF4-FFF2-40B4-BE49-F238E27FC236}">
                  <a16:creationId xmlns:a16="http://schemas.microsoft.com/office/drawing/2014/main" id="{B989E1CC-1C6B-5099-68EB-1DBA1691E06F}"/>
                </a:ext>
              </a:extLst>
            </p:cNvPr>
            <p:cNvSpPr/>
            <p:nvPr/>
          </p:nvSpPr>
          <p:spPr>
            <a:xfrm>
              <a:off x="1781581" y="3637946"/>
              <a:ext cx="88399" cy="96148"/>
            </a:xfrm>
            <a:custGeom>
              <a:avLst/>
              <a:gdLst/>
              <a:ahLst/>
              <a:cxnLst/>
              <a:rect l="l" t="t" r="r" b="b"/>
              <a:pathLst>
                <a:path w="2681" h="2916" extrusionOk="0">
                  <a:moveTo>
                    <a:pt x="1" y="0"/>
                  </a:moveTo>
                  <a:lnTo>
                    <a:pt x="1" y="2916"/>
                  </a:lnTo>
                  <a:lnTo>
                    <a:pt x="743" y="2916"/>
                  </a:lnTo>
                  <a:lnTo>
                    <a:pt x="743" y="1775"/>
                  </a:lnTo>
                  <a:lnTo>
                    <a:pt x="1939" y="1775"/>
                  </a:lnTo>
                  <a:lnTo>
                    <a:pt x="1939" y="2916"/>
                  </a:lnTo>
                  <a:lnTo>
                    <a:pt x="2681" y="2916"/>
                  </a:lnTo>
                  <a:lnTo>
                    <a:pt x="2681" y="0"/>
                  </a:lnTo>
                  <a:lnTo>
                    <a:pt x="1939" y="0"/>
                  </a:lnTo>
                  <a:lnTo>
                    <a:pt x="1939" y="1196"/>
                  </a:lnTo>
                  <a:lnTo>
                    <a:pt x="743" y="1196"/>
                  </a:lnTo>
                  <a:lnTo>
                    <a:pt x="743" y="0"/>
                  </a:lnTo>
                  <a:close/>
                </a:path>
              </a:pathLst>
            </a:custGeom>
            <a:solidFill>
              <a:srgbClr val="FFFFFF"/>
            </a:solidFill>
            <a:ln w="5875" cap="flat" cmpd="sng">
              <a:solidFill>
                <a:schemeClr val="tx1">
                  <a:lumMod val="85000"/>
                  <a:alpha val="51000"/>
                </a:schemeClr>
              </a:solidFill>
              <a:prstDash val="solid"/>
              <a:miter lim="18109"/>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2" name="Google Shape;4406;p90">
              <a:extLst>
                <a:ext uri="{FF2B5EF4-FFF2-40B4-BE49-F238E27FC236}">
                  <a16:creationId xmlns:a16="http://schemas.microsoft.com/office/drawing/2014/main" id="{DAE16AE3-A458-6A71-AA5D-8F0F91BA4E2F}"/>
                </a:ext>
              </a:extLst>
            </p:cNvPr>
            <p:cNvSpPr/>
            <p:nvPr/>
          </p:nvSpPr>
          <p:spPr>
            <a:xfrm>
              <a:off x="1889073" y="3637946"/>
              <a:ext cx="80651" cy="96148"/>
            </a:xfrm>
            <a:custGeom>
              <a:avLst/>
              <a:gdLst/>
              <a:ahLst/>
              <a:cxnLst/>
              <a:rect l="l" t="t" r="r" b="b"/>
              <a:pathLst>
                <a:path w="2446" h="2916" extrusionOk="0">
                  <a:moveTo>
                    <a:pt x="1232" y="580"/>
                  </a:moveTo>
                  <a:cubicBezTo>
                    <a:pt x="1558" y="580"/>
                    <a:pt x="1739" y="725"/>
                    <a:pt x="1739" y="1033"/>
                  </a:cubicBezTo>
                  <a:cubicBezTo>
                    <a:pt x="1739" y="1340"/>
                    <a:pt x="1558" y="1503"/>
                    <a:pt x="1232" y="1503"/>
                  </a:cubicBezTo>
                  <a:lnTo>
                    <a:pt x="743" y="1503"/>
                  </a:lnTo>
                  <a:lnTo>
                    <a:pt x="743" y="580"/>
                  </a:lnTo>
                  <a:close/>
                  <a:moveTo>
                    <a:pt x="1" y="0"/>
                  </a:moveTo>
                  <a:lnTo>
                    <a:pt x="1" y="2916"/>
                  </a:lnTo>
                  <a:lnTo>
                    <a:pt x="743" y="2916"/>
                  </a:lnTo>
                  <a:lnTo>
                    <a:pt x="743" y="2101"/>
                  </a:lnTo>
                  <a:lnTo>
                    <a:pt x="1268" y="2101"/>
                  </a:lnTo>
                  <a:cubicBezTo>
                    <a:pt x="2011" y="2101"/>
                    <a:pt x="2445" y="1666"/>
                    <a:pt x="2445" y="1014"/>
                  </a:cubicBezTo>
                  <a:cubicBezTo>
                    <a:pt x="2445" y="362"/>
                    <a:pt x="2011" y="0"/>
                    <a:pt x="1268" y="0"/>
                  </a:cubicBezTo>
                  <a:close/>
                </a:path>
              </a:pathLst>
            </a:custGeom>
            <a:solidFill>
              <a:srgbClr val="FFFFFF"/>
            </a:solidFill>
            <a:ln w="5875" cap="flat" cmpd="sng">
              <a:solidFill>
                <a:schemeClr val="tx1">
                  <a:lumMod val="85000"/>
                  <a:alpha val="51000"/>
                </a:schemeClr>
              </a:solidFill>
              <a:prstDash val="solid"/>
              <a:miter lim="18109"/>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3" name="Google Shape;4407;p90">
              <a:extLst>
                <a:ext uri="{FF2B5EF4-FFF2-40B4-BE49-F238E27FC236}">
                  <a16:creationId xmlns:a16="http://schemas.microsoft.com/office/drawing/2014/main" id="{EE47FB96-2495-7F30-D4D0-C7D1136CCBE6}"/>
                </a:ext>
              </a:extLst>
            </p:cNvPr>
            <p:cNvSpPr/>
            <p:nvPr/>
          </p:nvSpPr>
          <p:spPr>
            <a:xfrm>
              <a:off x="735420" y="3088586"/>
              <a:ext cx="589416" cy="351124"/>
            </a:xfrm>
            <a:custGeom>
              <a:avLst/>
              <a:gdLst/>
              <a:ahLst/>
              <a:cxnLst/>
              <a:rect l="l" t="t" r="r" b="b"/>
              <a:pathLst>
                <a:path w="17876" h="10649" extrusionOk="0">
                  <a:moveTo>
                    <a:pt x="128" y="1"/>
                  </a:moveTo>
                  <a:cubicBezTo>
                    <a:pt x="55" y="1"/>
                    <a:pt x="1" y="55"/>
                    <a:pt x="1" y="127"/>
                  </a:cubicBezTo>
                  <a:lnTo>
                    <a:pt x="1" y="10649"/>
                  </a:lnTo>
                  <a:lnTo>
                    <a:pt x="17875" y="10649"/>
                  </a:lnTo>
                  <a:lnTo>
                    <a:pt x="17875" y="19"/>
                  </a:lnTo>
                  <a:lnTo>
                    <a:pt x="10269" y="1"/>
                  </a:lnTo>
                  <a:close/>
                </a:path>
              </a:pathLst>
            </a:custGeom>
            <a:solidFill>
              <a:srgbClr val="E2B14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4" name="Google Shape;4408;p90">
              <a:extLst>
                <a:ext uri="{FF2B5EF4-FFF2-40B4-BE49-F238E27FC236}">
                  <a16:creationId xmlns:a16="http://schemas.microsoft.com/office/drawing/2014/main" id="{47EB71E7-3583-E577-E4FA-81770275EEA2}"/>
                </a:ext>
              </a:extLst>
            </p:cNvPr>
            <p:cNvSpPr/>
            <p:nvPr/>
          </p:nvSpPr>
          <p:spPr>
            <a:xfrm>
              <a:off x="731859" y="3085619"/>
              <a:ext cx="596538" cy="358279"/>
            </a:xfrm>
            <a:custGeom>
              <a:avLst/>
              <a:gdLst/>
              <a:ahLst/>
              <a:cxnLst/>
              <a:rect l="l" t="t" r="r" b="b"/>
              <a:pathLst>
                <a:path w="18092" h="10866" extrusionOk="0">
                  <a:moveTo>
                    <a:pt x="17856" y="217"/>
                  </a:moveTo>
                  <a:lnTo>
                    <a:pt x="17856" y="10630"/>
                  </a:lnTo>
                  <a:lnTo>
                    <a:pt x="218" y="10630"/>
                  </a:lnTo>
                  <a:lnTo>
                    <a:pt x="236" y="217"/>
                  </a:lnTo>
                  <a:close/>
                  <a:moveTo>
                    <a:pt x="218" y="0"/>
                  </a:moveTo>
                  <a:cubicBezTo>
                    <a:pt x="91" y="0"/>
                    <a:pt x="0" y="91"/>
                    <a:pt x="0" y="217"/>
                  </a:cubicBezTo>
                  <a:lnTo>
                    <a:pt x="0" y="10866"/>
                  </a:lnTo>
                  <a:lnTo>
                    <a:pt x="18092" y="10866"/>
                  </a:lnTo>
                  <a:lnTo>
                    <a:pt x="18092"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5" name="Google Shape;4409;p90">
              <a:extLst>
                <a:ext uri="{FF2B5EF4-FFF2-40B4-BE49-F238E27FC236}">
                  <a16:creationId xmlns:a16="http://schemas.microsoft.com/office/drawing/2014/main" id="{AA0D9881-4C8E-CE1E-6DAC-DBC865B90E53}"/>
                </a:ext>
              </a:extLst>
            </p:cNvPr>
            <p:cNvSpPr/>
            <p:nvPr/>
          </p:nvSpPr>
          <p:spPr>
            <a:xfrm>
              <a:off x="735420" y="3088586"/>
              <a:ext cx="589416" cy="351124"/>
            </a:xfrm>
            <a:custGeom>
              <a:avLst/>
              <a:gdLst/>
              <a:ahLst/>
              <a:cxnLst/>
              <a:rect l="l" t="t" r="r" b="b"/>
              <a:pathLst>
                <a:path w="17876" h="10649" extrusionOk="0">
                  <a:moveTo>
                    <a:pt x="128" y="1"/>
                  </a:moveTo>
                  <a:cubicBezTo>
                    <a:pt x="55" y="1"/>
                    <a:pt x="1" y="55"/>
                    <a:pt x="1" y="127"/>
                  </a:cubicBezTo>
                  <a:lnTo>
                    <a:pt x="1" y="10649"/>
                  </a:lnTo>
                  <a:lnTo>
                    <a:pt x="17875" y="10649"/>
                  </a:lnTo>
                  <a:lnTo>
                    <a:pt x="17875" y="19"/>
                  </a:lnTo>
                  <a:lnTo>
                    <a:pt x="10269" y="1"/>
                  </a:lnTo>
                  <a:close/>
                </a:path>
              </a:pathLst>
            </a:custGeom>
            <a:solidFill>
              <a:srgbClr val="6C61B5"/>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6" name="Google Shape;4410;p90">
              <a:extLst>
                <a:ext uri="{FF2B5EF4-FFF2-40B4-BE49-F238E27FC236}">
                  <a16:creationId xmlns:a16="http://schemas.microsoft.com/office/drawing/2014/main" id="{E6686F08-B635-78DF-CBE8-D2D74EBBA241}"/>
                </a:ext>
              </a:extLst>
            </p:cNvPr>
            <p:cNvSpPr/>
            <p:nvPr/>
          </p:nvSpPr>
          <p:spPr>
            <a:xfrm>
              <a:off x="731859" y="3085619"/>
              <a:ext cx="596538" cy="358279"/>
            </a:xfrm>
            <a:custGeom>
              <a:avLst/>
              <a:gdLst/>
              <a:ahLst/>
              <a:cxnLst/>
              <a:rect l="l" t="t" r="r" b="b"/>
              <a:pathLst>
                <a:path w="18092" h="10866" extrusionOk="0">
                  <a:moveTo>
                    <a:pt x="17856" y="217"/>
                  </a:moveTo>
                  <a:lnTo>
                    <a:pt x="17856" y="10630"/>
                  </a:lnTo>
                  <a:lnTo>
                    <a:pt x="218" y="10630"/>
                  </a:lnTo>
                  <a:lnTo>
                    <a:pt x="236" y="217"/>
                  </a:lnTo>
                  <a:close/>
                  <a:moveTo>
                    <a:pt x="218" y="0"/>
                  </a:moveTo>
                  <a:cubicBezTo>
                    <a:pt x="91" y="0"/>
                    <a:pt x="0" y="91"/>
                    <a:pt x="0" y="217"/>
                  </a:cubicBezTo>
                  <a:lnTo>
                    <a:pt x="0" y="10866"/>
                  </a:lnTo>
                  <a:lnTo>
                    <a:pt x="18092" y="10866"/>
                  </a:lnTo>
                  <a:lnTo>
                    <a:pt x="18092" y="0"/>
                  </a:ln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7" name="Google Shape;4411;p90">
              <a:extLst>
                <a:ext uri="{FF2B5EF4-FFF2-40B4-BE49-F238E27FC236}">
                  <a16:creationId xmlns:a16="http://schemas.microsoft.com/office/drawing/2014/main" id="{9FAD3918-B3FA-5440-6FBA-7711894BAF7B}"/>
                </a:ext>
              </a:extLst>
            </p:cNvPr>
            <p:cNvSpPr/>
            <p:nvPr/>
          </p:nvSpPr>
          <p:spPr>
            <a:xfrm>
              <a:off x="736046" y="3067088"/>
              <a:ext cx="588163" cy="390559"/>
            </a:xfrm>
            <a:custGeom>
              <a:avLst/>
              <a:gdLst/>
              <a:ahLst/>
              <a:cxnLst/>
              <a:rect l="l" t="t" r="r" b="b"/>
              <a:pathLst>
                <a:path w="17838" h="11845" extrusionOk="0">
                  <a:moveTo>
                    <a:pt x="10667" y="1"/>
                  </a:moveTo>
                  <a:cubicBezTo>
                    <a:pt x="10431" y="1"/>
                    <a:pt x="10232" y="182"/>
                    <a:pt x="10250" y="417"/>
                  </a:cubicBezTo>
                  <a:lnTo>
                    <a:pt x="10250" y="870"/>
                  </a:lnTo>
                  <a:cubicBezTo>
                    <a:pt x="10232" y="1051"/>
                    <a:pt x="10105" y="1178"/>
                    <a:pt x="9942" y="1178"/>
                  </a:cubicBezTo>
                  <a:lnTo>
                    <a:pt x="435" y="1178"/>
                  </a:lnTo>
                  <a:cubicBezTo>
                    <a:pt x="199" y="1178"/>
                    <a:pt x="0" y="1377"/>
                    <a:pt x="0" y="1612"/>
                  </a:cubicBezTo>
                  <a:lnTo>
                    <a:pt x="0" y="11518"/>
                  </a:lnTo>
                  <a:cubicBezTo>
                    <a:pt x="0" y="11699"/>
                    <a:pt x="127" y="11826"/>
                    <a:pt x="290" y="11844"/>
                  </a:cubicBezTo>
                  <a:lnTo>
                    <a:pt x="17530" y="11844"/>
                  </a:lnTo>
                  <a:cubicBezTo>
                    <a:pt x="17693" y="11844"/>
                    <a:pt x="17838" y="11699"/>
                    <a:pt x="17838" y="11536"/>
                  </a:cubicBezTo>
                  <a:lnTo>
                    <a:pt x="17838" y="417"/>
                  </a:lnTo>
                  <a:cubicBezTo>
                    <a:pt x="17838" y="182"/>
                    <a:pt x="17639" y="1"/>
                    <a:pt x="17421" y="1"/>
                  </a:cubicBezTo>
                  <a:close/>
                </a:path>
              </a:pathLst>
            </a:custGeom>
            <a:solidFill>
              <a:schemeClr val="lt2"/>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8" name="Google Shape;4412;p90">
              <a:extLst>
                <a:ext uri="{FF2B5EF4-FFF2-40B4-BE49-F238E27FC236}">
                  <a16:creationId xmlns:a16="http://schemas.microsoft.com/office/drawing/2014/main" id="{E57D74F0-8112-12CA-88C7-A919FF476AA7}"/>
                </a:ext>
              </a:extLst>
            </p:cNvPr>
            <p:cNvSpPr/>
            <p:nvPr/>
          </p:nvSpPr>
          <p:spPr>
            <a:xfrm>
              <a:off x="731265" y="3063527"/>
              <a:ext cx="596538" cy="397681"/>
            </a:xfrm>
            <a:custGeom>
              <a:avLst/>
              <a:gdLst/>
              <a:ahLst/>
              <a:cxnLst/>
              <a:rect l="l" t="t" r="r" b="b"/>
              <a:pathLst>
                <a:path w="18092" h="12061" extrusionOk="0">
                  <a:moveTo>
                    <a:pt x="17566" y="217"/>
                  </a:moveTo>
                  <a:cubicBezTo>
                    <a:pt x="17729" y="217"/>
                    <a:pt x="17874" y="362"/>
                    <a:pt x="17874" y="525"/>
                  </a:cubicBezTo>
                  <a:lnTo>
                    <a:pt x="17874" y="11644"/>
                  </a:lnTo>
                  <a:cubicBezTo>
                    <a:pt x="17874" y="11753"/>
                    <a:pt x="17784" y="11825"/>
                    <a:pt x="17693" y="11825"/>
                  </a:cubicBezTo>
                  <a:lnTo>
                    <a:pt x="435" y="11825"/>
                  </a:lnTo>
                  <a:cubicBezTo>
                    <a:pt x="326" y="11825"/>
                    <a:pt x="236" y="11753"/>
                    <a:pt x="236" y="11644"/>
                  </a:cubicBezTo>
                  <a:lnTo>
                    <a:pt x="236" y="1720"/>
                  </a:lnTo>
                  <a:cubicBezTo>
                    <a:pt x="236" y="1539"/>
                    <a:pt x="380" y="1413"/>
                    <a:pt x="562" y="1413"/>
                  </a:cubicBezTo>
                  <a:lnTo>
                    <a:pt x="10069" y="1394"/>
                  </a:lnTo>
                  <a:cubicBezTo>
                    <a:pt x="10304" y="1394"/>
                    <a:pt x="10486" y="1213"/>
                    <a:pt x="10486" y="978"/>
                  </a:cubicBezTo>
                  <a:lnTo>
                    <a:pt x="10486" y="525"/>
                  </a:lnTo>
                  <a:cubicBezTo>
                    <a:pt x="10486" y="362"/>
                    <a:pt x="10630" y="217"/>
                    <a:pt x="10812" y="217"/>
                  </a:cubicBezTo>
                  <a:close/>
                  <a:moveTo>
                    <a:pt x="10793" y="0"/>
                  </a:moveTo>
                  <a:cubicBezTo>
                    <a:pt x="10486" y="0"/>
                    <a:pt x="10250" y="235"/>
                    <a:pt x="10250" y="543"/>
                  </a:cubicBezTo>
                  <a:lnTo>
                    <a:pt x="10250" y="996"/>
                  </a:lnTo>
                  <a:cubicBezTo>
                    <a:pt x="10250" y="1087"/>
                    <a:pt x="10160" y="1177"/>
                    <a:pt x="10051" y="1177"/>
                  </a:cubicBezTo>
                  <a:lnTo>
                    <a:pt x="543" y="1177"/>
                  </a:lnTo>
                  <a:cubicBezTo>
                    <a:pt x="254" y="1177"/>
                    <a:pt x="0" y="1413"/>
                    <a:pt x="0" y="1720"/>
                  </a:cubicBezTo>
                  <a:lnTo>
                    <a:pt x="0" y="11644"/>
                  </a:lnTo>
                  <a:cubicBezTo>
                    <a:pt x="0" y="11880"/>
                    <a:pt x="199" y="12061"/>
                    <a:pt x="435" y="12061"/>
                  </a:cubicBezTo>
                  <a:lnTo>
                    <a:pt x="17693" y="12061"/>
                  </a:lnTo>
                  <a:cubicBezTo>
                    <a:pt x="17910" y="12043"/>
                    <a:pt x="18092" y="11862"/>
                    <a:pt x="18092" y="11644"/>
                  </a:cubicBezTo>
                  <a:lnTo>
                    <a:pt x="18092" y="543"/>
                  </a:lnTo>
                  <a:cubicBezTo>
                    <a:pt x="18092" y="235"/>
                    <a:pt x="17838" y="0"/>
                    <a:pt x="17548" y="0"/>
                  </a:cubicBezTo>
                  <a:close/>
                </a:path>
              </a:pathLst>
            </a:custGeom>
            <a:solidFill>
              <a:srgbClr val="000000"/>
            </a:solidFill>
            <a:ln>
              <a:solidFill>
                <a:schemeClr val="tx1">
                  <a:lumMod val="85000"/>
                  <a:alpha val="51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39" name="Google Shape;4413;p90">
              <a:extLst>
                <a:ext uri="{FF2B5EF4-FFF2-40B4-BE49-F238E27FC236}">
                  <a16:creationId xmlns:a16="http://schemas.microsoft.com/office/drawing/2014/main" id="{4D905EEC-FF02-09FC-B5FD-931EB11F5733}"/>
                </a:ext>
              </a:extLst>
            </p:cNvPr>
            <p:cNvSpPr/>
            <p:nvPr/>
          </p:nvSpPr>
          <p:spPr>
            <a:xfrm>
              <a:off x="881127" y="3190703"/>
              <a:ext cx="119459" cy="175579"/>
            </a:xfrm>
            <a:custGeom>
              <a:avLst/>
              <a:gdLst/>
              <a:ahLst/>
              <a:cxnLst/>
              <a:rect l="l" t="t" r="r" b="b"/>
              <a:pathLst>
                <a:path w="3623" h="5325" extrusionOk="0">
                  <a:moveTo>
                    <a:pt x="471" y="0"/>
                  </a:moveTo>
                  <a:lnTo>
                    <a:pt x="471" y="1087"/>
                  </a:lnTo>
                  <a:lnTo>
                    <a:pt x="2282" y="1087"/>
                  </a:lnTo>
                  <a:lnTo>
                    <a:pt x="2282" y="3514"/>
                  </a:lnTo>
                  <a:cubicBezTo>
                    <a:pt x="2282" y="3948"/>
                    <a:pt x="2065" y="4165"/>
                    <a:pt x="1721" y="4165"/>
                  </a:cubicBezTo>
                  <a:cubicBezTo>
                    <a:pt x="1286" y="4111"/>
                    <a:pt x="888" y="3912"/>
                    <a:pt x="616" y="3586"/>
                  </a:cubicBezTo>
                  <a:lnTo>
                    <a:pt x="1" y="4473"/>
                  </a:lnTo>
                  <a:cubicBezTo>
                    <a:pt x="453" y="5017"/>
                    <a:pt x="1105" y="5324"/>
                    <a:pt x="1812" y="5324"/>
                  </a:cubicBezTo>
                  <a:cubicBezTo>
                    <a:pt x="2916" y="5324"/>
                    <a:pt x="3623" y="4673"/>
                    <a:pt x="3623" y="3550"/>
                  </a:cubicBezTo>
                  <a:lnTo>
                    <a:pt x="3623" y="0"/>
                  </a:lnTo>
                  <a:close/>
                </a:path>
              </a:pathLst>
            </a:custGeom>
            <a:solidFill>
              <a:srgbClr val="FFFFFF"/>
            </a:solidFill>
            <a:ln w="5875" cap="flat" cmpd="sng">
              <a:solidFill>
                <a:schemeClr val="tx1">
                  <a:lumMod val="85000"/>
                  <a:alpha val="51000"/>
                </a:schemeClr>
              </a:solidFill>
              <a:prstDash val="solid"/>
              <a:miter lim="18109"/>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40" name="Google Shape;4414;p90">
              <a:extLst>
                <a:ext uri="{FF2B5EF4-FFF2-40B4-BE49-F238E27FC236}">
                  <a16:creationId xmlns:a16="http://schemas.microsoft.com/office/drawing/2014/main" id="{EED8EF74-75CE-DC7D-8C5A-9EC3C08F2AAF}"/>
                </a:ext>
              </a:extLst>
            </p:cNvPr>
            <p:cNvSpPr/>
            <p:nvPr/>
          </p:nvSpPr>
          <p:spPr>
            <a:xfrm>
              <a:off x="1019052" y="3188922"/>
              <a:ext cx="148739" cy="176766"/>
            </a:xfrm>
            <a:custGeom>
              <a:avLst/>
              <a:gdLst/>
              <a:ahLst/>
              <a:cxnLst/>
              <a:rect l="l" t="t" r="r" b="b"/>
              <a:pathLst>
                <a:path w="4511" h="5361" extrusionOk="0">
                  <a:moveTo>
                    <a:pt x="2410" y="0"/>
                  </a:moveTo>
                  <a:cubicBezTo>
                    <a:pt x="1160" y="0"/>
                    <a:pt x="327" y="616"/>
                    <a:pt x="327" y="1576"/>
                  </a:cubicBezTo>
                  <a:cubicBezTo>
                    <a:pt x="327" y="3441"/>
                    <a:pt x="3098" y="2898"/>
                    <a:pt x="3098" y="3821"/>
                  </a:cubicBezTo>
                  <a:cubicBezTo>
                    <a:pt x="3098" y="4111"/>
                    <a:pt x="2844" y="4274"/>
                    <a:pt x="2428" y="4274"/>
                  </a:cubicBezTo>
                  <a:cubicBezTo>
                    <a:pt x="1721" y="4219"/>
                    <a:pt x="1051" y="3948"/>
                    <a:pt x="526" y="3477"/>
                  </a:cubicBezTo>
                  <a:lnTo>
                    <a:pt x="1" y="4509"/>
                  </a:lnTo>
                  <a:cubicBezTo>
                    <a:pt x="689" y="5053"/>
                    <a:pt x="1540" y="5342"/>
                    <a:pt x="2410" y="5360"/>
                  </a:cubicBezTo>
                  <a:cubicBezTo>
                    <a:pt x="3587" y="5360"/>
                    <a:pt x="4510" y="4799"/>
                    <a:pt x="4510" y="3749"/>
                  </a:cubicBezTo>
                  <a:cubicBezTo>
                    <a:pt x="4510" y="1847"/>
                    <a:pt x="1739" y="2354"/>
                    <a:pt x="1739" y="1449"/>
                  </a:cubicBezTo>
                  <a:cubicBezTo>
                    <a:pt x="1739" y="1195"/>
                    <a:pt x="1957" y="1068"/>
                    <a:pt x="2301" y="1068"/>
                  </a:cubicBezTo>
                  <a:cubicBezTo>
                    <a:pt x="2898" y="1123"/>
                    <a:pt x="3478" y="1304"/>
                    <a:pt x="4003" y="1612"/>
                  </a:cubicBezTo>
                  <a:lnTo>
                    <a:pt x="4492" y="580"/>
                  </a:lnTo>
                  <a:cubicBezTo>
                    <a:pt x="3876" y="199"/>
                    <a:pt x="3152" y="0"/>
                    <a:pt x="2410" y="0"/>
                  </a:cubicBezTo>
                  <a:close/>
                </a:path>
              </a:pathLst>
            </a:custGeom>
            <a:solidFill>
              <a:srgbClr val="FFFFFF"/>
            </a:solidFill>
            <a:ln w="5875" cap="flat" cmpd="sng">
              <a:solidFill>
                <a:schemeClr val="tx1">
                  <a:lumMod val="85000"/>
                  <a:alpha val="51000"/>
                </a:schemeClr>
              </a:solidFill>
              <a:prstDash val="solid"/>
              <a:miter lim="18109"/>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2042" name="Google Shape;4624;p99">
            <a:extLst>
              <a:ext uri="{FF2B5EF4-FFF2-40B4-BE49-F238E27FC236}">
                <a16:creationId xmlns:a16="http://schemas.microsoft.com/office/drawing/2014/main" id="{D08C9860-E40D-4BC5-EED4-FC96D3F062BD}"/>
              </a:ext>
            </a:extLst>
          </p:cNvPr>
          <p:cNvGrpSpPr/>
          <p:nvPr/>
        </p:nvGrpSpPr>
        <p:grpSpPr>
          <a:xfrm>
            <a:off x="-294944" y="2971712"/>
            <a:ext cx="2660814" cy="1949234"/>
            <a:chOff x="3217066" y="1970359"/>
            <a:chExt cx="2660814" cy="2326677"/>
          </a:xfrm>
          <a:noFill/>
        </p:grpSpPr>
        <p:sp>
          <p:nvSpPr>
            <p:cNvPr id="2043" name="Google Shape;4625;p99">
              <a:extLst>
                <a:ext uri="{FF2B5EF4-FFF2-40B4-BE49-F238E27FC236}">
                  <a16:creationId xmlns:a16="http://schemas.microsoft.com/office/drawing/2014/main" id="{DFEF2E49-024F-81DD-56F0-915E58253328}"/>
                </a:ext>
              </a:extLst>
            </p:cNvPr>
            <p:cNvSpPr/>
            <p:nvPr/>
          </p:nvSpPr>
          <p:spPr>
            <a:xfrm>
              <a:off x="3257166" y="3673992"/>
              <a:ext cx="504607" cy="525062"/>
            </a:xfrm>
            <a:custGeom>
              <a:avLst/>
              <a:gdLst/>
              <a:ahLst/>
              <a:cxnLst/>
              <a:rect l="l" t="t" r="r" b="b"/>
              <a:pathLst>
                <a:path w="8708" h="9061" extrusionOk="0">
                  <a:moveTo>
                    <a:pt x="1" y="5986"/>
                  </a:moveTo>
                  <a:lnTo>
                    <a:pt x="2494" y="9061"/>
                  </a:lnTo>
                  <a:lnTo>
                    <a:pt x="8707" y="9061"/>
                  </a:lnTo>
                  <a:lnTo>
                    <a:pt x="8707" y="2848"/>
                  </a:lnTo>
                  <a:lnTo>
                    <a:pt x="6497" y="0"/>
                  </a:lnTo>
                  <a:lnTo>
                    <a:pt x="1"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44" name="Google Shape;4626;p99">
              <a:extLst>
                <a:ext uri="{FF2B5EF4-FFF2-40B4-BE49-F238E27FC236}">
                  <a16:creationId xmlns:a16="http://schemas.microsoft.com/office/drawing/2014/main" id="{1A3A08C5-40F0-5F5B-31DA-8693AD0C1CD0}"/>
                </a:ext>
              </a:extLst>
            </p:cNvPr>
            <p:cNvSpPr/>
            <p:nvPr/>
          </p:nvSpPr>
          <p:spPr>
            <a:xfrm>
              <a:off x="3451346" y="2779817"/>
              <a:ext cx="504549" cy="525062"/>
            </a:xfrm>
            <a:custGeom>
              <a:avLst/>
              <a:gdLst/>
              <a:ahLst/>
              <a:cxnLst/>
              <a:rect l="l" t="t" r="r" b="b"/>
              <a:pathLst>
                <a:path w="8707" h="9061" extrusionOk="0">
                  <a:moveTo>
                    <a:pt x="0" y="5985"/>
                  </a:moveTo>
                  <a:lnTo>
                    <a:pt x="2493" y="9061"/>
                  </a:lnTo>
                  <a:lnTo>
                    <a:pt x="8707" y="9061"/>
                  </a:lnTo>
                  <a:lnTo>
                    <a:pt x="8707" y="2847"/>
                  </a:lnTo>
                  <a:lnTo>
                    <a:pt x="6489" y="0"/>
                  </a:lnTo>
                  <a:lnTo>
                    <a:pt x="0"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45" name="Google Shape;4627;p99">
              <a:extLst>
                <a:ext uri="{FF2B5EF4-FFF2-40B4-BE49-F238E27FC236}">
                  <a16:creationId xmlns:a16="http://schemas.microsoft.com/office/drawing/2014/main" id="{0FB80CA7-7414-951E-C9D3-343207D0B149}"/>
                </a:ext>
              </a:extLst>
            </p:cNvPr>
            <p:cNvSpPr/>
            <p:nvPr/>
          </p:nvSpPr>
          <p:spPr>
            <a:xfrm>
              <a:off x="4684631" y="2378246"/>
              <a:ext cx="504607" cy="525120"/>
            </a:xfrm>
            <a:custGeom>
              <a:avLst/>
              <a:gdLst/>
              <a:ahLst/>
              <a:cxnLst/>
              <a:rect l="l" t="t" r="r" b="b"/>
              <a:pathLst>
                <a:path w="8708" h="9062" extrusionOk="0">
                  <a:moveTo>
                    <a:pt x="0" y="5986"/>
                  </a:moveTo>
                  <a:lnTo>
                    <a:pt x="2494" y="9061"/>
                  </a:lnTo>
                  <a:lnTo>
                    <a:pt x="8707" y="9061"/>
                  </a:lnTo>
                  <a:lnTo>
                    <a:pt x="8707" y="2848"/>
                  </a:lnTo>
                  <a:lnTo>
                    <a:pt x="6489" y="1"/>
                  </a:lnTo>
                  <a:lnTo>
                    <a:pt x="0" y="1"/>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46" name="Google Shape;4628;p99">
              <a:extLst>
                <a:ext uri="{FF2B5EF4-FFF2-40B4-BE49-F238E27FC236}">
                  <a16:creationId xmlns:a16="http://schemas.microsoft.com/office/drawing/2014/main" id="{CE0D6105-38B4-F34C-725E-A7C6BAB86040}"/>
                </a:ext>
              </a:extLst>
            </p:cNvPr>
            <p:cNvSpPr/>
            <p:nvPr/>
          </p:nvSpPr>
          <p:spPr>
            <a:xfrm>
              <a:off x="5373273" y="2897854"/>
              <a:ext cx="504607" cy="525062"/>
            </a:xfrm>
            <a:custGeom>
              <a:avLst/>
              <a:gdLst/>
              <a:ahLst/>
              <a:cxnLst/>
              <a:rect l="l" t="t" r="r" b="b"/>
              <a:pathLst>
                <a:path w="8708" h="9061" extrusionOk="0">
                  <a:moveTo>
                    <a:pt x="1" y="5985"/>
                  </a:moveTo>
                  <a:lnTo>
                    <a:pt x="2494" y="9061"/>
                  </a:lnTo>
                  <a:lnTo>
                    <a:pt x="8707" y="9061"/>
                  </a:lnTo>
                  <a:lnTo>
                    <a:pt x="8707" y="2847"/>
                  </a:lnTo>
                  <a:lnTo>
                    <a:pt x="6489" y="0"/>
                  </a:lnTo>
                  <a:lnTo>
                    <a:pt x="1"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47" name="Google Shape;4629;p99">
              <a:extLst>
                <a:ext uri="{FF2B5EF4-FFF2-40B4-BE49-F238E27FC236}">
                  <a16:creationId xmlns:a16="http://schemas.microsoft.com/office/drawing/2014/main" id="{125B7CCC-D371-1F4A-7518-3E4478257D5A}"/>
                </a:ext>
              </a:extLst>
            </p:cNvPr>
            <p:cNvSpPr/>
            <p:nvPr/>
          </p:nvSpPr>
          <p:spPr>
            <a:xfrm>
              <a:off x="3822322" y="2025988"/>
              <a:ext cx="504607" cy="525062"/>
            </a:xfrm>
            <a:custGeom>
              <a:avLst/>
              <a:gdLst/>
              <a:ahLst/>
              <a:cxnLst/>
              <a:rect l="l" t="t" r="r" b="b"/>
              <a:pathLst>
                <a:path w="8708" h="9061" extrusionOk="0">
                  <a:moveTo>
                    <a:pt x="0" y="5985"/>
                  </a:moveTo>
                  <a:lnTo>
                    <a:pt x="2494" y="9061"/>
                  </a:lnTo>
                  <a:lnTo>
                    <a:pt x="8707" y="9061"/>
                  </a:lnTo>
                  <a:lnTo>
                    <a:pt x="8707" y="2847"/>
                  </a:lnTo>
                  <a:lnTo>
                    <a:pt x="6489" y="0"/>
                  </a:lnTo>
                  <a:lnTo>
                    <a:pt x="0"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48" name="Google Shape;4630;p99">
              <a:extLst>
                <a:ext uri="{FF2B5EF4-FFF2-40B4-BE49-F238E27FC236}">
                  <a16:creationId xmlns:a16="http://schemas.microsoft.com/office/drawing/2014/main" id="{2A041B35-B337-6F15-7B9F-118B6DC7042F}"/>
                </a:ext>
              </a:extLst>
            </p:cNvPr>
            <p:cNvSpPr/>
            <p:nvPr/>
          </p:nvSpPr>
          <p:spPr>
            <a:xfrm>
              <a:off x="5174109" y="3678976"/>
              <a:ext cx="504607" cy="525120"/>
            </a:xfrm>
            <a:custGeom>
              <a:avLst/>
              <a:gdLst/>
              <a:ahLst/>
              <a:cxnLst/>
              <a:rect l="l" t="t" r="r" b="b"/>
              <a:pathLst>
                <a:path w="8708" h="9062" extrusionOk="0">
                  <a:moveTo>
                    <a:pt x="1" y="5986"/>
                  </a:moveTo>
                  <a:lnTo>
                    <a:pt x="2494" y="9061"/>
                  </a:lnTo>
                  <a:lnTo>
                    <a:pt x="8707" y="9061"/>
                  </a:lnTo>
                  <a:lnTo>
                    <a:pt x="8707" y="2848"/>
                  </a:lnTo>
                  <a:lnTo>
                    <a:pt x="6489" y="1"/>
                  </a:lnTo>
                  <a:lnTo>
                    <a:pt x="1" y="1"/>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49" name="Google Shape;4631;p99">
              <a:extLst>
                <a:ext uri="{FF2B5EF4-FFF2-40B4-BE49-F238E27FC236}">
                  <a16:creationId xmlns:a16="http://schemas.microsoft.com/office/drawing/2014/main" id="{13C23E5B-3B46-904B-9169-DA1B33751EE3}"/>
                </a:ext>
              </a:extLst>
            </p:cNvPr>
            <p:cNvSpPr/>
            <p:nvPr/>
          </p:nvSpPr>
          <p:spPr>
            <a:xfrm>
              <a:off x="4495492" y="2935635"/>
              <a:ext cx="58" cy="6027"/>
            </a:xfrm>
            <a:custGeom>
              <a:avLst/>
              <a:gdLst/>
              <a:ahLst/>
              <a:cxnLst/>
              <a:rect l="l" t="t" r="r" b="b"/>
              <a:pathLst>
                <a:path w="1" h="104" fill="none" extrusionOk="0">
                  <a:moveTo>
                    <a:pt x="0" y="103"/>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0" name="Google Shape;4632;p99">
              <a:extLst>
                <a:ext uri="{FF2B5EF4-FFF2-40B4-BE49-F238E27FC236}">
                  <a16:creationId xmlns:a16="http://schemas.microsoft.com/office/drawing/2014/main" id="{4AE890C5-A38F-1DDF-E28F-3B4FA4CCC3C6}"/>
                </a:ext>
              </a:extLst>
            </p:cNvPr>
            <p:cNvSpPr/>
            <p:nvPr/>
          </p:nvSpPr>
          <p:spPr>
            <a:xfrm>
              <a:off x="4386552" y="2505902"/>
              <a:ext cx="243901" cy="412934"/>
            </a:xfrm>
            <a:custGeom>
              <a:avLst/>
              <a:gdLst/>
              <a:ahLst/>
              <a:cxnLst/>
              <a:rect l="l" t="t" r="r" b="b"/>
              <a:pathLst>
                <a:path w="4209" h="7126" fill="none" extrusionOk="0">
                  <a:moveTo>
                    <a:pt x="1888" y="7126"/>
                  </a:moveTo>
                  <a:lnTo>
                    <a:pt x="1928" y="5065"/>
                  </a:lnTo>
                  <a:cubicBezTo>
                    <a:pt x="1928" y="4798"/>
                    <a:pt x="1707" y="4578"/>
                    <a:pt x="1432" y="4578"/>
                  </a:cubicBezTo>
                  <a:lnTo>
                    <a:pt x="488" y="4578"/>
                  </a:lnTo>
                  <a:cubicBezTo>
                    <a:pt x="221" y="4578"/>
                    <a:pt x="1" y="4357"/>
                    <a:pt x="1" y="4082"/>
                  </a:cubicBezTo>
                  <a:lnTo>
                    <a:pt x="1" y="496"/>
                  </a:lnTo>
                  <a:cubicBezTo>
                    <a:pt x="1" y="220"/>
                    <a:pt x="221" y="0"/>
                    <a:pt x="488" y="0"/>
                  </a:cubicBezTo>
                  <a:lnTo>
                    <a:pt x="4208" y="0"/>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1" name="Google Shape;4633;p99">
              <a:extLst>
                <a:ext uri="{FF2B5EF4-FFF2-40B4-BE49-F238E27FC236}">
                  <a16:creationId xmlns:a16="http://schemas.microsoft.com/office/drawing/2014/main" id="{A09D9618-02E1-D891-CF44-F951F4844990}"/>
                </a:ext>
              </a:extLst>
            </p:cNvPr>
            <p:cNvSpPr/>
            <p:nvPr/>
          </p:nvSpPr>
          <p:spPr>
            <a:xfrm>
              <a:off x="4639027" y="2505902"/>
              <a:ext cx="5563" cy="58"/>
            </a:xfrm>
            <a:custGeom>
              <a:avLst/>
              <a:gdLst/>
              <a:ahLst/>
              <a:cxnLst/>
              <a:rect l="l" t="t" r="r" b="b"/>
              <a:pathLst>
                <a:path w="96" h="1" fill="none" extrusionOk="0">
                  <a:moveTo>
                    <a:pt x="1" y="0"/>
                  </a:moveTo>
                  <a:lnTo>
                    <a:pt x="95" y="0"/>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2" name="Google Shape;4634;p99">
              <a:extLst>
                <a:ext uri="{FF2B5EF4-FFF2-40B4-BE49-F238E27FC236}">
                  <a16:creationId xmlns:a16="http://schemas.microsoft.com/office/drawing/2014/main" id="{398F56AD-85DD-EF3B-4AFC-0FA5A24D164B}"/>
                </a:ext>
              </a:extLst>
            </p:cNvPr>
            <p:cNvSpPr/>
            <p:nvPr/>
          </p:nvSpPr>
          <p:spPr>
            <a:xfrm>
              <a:off x="5175036" y="2935635"/>
              <a:ext cx="58" cy="6027"/>
            </a:xfrm>
            <a:custGeom>
              <a:avLst/>
              <a:gdLst/>
              <a:ahLst/>
              <a:cxnLst/>
              <a:rect l="l" t="t" r="r" b="b"/>
              <a:pathLst>
                <a:path w="1" h="104" fill="none" extrusionOk="0">
                  <a:moveTo>
                    <a:pt x="0" y="103"/>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3" name="Google Shape;4635;p99">
              <a:extLst>
                <a:ext uri="{FF2B5EF4-FFF2-40B4-BE49-F238E27FC236}">
                  <a16:creationId xmlns:a16="http://schemas.microsoft.com/office/drawing/2014/main" id="{11562DAE-CB55-24D4-1334-11E11B97A4D3}"/>
                </a:ext>
              </a:extLst>
            </p:cNvPr>
            <p:cNvSpPr/>
            <p:nvPr/>
          </p:nvSpPr>
          <p:spPr>
            <a:xfrm>
              <a:off x="5175036" y="2597053"/>
              <a:ext cx="514168" cy="321782"/>
            </a:xfrm>
            <a:custGeom>
              <a:avLst/>
              <a:gdLst/>
              <a:ahLst/>
              <a:cxnLst/>
              <a:rect l="l" t="t" r="r" b="b"/>
              <a:pathLst>
                <a:path w="8873" h="5553" fill="none" extrusionOk="0">
                  <a:moveTo>
                    <a:pt x="0" y="5553"/>
                  </a:moveTo>
                  <a:lnTo>
                    <a:pt x="0" y="2674"/>
                  </a:lnTo>
                  <a:cubicBezTo>
                    <a:pt x="0" y="2399"/>
                    <a:pt x="213" y="2187"/>
                    <a:pt x="488" y="2187"/>
                  </a:cubicBezTo>
                  <a:lnTo>
                    <a:pt x="3713" y="2187"/>
                  </a:lnTo>
                  <a:cubicBezTo>
                    <a:pt x="3980" y="2187"/>
                    <a:pt x="4200" y="1966"/>
                    <a:pt x="4200" y="1691"/>
                  </a:cubicBezTo>
                  <a:lnTo>
                    <a:pt x="4200" y="496"/>
                  </a:lnTo>
                  <a:cubicBezTo>
                    <a:pt x="4200" y="220"/>
                    <a:pt x="4421" y="0"/>
                    <a:pt x="4696" y="0"/>
                  </a:cubicBezTo>
                  <a:lnTo>
                    <a:pt x="8377" y="0"/>
                  </a:lnTo>
                  <a:cubicBezTo>
                    <a:pt x="8652" y="0"/>
                    <a:pt x="8872" y="220"/>
                    <a:pt x="8872" y="496"/>
                  </a:cubicBezTo>
                  <a:lnTo>
                    <a:pt x="8872" y="4003"/>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4" name="Google Shape;4636;p99">
              <a:extLst>
                <a:ext uri="{FF2B5EF4-FFF2-40B4-BE49-F238E27FC236}">
                  <a16:creationId xmlns:a16="http://schemas.microsoft.com/office/drawing/2014/main" id="{45F63A2C-1E5B-8524-6946-B175C1D9233C}"/>
                </a:ext>
              </a:extLst>
            </p:cNvPr>
            <p:cNvSpPr/>
            <p:nvPr/>
          </p:nvSpPr>
          <p:spPr>
            <a:xfrm>
              <a:off x="3741660" y="2716423"/>
              <a:ext cx="58" cy="5563"/>
            </a:xfrm>
            <a:custGeom>
              <a:avLst/>
              <a:gdLst/>
              <a:ahLst/>
              <a:cxnLst/>
              <a:rect l="l" t="t" r="r" b="b"/>
              <a:pathLst>
                <a:path w="1" h="96" fill="none" extrusionOk="0">
                  <a:moveTo>
                    <a:pt x="0" y="95"/>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5" name="Google Shape;4637;p99">
              <a:extLst>
                <a:ext uri="{FF2B5EF4-FFF2-40B4-BE49-F238E27FC236}">
                  <a16:creationId xmlns:a16="http://schemas.microsoft.com/office/drawing/2014/main" id="{660336A6-B943-B7CE-C22B-47D60C8EB6D7}"/>
                </a:ext>
              </a:extLst>
            </p:cNvPr>
            <p:cNvSpPr/>
            <p:nvPr/>
          </p:nvSpPr>
          <p:spPr>
            <a:xfrm>
              <a:off x="3741660" y="2603427"/>
              <a:ext cx="372429" cy="324100"/>
            </a:xfrm>
            <a:custGeom>
              <a:avLst/>
              <a:gdLst/>
              <a:ahLst/>
              <a:cxnLst/>
              <a:rect l="l" t="t" r="r" b="b"/>
              <a:pathLst>
                <a:path w="6427" h="5593" fill="none" extrusionOk="0">
                  <a:moveTo>
                    <a:pt x="0" y="1660"/>
                  </a:moveTo>
                  <a:lnTo>
                    <a:pt x="0" y="590"/>
                  </a:lnTo>
                  <a:cubicBezTo>
                    <a:pt x="0" y="268"/>
                    <a:pt x="260" y="0"/>
                    <a:pt x="590" y="0"/>
                  </a:cubicBezTo>
                  <a:lnTo>
                    <a:pt x="3807" y="0"/>
                  </a:lnTo>
                  <a:cubicBezTo>
                    <a:pt x="4130" y="0"/>
                    <a:pt x="4397" y="268"/>
                    <a:pt x="4397" y="590"/>
                  </a:cubicBezTo>
                  <a:lnTo>
                    <a:pt x="4397" y="3563"/>
                  </a:lnTo>
                  <a:cubicBezTo>
                    <a:pt x="4397" y="3886"/>
                    <a:pt x="4656" y="4153"/>
                    <a:pt x="4987" y="4153"/>
                  </a:cubicBezTo>
                  <a:lnTo>
                    <a:pt x="5836" y="4153"/>
                  </a:lnTo>
                  <a:cubicBezTo>
                    <a:pt x="6159" y="4153"/>
                    <a:pt x="6426" y="4413"/>
                    <a:pt x="6426" y="4743"/>
                  </a:cubicBezTo>
                  <a:lnTo>
                    <a:pt x="6426" y="5592"/>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6" name="Google Shape;4638;p99">
              <a:extLst>
                <a:ext uri="{FF2B5EF4-FFF2-40B4-BE49-F238E27FC236}">
                  <a16:creationId xmlns:a16="http://schemas.microsoft.com/office/drawing/2014/main" id="{1A748119-F21E-5B8D-BBEA-E0065F10534B}"/>
                </a:ext>
              </a:extLst>
            </p:cNvPr>
            <p:cNvSpPr/>
            <p:nvPr/>
          </p:nvSpPr>
          <p:spPr>
            <a:xfrm>
              <a:off x="4114027" y="2935635"/>
              <a:ext cx="58" cy="6027"/>
            </a:xfrm>
            <a:custGeom>
              <a:avLst/>
              <a:gdLst/>
              <a:ahLst/>
              <a:cxnLst/>
              <a:rect l="l" t="t" r="r" b="b"/>
              <a:pathLst>
                <a:path w="1" h="104" fill="none" extrusionOk="0">
                  <a:moveTo>
                    <a:pt x="0" y="1"/>
                  </a:moveTo>
                  <a:lnTo>
                    <a:pt x="0" y="103"/>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7" name="Google Shape;4639;p99">
              <a:extLst>
                <a:ext uri="{FF2B5EF4-FFF2-40B4-BE49-F238E27FC236}">
                  <a16:creationId xmlns:a16="http://schemas.microsoft.com/office/drawing/2014/main" id="{261FBEA4-188B-7214-07C5-18A64ADBD1FB}"/>
                </a:ext>
              </a:extLst>
            </p:cNvPr>
            <p:cNvSpPr/>
            <p:nvPr/>
          </p:nvSpPr>
          <p:spPr>
            <a:xfrm>
              <a:off x="5304895" y="3524953"/>
              <a:ext cx="6027" cy="58"/>
            </a:xfrm>
            <a:custGeom>
              <a:avLst/>
              <a:gdLst/>
              <a:ahLst/>
              <a:cxnLst/>
              <a:rect l="l" t="t" r="r" b="b"/>
              <a:pathLst>
                <a:path w="104" h="1" fill="none" extrusionOk="0">
                  <a:moveTo>
                    <a:pt x="1" y="0"/>
                  </a:moveTo>
                  <a:lnTo>
                    <a:pt x="103" y="0"/>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8" name="Google Shape;4640;p99">
              <a:extLst>
                <a:ext uri="{FF2B5EF4-FFF2-40B4-BE49-F238E27FC236}">
                  <a16:creationId xmlns:a16="http://schemas.microsoft.com/office/drawing/2014/main" id="{3124CB53-225B-A972-6949-C0A735D328EC}"/>
                </a:ext>
              </a:extLst>
            </p:cNvPr>
            <p:cNvSpPr/>
            <p:nvPr/>
          </p:nvSpPr>
          <p:spPr>
            <a:xfrm>
              <a:off x="5327727" y="3405525"/>
              <a:ext cx="453092" cy="555195"/>
            </a:xfrm>
            <a:custGeom>
              <a:avLst/>
              <a:gdLst/>
              <a:ahLst/>
              <a:cxnLst/>
              <a:rect l="l" t="t" r="r" b="b"/>
              <a:pathLst>
                <a:path w="7819" h="9581" fill="none" extrusionOk="0">
                  <a:moveTo>
                    <a:pt x="0" y="2061"/>
                  </a:moveTo>
                  <a:lnTo>
                    <a:pt x="3209" y="2061"/>
                  </a:lnTo>
                  <a:cubicBezTo>
                    <a:pt x="3477" y="2061"/>
                    <a:pt x="3697" y="1841"/>
                    <a:pt x="3697" y="1574"/>
                  </a:cubicBezTo>
                  <a:lnTo>
                    <a:pt x="3697" y="488"/>
                  </a:lnTo>
                  <a:cubicBezTo>
                    <a:pt x="3697" y="221"/>
                    <a:pt x="3917" y="1"/>
                    <a:pt x="4192" y="1"/>
                  </a:cubicBezTo>
                  <a:lnTo>
                    <a:pt x="7330" y="1"/>
                  </a:lnTo>
                  <a:cubicBezTo>
                    <a:pt x="7598" y="1"/>
                    <a:pt x="7818" y="221"/>
                    <a:pt x="7818" y="488"/>
                  </a:cubicBezTo>
                  <a:lnTo>
                    <a:pt x="7818" y="9085"/>
                  </a:lnTo>
                  <a:cubicBezTo>
                    <a:pt x="7818" y="9360"/>
                    <a:pt x="7598" y="9581"/>
                    <a:pt x="7330" y="9581"/>
                  </a:cubicBezTo>
                  <a:lnTo>
                    <a:pt x="4664" y="958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59" name="Google Shape;4641;p99">
              <a:extLst>
                <a:ext uri="{FF2B5EF4-FFF2-40B4-BE49-F238E27FC236}">
                  <a16:creationId xmlns:a16="http://schemas.microsoft.com/office/drawing/2014/main" id="{5AFDFF89-6A28-4365-67AD-60625A46831E}"/>
                </a:ext>
              </a:extLst>
            </p:cNvPr>
            <p:cNvSpPr/>
            <p:nvPr/>
          </p:nvSpPr>
          <p:spPr>
            <a:xfrm>
              <a:off x="5583852" y="3960191"/>
              <a:ext cx="5969" cy="58"/>
            </a:xfrm>
            <a:custGeom>
              <a:avLst/>
              <a:gdLst/>
              <a:ahLst/>
              <a:cxnLst/>
              <a:rect l="l" t="t" r="r" b="b"/>
              <a:pathLst>
                <a:path w="103" h="1" fill="none" extrusionOk="0">
                  <a:moveTo>
                    <a:pt x="103" y="1"/>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0" name="Google Shape;4642;p99">
              <a:extLst>
                <a:ext uri="{FF2B5EF4-FFF2-40B4-BE49-F238E27FC236}">
                  <a16:creationId xmlns:a16="http://schemas.microsoft.com/office/drawing/2014/main" id="{83BE5397-2121-357C-497E-108F31701F89}"/>
                </a:ext>
              </a:extLst>
            </p:cNvPr>
            <p:cNvSpPr/>
            <p:nvPr/>
          </p:nvSpPr>
          <p:spPr>
            <a:xfrm>
              <a:off x="3944011" y="2419736"/>
              <a:ext cx="58" cy="5505"/>
            </a:xfrm>
            <a:custGeom>
              <a:avLst/>
              <a:gdLst/>
              <a:ahLst/>
              <a:cxnLst/>
              <a:rect l="l" t="t" r="r" b="b"/>
              <a:pathLst>
                <a:path w="1" h="95" fill="none" extrusionOk="0">
                  <a:moveTo>
                    <a:pt x="0" y="1"/>
                  </a:moveTo>
                  <a:lnTo>
                    <a:pt x="0" y="95"/>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1" name="Google Shape;4643;p99">
              <a:extLst>
                <a:ext uri="{FF2B5EF4-FFF2-40B4-BE49-F238E27FC236}">
                  <a16:creationId xmlns:a16="http://schemas.microsoft.com/office/drawing/2014/main" id="{B8FCC7A6-EEC1-0D2F-40B3-021E46FFBAFB}"/>
                </a:ext>
              </a:extLst>
            </p:cNvPr>
            <p:cNvSpPr/>
            <p:nvPr/>
          </p:nvSpPr>
          <p:spPr>
            <a:xfrm>
              <a:off x="3944011" y="2442509"/>
              <a:ext cx="333198" cy="485021"/>
            </a:xfrm>
            <a:custGeom>
              <a:avLst/>
              <a:gdLst/>
              <a:ahLst/>
              <a:cxnLst/>
              <a:rect l="l" t="t" r="r" b="b"/>
              <a:pathLst>
                <a:path w="5750" h="8370" fill="none" extrusionOk="0">
                  <a:moveTo>
                    <a:pt x="0" y="1"/>
                  </a:moveTo>
                  <a:lnTo>
                    <a:pt x="0" y="1165"/>
                  </a:lnTo>
                  <a:cubicBezTo>
                    <a:pt x="0" y="1440"/>
                    <a:pt x="213" y="1660"/>
                    <a:pt x="488" y="1660"/>
                  </a:cubicBezTo>
                  <a:lnTo>
                    <a:pt x="3154" y="1660"/>
                  </a:lnTo>
                  <a:cubicBezTo>
                    <a:pt x="3430" y="1660"/>
                    <a:pt x="3650" y="1873"/>
                    <a:pt x="3650" y="2148"/>
                  </a:cubicBezTo>
                  <a:lnTo>
                    <a:pt x="3650" y="4744"/>
                  </a:lnTo>
                  <a:cubicBezTo>
                    <a:pt x="3650" y="5011"/>
                    <a:pt x="3870" y="5231"/>
                    <a:pt x="4138" y="5231"/>
                  </a:cubicBezTo>
                  <a:lnTo>
                    <a:pt x="5262" y="5231"/>
                  </a:lnTo>
                  <a:cubicBezTo>
                    <a:pt x="5530" y="5231"/>
                    <a:pt x="5750" y="5451"/>
                    <a:pt x="5750" y="5727"/>
                  </a:cubicBezTo>
                  <a:lnTo>
                    <a:pt x="5750" y="8369"/>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2" name="Google Shape;4644;p99">
              <a:extLst>
                <a:ext uri="{FF2B5EF4-FFF2-40B4-BE49-F238E27FC236}">
                  <a16:creationId xmlns:a16="http://schemas.microsoft.com/office/drawing/2014/main" id="{7EDFF586-0CAB-4666-B171-1DFDB2E50C43}"/>
                </a:ext>
              </a:extLst>
            </p:cNvPr>
            <p:cNvSpPr/>
            <p:nvPr/>
          </p:nvSpPr>
          <p:spPr>
            <a:xfrm>
              <a:off x="4277148" y="2935635"/>
              <a:ext cx="58" cy="6027"/>
            </a:xfrm>
            <a:custGeom>
              <a:avLst/>
              <a:gdLst/>
              <a:ahLst/>
              <a:cxnLst/>
              <a:rect l="l" t="t" r="r" b="b"/>
              <a:pathLst>
                <a:path w="1" h="104" fill="none" extrusionOk="0">
                  <a:moveTo>
                    <a:pt x="1" y="1"/>
                  </a:moveTo>
                  <a:lnTo>
                    <a:pt x="1" y="103"/>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3" name="Google Shape;4645;p99">
              <a:extLst>
                <a:ext uri="{FF2B5EF4-FFF2-40B4-BE49-F238E27FC236}">
                  <a16:creationId xmlns:a16="http://schemas.microsoft.com/office/drawing/2014/main" id="{74A2217E-AC21-7B56-9D7B-4245B5447B24}"/>
                </a:ext>
              </a:extLst>
            </p:cNvPr>
            <p:cNvSpPr/>
            <p:nvPr/>
          </p:nvSpPr>
          <p:spPr>
            <a:xfrm>
              <a:off x="3693796" y="3328514"/>
              <a:ext cx="5969" cy="58"/>
            </a:xfrm>
            <a:custGeom>
              <a:avLst/>
              <a:gdLst/>
              <a:ahLst/>
              <a:cxnLst/>
              <a:rect l="l" t="t" r="r" b="b"/>
              <a:pathLst>
                <a:path w="103" h="1" fill="none" extrusionOk="0">
                  <a:moveTo>
                    <a:pt x="103" y="1"/>
                  </a:moveTo>
                  <a:lnTo>
                    <a:pt x="0" y="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4" name="Google Shape;4646;p99">
              <a:extLst>
                <a:ext uri="{FF2B5EF4-FFF2-40B4-BE49-F238E27FC236}">
                  <a16:creationId xmlns:a16="http://schemas.microsoft.com/office/drawing/2014/main" id="{436432AC-C15E-5FFA-ED17-81A86EB4C1FD}"/>
                </a:ext>
              </a:extLst>
            </p:cNvPr>
            <p:cNvSpPr/>
            <p:nvPr/>
          </p:nvSpPr>
          <p:spPr>
            <a:xfrm>
              <a:off x="3294078" y="3328514"/>
              <a:ext cx="382917" cy="275367"/>
            </a:xfrm>
            <a:custGeom>
              <a:avLst/>
              <a:gdLst/>
              <a:ahLst/>
              <a:cxnLst/>
              <a:rect l="l" t="t" r="r" b="b"/>
              <a:pathLst>
                <a:path w="6608" h="4752" fill="none" extrusionOk="0">
                  <a:moveTo>
                    <a:pt x="6607" y="1"/>
                  </a:moveTo>
                  <a:lnTo>
                    <a:pt x="4209" y="1"/>
                  </a:lnTo>
                  <a:cubicBezTo>
                    <a:pt x="3941" y="1"/>
                    <a:pt x="3721" y="221"/>
                    <a:pt x="3721" y="496"/>
                  </a:cubicBezTo>
                  <a:lnTo>
                    <a:pt x="3721" y="1975"/>
                  </a:lnTo>
                  <a:cubicBezTo>
                    <a:pt x="3721" y="2250"/>
                    <a:pt x="3501" y="2470"/>
                    <a:pt x="3225" y="2470"/>
                  </a:cubicBezTo>
                  <a:lnTo>
                    <a:pt x="488" y="2470"/>
                  </a:lnTo>
                  <a:cubicBezTo>
                    <a:pt x="221" y="2470"/>
                    <a:pt x="1" y="2690"/>
                    <a:pt x="1" y="2958"/>
                  </a:cubicBezTo>
                  <a:lnTo>
                    <a:pt x="1" y="4751"/>
                  </a:lnTo>
                </a:path>
              </a:pathLst>
            </a:custGeom>
            <a:grpFill/>
            <a:ln w="1775" cap="rnd" cmpd="sng">
              <a:solidFill>
                <a:schemeClr val="tx1">
                  <a:lumMod val="85000"/>
                  <a:alpha val="77000"/>
                </a:schemeClr>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5" name="Google Shape;4647;p99">
              <a:extLst>
                <a:ext uri="{FF2B5EF4-FFF2-40B4-BE49-F238E27FC236}">
                  <a16:creationId xmlns:a16="http://schemas.microsoft.com/office/drawing/2014/main" id="{38B6AAD1-3340-443A-5462-E139E3E698F0}"/>
                </a:ext>
              </a:extLst>
            </p:cNvPr>
            <p:cNvSpPr/>
            <p:nvPr/>
          </p:nvSpPr>
          <p:spPr>
            <a:xfrm>
              <a:off x="3665518" y="4203103"/>
              <a:ext cx="1671843" cy="93933"/>
            </a:xfrm>
            <a:custGeom>
              <a:avLst/>
              <a:gdLst/>
              <a:ahLst/>
              <a:cxnLst/>
              <a:rect l="l" t="t" r="r" b="b"/>
              <a:pathLst>
                <a:path w="28851" h="1621" extrusionOk="0">
                  <a:moveTo>
                    <a:pt x="14426" y="1"/>
                  </a:moveTo>
                  <a:cubicBezTo>
                    <a:pt x="6458" y="1"/>
                    <a:pt x="1" y="363"/>
                    <a:pt x="1" y="811"/>
                  </a:cubicBezTo>
                  <a:cubicBezTo>
                    <a:pt x="1" y="1259"/>
                    <a:pt x="6458" y="1621"/>
                    <a:pt x="14426" y="1621"/>
                  </a:cubicBezTo>
                  <a:cubicBezTo>
                    <a:pt x="22393" y="1621"/>
                    <a:pt x="28850" y="1259"/>
                    <a:pt x="28850" y="811"/>
                  </a:cubicBezTo>
                  <a:cubicBezTo>
                    <a:pt x="28850" y="363"/>
                    <a:pt x="22393" y="1"/>
                    <a:pt x="14426"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6" name="Google Shape;4648;p99">
              <a:extLst>
                <a:ext uri="{FF2B5EF4-FFF2-40B4-BE49-F238E27FC236}">
                  <a16:creationId xmlns:a16="http://schemas.microsoft.com/office/drawing/2014/main" id="{9A4A0FD4-2B23-AE1B-A019-CA95341B937E}"/>
                </a:ext>
              </a:extLst>
            </p:cNvPr>
            <p:cNvSpPr/>
            <p:nvPr/>
          </p:nvSpPr>
          <p:spPr>
            <a:xfrm>
              <a:off x="3724334" y="2968027"/>
              <a:ext cx="1554210" cy="1024164"/>
            </a:xfrm>
            <a:custGeom>
              <a:avLst/>
              <a:gdLst/>
              <a:ahLst/>
              <a:cxnLst/>
              <a:rect l="l" t="t" r="r" b="b"/>
              <a:pathLst>
                <a:path w="26821" h="17674" extrusionOk="0">
                  <a:moveTo>
                    <a:pt x="984" y="0"/>
                  </a:moveTo>
                  <a:lnTo>
                    <a:pt x="25838" y="0"/>
                  </a:lnTo>
                  <a:cubicBezTo>
                    <a:pt x="26388" y="0"/>
                    <a:pt x="26821" y="433"/>
                    <a:pt x="26821" y="983"/>
                  </a:cubicBezTo>
                  <a:lnTo>
                    <a:pt x="26821" y="16690"/>
                  </a:lnTo>
                  <a:cubicBezTo>
                    <a:pt x="26821" y="17233"/>
                    <a:pt x="26388" y="17673"/>
                    <a:pt x="25838" y="17673"/>
                  </a:cubicBezTo>
                  <a:lnTo>
                    <a:pt x="984" y="17673"/>
                  </a:lnTo>
                  <a:cubicBezTo>
                    <a:pt x="441" y="17673"/>
                    <a:pt x="0" y="17233"/>
                    <a:pt x="0" y="16690"/>
                  </a:cubicBezTo>
                  <a:lnTo>
                    <a:pt x="0" y="983"/>
                  </a:lnTo>
                  <a:cubicBezTo>
                    <a:pt x="0" y="433"/>
                    <a:pt x="441" y="0"/>
                    <a:pt x="984"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7" name="Google Shape;4649;p99">
              <a:extLst>
                <a:ext uri="{FF2B5EF4-FFF2-40B4-BE49-F238E27FC236}">
                  <a16:creationId xmlns:a16="http://schemas.microsoft.com/office/drawing/2014/main" id="{6A7581F6-26B0-43F3-D698-27AC814F47C3}"/>
                </a:ext>
              </a:extLst>
            </p:cNvPr>
            <p:cNvSpPr/>
            <p:nvPr/>
          </p:nvSpPr>
          <p:spPr>
            <a:xfrm>
              <a:off x="3744384" y="2968027"/>
              <a:ext cx="1534160" cy="1010952"/>
            </a:xfrm>
            <a:custGeom>
              <a:avLst/>
              <a:gdLst/>
              <a:ahLst/>
              <a:cxnLst/>
              <a:rect l="l" t="t" r="r" b="b"/>
              <a:pathLst>
                <a:path w="26475" h="17446" extrusionOk="0">
                  <a:moveTo>
                    <a:pt x="25492" y="0"/>
                  </a:moveTo>
                  <a:lnTo>
                    <a:pt x="638" y="0"/>
                  </a:lnTo>
                  <a:cubicBezTo>
                    <a:pt x="402" y="0"/>
                    <a:pt x="181" y="79"/>
                    <a:pt x="0" y="228"/>
                  </a:cubicBezTo>
                  <a:lnTo>
                    <a:pt x="26129" y="17445"/>
                  </a:lnTo>
                  <a:cubicBezTo>
                    <a:pt x="26349" y="17256"/>
                    <a:pt x="26475" y="16981"/>
                    <a:pt x="26475" y="16690"/>
                  </a:cubicBezTo>
                  <a:lnTo>
                    <a:pt x="26475" y="983"/>
                  </a:lnTo>
                  <a:cubicBezTo>
                    <a:pt x="26475" y="441"/>
                    <a:pt x="26034" y="0"/>
                    <a:pt x="25492"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8" name="Google Shape;4650;p99">
              <a:extLst>
                <a:ext uri="{FF2B5EF4-FFF2-40B4-BE49-F238E27FC236}">
                  <a16:creationId xmlns:a16="http://schemas.microsoft.com/office/drawing/2014/main" id="{08B0A54D-5C07-9A41-DA14-7A4085BEF74C}"/>
                </a:ext>
              </a:extLst>
            </p:cNvPr>
            <p:cNvSpPr/>
            <p:nvPr/>
          </p:nvSpPr>
          <p:spPr>
            <a:xfrm>
              <a:off x="3771271" y="3014964"/>
              <a:ext cx="1460335" cy="798980"/>
            </a:xfrm>
            <a:custGeom>
              <a:avLst/>
              <a:gdLst/>
              <a:ahLst/>
              <a:cxnLst/>
              <a:rect l="l" t="t" r="r" b="b"/>
              <a:pathLst>
                <a:path w="25201" h="13788" extrusionOk="0">
                  <a:moveTo>
                    <a:pt x="197" y="0"/>
                  </a:moveTo>
                  <a:lnTo>
                    <a:pt x="25004" y="0"/>
                  </a:lnTo>
                  <a:cubicBezTo>
                    <a:pt x="25114" y="0"/>
                    <a:pt x="25201" y="87"/>
                    <a:pt x="25201" y="197"/>
                  </a:cubicBezTo>
                  <a:lnTo>
                    <a:pt x="25201" y="13591"/>
                  </a:lnTo>
                  <a:cubicBezTo>
                    <a:pt x="25201" y="13701"/>
                    <a:pt x="25114" y="13788"/>
                    <a:pt x="25004" y="13788"/>
                  </a:cubicBezTo>
                  <a:lnTo>
                    <a:pt x="197" y="13788"/>
                  </a:lnTo>
                  <a:cubicBezTo>
                    <a:pt x="87" y="13788"/>
                    <a:pt x="1" y="13701"/>
                    <a:pt x="1" y="13591"/>
                  </a:cubicBezTo>
                  <a:lnTo>
                    <a:pt x="1" y="197"/>
                  </a:lnTo>
                  <a:cubicBezTo>
                    <a:pt x="1" y="87"/>
                    <a:pt x="87" y="0"/>
                    <a:pt x="197"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69" name="Google Shape;4651;p99">
              <a:extLst>
                <a:ext uri="{FF2B5EF4-FFF2-40B4-BE49-F238E27FC236}">
                  <a16:creationId xmlns:a16="http://schemas.microsoft.com/office/drawing/2014/main" id="{E313D18A-0E9B-28D9-0F48-F37E6CC4D8F0}"/>
                </a:ext>
              </a:extLst>
            </p:cNvPr>
            <p:cNvSpPr/>
            <p:nvPr/>
          </p:nvSpPr>
          <p:spPr>
            <a:xfrm>
              <a:off x="3795435" y="3014964"/>
              <a:ext cx="1436634" cy="798980"/>
            </a:xfrm>
            <a:custGeom>
              <a:avLst/>
              <a:gdLst/>
              <a:ahLst/>
              <a:cxnLst/>
              <a:rect l="l" t="t" r="r" b="b"/>
              <a:pathLst>
                <a:path w="24792" h="13788" extrusionOk="0">
                  <a:moveTo>
                    <a:pt x="24595" y="0"/>
                  </a:moveTo>
                  <a:lnTo>
                    <a:pt x="0" y="0"/>
                  </a:lnTo>
                  <a:lnTo>
                    <a:pt x="20930" y="13788"/>
                  </a:lnTo>
                  <a:lnTo>
                    <a:pt x="24595" y="13788"/>
                  </a:lnTo>
                  <a:cubicBezTo>
                    <a:pt x="24697" y="13788"/>
                    <a:pt x="24791" y="13701"/>
                    <a:pt x="24791" y="13591"/>
                  </a:cubicBezTo>
                  <a:lnTo>
                    <a:pt x="24791" y="197"/>
                  </a:lnTo>
                  <a:cubicBezTo>
                    <a:pt x="24791" y="87"/>
                    <a:pt x="24697" y="0"/>
                    <a:pt x="24595"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2070" name="Google Shape;4652;p99">
              <a:extLst>
                <a:ext uri="{FF2B5EF4-FFF2-40B4-BE49-F238E27FC236}">
                  <a16:creationId xmlns:a16="http://schemas.microsoft.com/office/drawing/2014/main" id="{58379B2A-BA60-ED40-7ADD-6854B8276184}"/>
                </a:ext>
              </a:extLst>
            </p:cNvPr>
            <p:cNvSpPr/>
            <p:nvPr/>
          </p:nvSpPr>
          <p:spPr>
            <a:xfrm>
              <a:off x="4251188" y="4218170"/>
              <a:ext cx="500493" cy="31929"/>
            </a:xfrm>
            <a:custGeom>
              <a:avLst/>
              <a:gdLst/>
              <a:ahLst/>
              <a:cxnLst/>
              <a:rect l="l" t="t" r="r" b="b"/>
              <a:pathLst>
                <a:path w="8637" h="551" extrusionOk="0">
                  <a:moveTo>
                    <a:pt x="268" y="0"/>
                  </a:moveTo>
                  <a:lnTo>
                    <a:pt x="8369" y="0"/>
                  </a:lnTo>
                  <a:cubicBezTo>
                    <a:pt x="8519" y="0"/>
                    <a:pt x="8637" y="126"/>
                    <a:pt x="8637" y="276"/>
                  </a:cubicBezTo>
                  <a:cubicBezTo>
                    <a:pt x="8637" y="425"/>
                    <a:pt x="8519" y="551"/>
                    <a:pt x="8369" y="551"/>
                  </a:cubicBezTo>
                  <a:lnTo>
                    <a:pt x="268" y="551"/>
                  </a:lnTo>
                  <a:cubicBezTo>
                    <a:pt x="119" y="551"/>
                    <a:pt x="1" y="425"/>
                    <a:pt x="1" y="276"/>
                  </a:cubicBezTo>
                  <a:cubicBezTo>
                    <a:pt x="1" y="126"/>
                    <a:pt x="119" y="0"/>
                    <a:pt x="268"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71" name="Google Shape;4653;p99">
              <a:extLst>
                <a:ext uri="{FF2B5EF4-FFF2-40B4-BE49-F238E27FC236}">
                  <a16:creationId xmlns:a16="http://schemas.microsoft.com/office/drawing/2014/main" id="{CE36ED6A-70C9-5F09-6866-FA9A94E16891}"/>
                </a:ext>
              </a:extLst>
            </p:cNvPr>
            <p:cNvSpPr/>
            <p:nvPr/>
          </p:nvSpPr>
          <p:spPr>
            <a:xfrm>
              <a:off x="4314987" y="3992119"/>
              <a:ext cx="372892" cy="226111"/>
            </a:xfrm>
            <a:custGeom>
              <a:avLst/>
              <a:gdLst/>
              <a:ahLst/>
              <a:cxnLst/>
              <a:rect l="l" t="t" r="r" b="b"/>
              <a:pathLst>
                <a:path w="6435" h="3902" extrusionOk="0">
                  <a:moveTo>
                    <a:pt x="5648" y="0"/>
                  </a:moveTo>
                  <a:lnTo>
                    <a:pt x="3218" y="0"/>
                  </a:lnTo>
                  <a:lnTo>
                    <a:pt x="795" y="0"/>
                  </a:lnTo>
                  <a:lnTo>
                    <a:pt x="1" y="3901"/>
                  </a:lnTo>
                  <a:lnTo>
                    <a:pt x="3218" y="3901"/>
                  </a:lnTo>
                  <a:lnTo>
                    <a:pt x="6434" y="3901"/>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72" name="Google Shape;4654;p99">
              <a:extLst>
                <a:ext uri="{FF2B5EF4-FFF2-40B4-BE49-F238E27FC236}">
                  <a16:creationId xmlns:a16="http://schemas.microsoft.com/office/drawing/2014/main" id="{2A71B09F-6555-96DE-5B46-B930041536BC}"/>
                </a:ext>
              </a:extLst>
            </p:cNvPr>
            <p:cNvSpPr/>
            <p:nvPr/>
          </p:nvSpPr>
          <p:spPr>
            <a:xfrm>
              <a:off x="3724334" y="3860870"/>
              <a:ext cx="1554210" cy="131309"/>
            </a:xfrm>
            <a:custGeom>
              <a:avLst/>
              <a:gdLst/>
              <a:ahLst/>
              <a:cxnLst/>
              <a:rect l="l" t="t" r="r" b="b"/>
              <a:pathLst>
                <a:path w="26821" h="2266" extrusionOk="0">
                  <a:moveTo>
                    <a:pt x="26821" y="1282"/>
                  </a:moveTo>
                  <a:lnTo>
                    <a:pt x="26821" y="0"/>
                  </a:lnTo>
                  <a:lnTo>
                    <a:pt x="0" y="0"/>
                  </a:lnTo>
                  <a:lnTo>
                    <a:pt x="0" y="1282"/>
                  </a:lnTo>
                  <a:cubicBezTo>
                    <a:pt x="0" y="1825"/>
                    <a:pt x="441" y="2265"/>
                    <a:pt x="984" y="2265"/>
                  </a:cubicBezTo>
                  <a:lnTo>
                    <a:pt x="25838" y="2265"/>
                  </a:lnTo>
                  <a:cubicBezTo>
                    <a:pt x="26380" y="2265"/>
                    <a:pt x="26821" y="1825"/>
                    <a:pt x="26821" y="128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73" name="Google Shape;4655;p99">
              <a:extLst>
                <a:ext uri="{FF2B5EF4-FFF2-40B4-BE49-F238E27FC236}">
                  <a16:creationId xmlns:a16="http://schemas.microsoft.com/office/drawing/2014/main" id="{8C785454-0593-0478-F68A-B9C18267BDCF}"/>
                </a:ext>
              </a:extLst>
            </p:cNvPr>
            <p:cNvSpPr/>
            <p:nvPr/>
          </p:nvSpPr>
          <p:spPr>
            <a:xfrm>
              <a:off x="5079308" y="3860870"/>
              <a:ext cx="199224" cy="118097"/>
            </a:xfrm>
            <a:custGeom>
              <a:avLst/>
              <a:gdLst/>
              <a:ahLst/>
              <a:cxnLst/>
              <a:rect l="l" t="t" r="r" b="b"/>
              <a:pathLst>
                <a:path w="3438" h="2038" extrusionOk="0">
                  <a:moveTo>
                    <a:pt x="3092" y="2037"/>
                  </a:moveTo>
                  <a:cubicBezTo>
                    <a:pt x="3115" y="2014"/>
                    <a:pt x="3139" y="1990"/>
                    <a:pt x="3162" y="1966"/>
                  </a:cubicBezTo>
                  <a:lnTo>
                    <a:pt x="3178" y="1951"/>
                  </a:lnTo>
                  <a:cubicBezTo>
                    <a:pt x="3194" y="1935"/>
                    <a:pt x="3210" y="1911"/>
                    <a:pt x="3233" y="1896"/>
                  </a:cubicBezTo>
                  <a:lnTo>
                    <a:pt x="3249" y="1872"/>
                  </a:lnTo>
                  <a:cubicBezTo>
                    <a:pt x="3257" y="1848"/>
                    <a:pt x="3273" y="1833"/>
                    <a:pt x="3288" y="1809"/>
                  </a:cubicBezTo>
                  <a:lnTo>
                    <a:pt x="3304" y="1785"/>
                  </a:lnTo>
                  <a:cubicBezTo>
                    <a:pt x="3320" y="1762"/>
                    <a:pt x="3328" y="1746"/>
                    <a:pt x="3335" y="1723"/>
                  </a:cubicBezTo>
                  <a:cubicBezTo>
                    <a:pt x="3343" y="1699"/>
                    <a:pt x="3351" y="1699"/>
                    <a:pt x="3351" y="1691"/>
                  </a:cubicBezTo>
                  <a:cubicBezTo>
                    <a:pt x="3359" y="1683"/>
                    <a:pt x="3367" y="1652"/>
                    <a:pt x="3375" y="1628"/>
                  </a:cubicBezTo>
                  <a:cubicBezTo>
                    <a:pt x="3383" y="1620"/>
                    <a:pt x="3383" y="1605"/>
                    <a:pt x="3391" y="1597"/>
                  </a:cubicBezTo>
                  <a:cubicBezTo>
                    <a:pt x="3398" y="1573"/>
                    <a:pt x="3406" y="1549"/>
                    <a:pt x="3406" y="1534"/>
                  </a:cubicBezTo>
                  <a:cubicBezTo>
                    <a:pt x="3414" y="1510"/>
                    <a:pt x="3414" y="1502"/>
                    <a:pt x="3414" y="1494"/>
                  </a:cubicBezTo>
                  <a:cubicBezTo>
                    <a:pt x="3422" y="1479"/>
                    <a:pt x="3422" y="1447"/>
                    <a:pt x="3430" y="1424"/>
                  </a:cubicBezTo>
                  <a:cubicBezTo>
                    <a:pt x="3430" y="1400"/>
                    <a:pt x="3430" y="1400"/>
                    <a:pt x="3438" y="1392"/>
                  </a:cubicBezTo>
                  <a:cubicBezTo>
                    <a:pt x="3438" y="1353"/>
                    <a:pt x="3438" y="1321"/>
                    <a:pt x="3438" y="1282"/>
                  </a:cubicBezTo>
                  <a:lnTo>
                    <a:pt x="3438" y="0"/>
                  </a:lnTo>
                  <a:lnTo>
                    <a:pt x="1" y="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74" name="Google Shape;4656;p99">
              <a:extLst>
                <a:ext uri="{FF2B5EF4-FFF2-40B4-BE49-F238E27FC236}">
                  <a16:creationId xmlns:a16="http://schemas.microsoft.com/office/drawing/2014/main" id="{A9B1727D-D5D3-0D2E-08E1-C84521CEC24A}"/>
                </a:ext>
              </a:extLst>
            </p:cNvPr>
            <p:cNvSpPr/>
            <p:nvPr/>
          </p:nvSpPr>
          <p:spPr>
            <a:xfrm>
              <a:off x="4457189" y="3893668"/>
              <a:ext cx="77070" cy="77070"/>
            </a:xfrm>
            <a:custGeom>
              <a:avLst/>
              <a:gdLst/>
              <a:ahLst/>
              <a:cxnLst/>
              <a:rect l="l" t="t" r="r" b="b"/>
              <a:pathLst>
                <a:path w="1330" h="1330" extrusionOk="0">
                  <a:moveTo>
                    <a:pt x="1330" y="567"/>
                  </a:moveTo>
                  <a:cubicBezTo>
                    <a:pt x="1330" y="1078"/>
                    <a:pt x="724" y="1330"/>
                    <a:pt x="362" y="968"/>
                  </a:cubicBezTo>
                  <a:cubicBezTo>
                    <a:pt x="1" y="614"/>
                    <a:pt x="252" y="0"/>
                    <a:pt x="764" y="0"/>
                  </a:cubicBezTo>
                  <a:cubicBezTo>
                    <a:pt x="1078" y="0"/>
                    <a:pt x="1330" y="252"/>
                    <a:pt x="1330" y="56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75" name="Google Shape;4657;p99">
              <a:extLst>
                <a:ext uri="{FF2B5EF4-FFF2-40B4-BE49-F238E27FC236}">
                  <a16:creationId xmlns:a16="http://schemas.microsoft.com/office/drawing/2014/main" id="{48A65225-DE49-625F-41FD-EBC520745E65}"/>
                </a:ext>
              </a:extLst>
            </p:cNvPr>
            <p:cNvSpPr/>
            <p:nvPr/>
          </p:nvSpPr>
          <p:spPr>
            <a:xfrm>
              <a:off x="4346916" y="3117530"/>
              <a:ext cx="309034" cy="593904"/>
            </a:xfrm>
            <a:custGeom>
              <a:avLst/>
              <a:gdLst/>
              <a:ahLst/>
              <a:cxnLst/>
              <a:rect l="l" t="t" r="r" b="b"/>
              <a:pathLst>
                <a:path w="5333" h="10249" extrusionOk="0">
                  <a:moveTo>
                    <a:pt x="685" y="0"/>
                  </a:moveTo>
                  <a:lnTo>
                    <a:pt x="4649" y="0"/>
                  </a:lnTo>
                  <a:cubicBezTo>
                    <a:pt x="5026" y="0"/>
                    <a:pt x="5333" y="307"/>
                    <a:pt x="5333" y="684"/>
                  </a:cubicBezTo>
                  <a:lnTo>
                    <a:pt x="5333" y="9556"/>
                  </a:lnTo>
                  <a:cubicBezTo>
                    <a:pt x="5333" y="9942"/>
                    <a:pt x="5026" y="10248"/>
                    <a:pt x="4649" y="10248"/>
                  </a:cubicBezTo>
                  <a:lnTo>
                    <a:pt x="685" y="10248"/>
                  </a:lnTo>
                  <a:cubicBezTo>
                    <a:pt x="307" y="10248"/>
                    <a:pt x="0" y="9942"/>
                    <a:pt x="0" y="9556"/>
                  </a:cubicBezTo>
                  <a:lnTo>
                    <a:pt x="0" y="684"/>
                  </a:lnTo>
                  <a:cubicBezTo>
                    <a:pt x="0" y="307"/>
                    <a:pt x="307" y="0"/>
                    <a:pt x="685"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76" name="Google Shape;4658;p99">
              <a:extLst>
                <a:ext uri="{FF2B5EF4-FFF2-40B4-BE49-F238E27FC236}">
                  <a16:creationId xmlns:a16="http://schemas.microsoft.com/office/drawing/2014/main" id="{1797565D-B3E1-23E5-1795-8C7F794346C2}"/>
                </a:ext>
              </a:extLst>
            </p:cNvPr>
            <p:cNvSpPr/>
            <p:nvPr/>
          </p:nvSpPr>
          <p:spPr>
            <a:xfrm>
              <a:off x="4355550" y="3117530"/>
              <a:ext cx="300863" cy="577968"/>
            </a:xfrm>
            <a:custGeom>
              <a:avLst/>
              <a:gdLst/>
              <a:ahLst/>
              <a:cxnLst/>
              <a:rect l="l" t="t" r="r" b="b"/>
              <a:pathLst>
                <a:path w="5192" h="9974" extrusionOk="0">
                  <a:moveTo>
                    <a:pt x="4507" y="0"/>
                  </a:moveTo>
                  <a:lnTo>
                    <a:pt x="543" y="0"/>
                  </a:lnTo>
                  <a:cubicBezTo>
                    <a:pt x="331" y="0"/>
                    <a:pt x="127" y="94"/>
                    <a:pt x="1" y="267"/>
                  </a:cubicBezTo>
                  <a:lnTo>
                    <a:pt x="5050" y="9973"/>
                  </a:lnTo>
                  <a:cubicBezTo>
                    <a:pt x="5145" y="9855"/>
                    <a:pt x="5192" y="9706"/>
                    <a:pt x="5192" y="9556"/>
                  </a:cubicBezTo>
                  <a:lnTo>
                    <a:pt x="5192" y="684"/>
                  </a:lnTo>
                  <a:cubicBezTo>
                    <a:pt x="5192" y="307"/>
                    <a:pt x="4885" y="0"/>
                    <a:pt x="4507"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77" name="Google Shape;4659;p99">
              <a:extLst>
                <a:ext uri="{FF2B5EF4-FFF2-40B4-BE49-F238E27FC236}">
                  <a16:creationId xmlns:a16="http://schemas.microsoft.com/office/drawing/2014/main" id="{E9C3EA95-BE17-CC4D-7DD1-A206DA5F948A}"/>
                </a:ext>
              </a:extLst>
            </p:cNvPr>
            <p:cNvSpPr/>
            <p:nvPr/>
          </p:nvSpPr>
          <p:spPr>
            <a:xfrm>
              <a:off x="4364242" y="3134392"/>
              <a:ext cx="275309" cy="559715"/>
            </a:xfrm>
            <a:custGeom>
              <a:avLst/>
              <a:gdLst/>
              <a:ahLst/>
              <a:cxnLst/>
              <a:rect l="l" t="t" r="r" b="b"/>
              <a:pathLst>
                <a:path w="4751" h="9659" extrusionOk="0">
                  <a:moveTo>
                    <a:pt x="4357" y="0"/>
                  </a:moveTo>
                  <a:lnTo>
                    <a:pt x="3893" y="0"/>
                  </a:lnTo>
                  <a:cubicBezTo>
                    <a:pt x="3783" y="0"/>
                    <a:pt x="3705" y="87"/>
                    <a:pt x="3705" y="189"/>
                  </a:cubicBezTo>
                  <a:cubicBezTo>
                    <a:pt x="3705" y="299"/>
                    <a:pt x="3610" y="385"/>
                    <a:pt x="3508" y="385"/>
                  </a:cubicBezTo>
                  <a:lnTo>
                    <a:pt x="1243" y="385"/>
                  </a:lnTo>
                  <a:cubicBezTo>
                    <a:pt x="1133" y="385"/>
                    <a:pt x="1046" y="299"/>
                    <a:pt x="1046" y="189"/>
                  </a:cubicBezTo>
                  <a:cubicBezTo>
                    <a:pt x="1046" y="87"/>
                    <a:pt x="960" y="0"/>
                    <a:pt x="857" y="0"/>
                  </a:cubicBezTo>
                  <a:lnTo>
                    <a:pt x="393" y="0"/>
                  </a:lnTo>
                  <a:cubicBezTo>
                    <a:pt x="173" y="0"/>
                    <a:pt x="0" y="181"/>
                    <a:pt x="0" y="393"/>
                  </a:cubicBezTo>
                  <a:lnTo>
                    <a:pt x="0" y="9265"/>
                  </a:lnTo>
                  <a:cubicBezTo>
                    <a:pt x="0" y="9485"/>
                    <a:pt x="173" y="9658"/>
                    <a:pt x="393" y="9658"/>
                  </a:cubicBezTo>
                  <a:lnTo>
                    <a:pt x="4357" y="9658"/>
                  </a:lnTo>
                  <a:cubicBezTo>
                    <a:pt x="4570" y="9658"/>
                    <a:pt x="4751" y="9485"/>
                    <a:pt x="4751" y="9265"/>
                  </a:cubicBezTo>
                  <a:lnTo>
                    <a:pt x="4751" y="393"/>
                  </a:lnTo>
                  <a:cubicBezTo>
                    <a:pt x="4751" y="181"/>
                    <a:pt x="4570" y="0"/>
                    <a:pt x="4357"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2078" name="Google Shape;4660;p99">
              <a:extLst>
                <a:ext uri="{FF2B5EF4-FFF2-40B4-BE49-F238E27FC236}">
                  <a16:creationId xmlns:a16="http://schemas.microsoft.com/office/drawing/2014/main" id="{1D7130FE-42D1-8C77-D33E-B6E43267472B}"/>
                </a:ext>
              </a:extLst>
            </p:cNvPr>
            <p:cNvSpPr/>
            <p:nvPr/>
          </p:nvSpPr>
          <p:spPr>
            <a:xfrm>
              <a:off x="4364706" y="3134392"/>
              <a:ext cx="274381" cy="542389"/>
            </a:xfrm>
            <a:custGeom>
              <a:avLst/>
              <a:gdLst/>
              <a:ahLst/>
              <a:cxnLst/>
              <a:rect l="l" t="t" r="r" b="b"/>
              <a:pathLst>
                <a:path w="4735" h="9360" extrusionOk="0">
                  <a:moveTo>
                    <a:pt x="4719" y="9360"/>
                  </a:moveTo>
                  <a:cubicBezTo>
                    <a:pt x="4727" y="9328"/>
                    <a:pt x="4735" y="9297"/>
                    <a:pt x="4735" y="9265"/>
                  </a:cubicBezTo>
                  <a:lnTo>
                    <a:pt x="4735" y="393"/>
                  </a:lnTo>
                  <a:cubicBezTo>
                    <a:pt x="4735" y="181"/>
                    <a:pt x="4554" y="0"/>
                    <a:pt x="4342" y="0"/>
                  </a:cubicBezTo>
                  <a:lnTo>
                    <a:pt x="3878" y="0"/>
                  </a:lnTo>
                  <a:cubicBezTo>
                    <a:pt x="3775" y="0"/>
                    <a:pt x="3689" y="87"/>
                    <a:pt x="3689" y="189"/>
                  </a:cubicBezTo>
                  <a:cubicBezTo>
                    <a:pt x="3689" y="299"/>
                    <a:pt x="3602" y="385"/>
                    <a:pt x="3492" y="385"/>
                  </a:cubicBezTo>
                  <a:lnTo>
                    <a:pt x="1227" y="385"/>
                  </a:lnTo>
                  <a:cubicBezTo>
                    <a:pt x="1125" y="385"/>
                    <a:pt x="1030" y="299"/>
                    <a:pt x="1030" y="189"/>
                  </a:cubicBezTo>
                  <a:cubicBezTo>
                    <a:pt x="1030" y="87"/>
                    <a:pt x="952" y="0"/>
                    <a:pt x="842" y="0"/>
                  </a:cubicBezTo>
                  <a:lnTo>
                    <a:pt x="378" y="0"/>
                  </a:lnTo>
                  <a:cubicBezTo>
                    <a:pt x="204" y="8"/>
                    <a:pt x="47" y="126"/>
                    <a:pt x="0" y="29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79" name="Google Shape;4661;p99">
              <a:extLst>
                <a:ext uri="{FF2B5EF4-FFF2-40B4-BE49-F238E27FC236}">
                  <a16:creationId xmlns:a16="http://schemas.microsoft.com/office/drawing/2014/main" id="{7B5F94EB-D24C-7F3B-C585-FAFF0283B1F8}"/>
                </a:ext>
              </a:extLst>
            </p:cNvPr>
            <p:cNvSpPr/>
            <p:nvPr/>
          </p:nvSpPr>
          <p:spPr>
            <a:xfrm>
              <a:off x="4386552" y="3178142"/>
              <a:ext cx="87095" cy="7301"/>
            </a:xfrm>
            <a:custGeom>
              <a:avLst/>
              <a:gdLst/>
              <a:ahLst/>
              <a:cxnLst/>
              <a:rect l="l" t="t" r="r" b="b"/>
              <a:pathLst>
                <a:path w="1503" h="126" extrusionOk="0">
                  <a:moveTo>
                    <a:pt x="1440" y="126"/>
                  </a:moveTo>
                  <a:lnTo>
                    <a:pt x="63" y="126"/>
                  </a:lnTo>
                  <a:cubicBezTo>
                    <a:pt x="24" y="126"/>
                    <a:pt x="1" y="102"/>
                    <a:pt x="1" y="63"/>
                  </a:cubicBezTo>
                  <a:lnTo>
                    <a:pt x="1" y="63"/>
                  </a:lnTo>
                  <a:cubicBezTo>
                    <a:pt x="1" y="32"/>
                    <a:pt x="24" y="0"/>
                    <a:pt x="63" y="0"/>
                  </a:cubicBezTo>
                  <a:lnTo>
                    <a:pt x="1440" y="0"/>
                  </a:lnTo>
                  <a:cubicBezTo>
                    <a:pt x="1479" y="0"/>
                    <a:pt x="1503" y="32"/>
                    <a:pt x="1503" y="63"/>
                  </a:cubicBezTo>
                  <a:lnTo>
                    <a:pt x="1503" y="63"/>
                  </a:lnTo>
                  <a:cubicBezTo>
                    <a:pt x="1503" y="102"/>
                    <a:pt x="1479" y="126"/>
                    <a:pt x="144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0" name="Google Shape;4662;p99">
              <a:extLst>
                <a:ext uri="{FF2B5EF4-FFF2-40B4-BE49-F238E27FC236}">
                  <a16:creationId xmlns:a16="http://schemas.microsoft.com/office/drawing/2014/main" id="{4D35D4DD-03DC-8A49-3A3A-CB367F2FFAD4}"/>
                </a:ext>
              </a:extLst>
            </p:cNvPr>
            <p:cNvSpPr/>
            <p:nvPr/>
          </p:nvSpPr>
          <p:spPr>
            <a:xfrm>
              <a:off x="4485931" y="3178142"/>
              <a:ext cx="113983" cy="7301"/>
            </a:xfrm>
            <a:custGeom>
              <a:avLst/>
              <a:gdLst/>
              <a:ahLst/>
              <a:cxnLst/>
              <a:rect l="l" t="t" r="r" b="b"/>
              <a:pathLst>
                <a:path w="1967" h="126" extrusionOk="0">
                  <a:moveTo>
                    <a:pt x="1904" y="126"/>
                  </a:moveTo>
                  <a:lnTo>
                    <a:pt x="63" y="126"/>
                  </a:lnTo>
                  <a:cubicBezTo>
                    <a:pt x="24" y="126"/>
                    <a:pt x="0" y="102"/>
                    <a:pt x="0" y="63"/>
                  </a:cubicBezTo>
                  <a:lnTo>
                    <a:pt x="0" y="63"/>
                  </a:lnTo>
                  <a:cubicBezTo>
                    <a:pt x="0" y="32"/>
                    <a:pt x="24" y="0"/>
                    <a:pt x="63" y="0"/>
                  </a:cubicBezTo>
                  <a:lnTo>
                    <a:pt x="1904" y="0"/>
                  </a:lnTo>
                  <a:cubicBezTo>
                    <a:pt x="1935" y="0"/>
                    <a:pt x="1966" y="32"/>
                    <a:pt x="1966" y="63"/>
                  </a:cubicBezTo>
                  <a:lnTo>
                    <a:pt x="1966" y="63"/>
                  </a:lnTo>
                  <a:cubicBezTo>
                    <a:pt x="1966" y="102"/>
                    <a:pt x="1935" y="126"/>
                    <a:pt x="190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1" name="Google Shape;4663;p99">
              <a:extLst>
                <a:ext uri="{FF2B5EF4-FFF2-40B4-BE49-F238E27FC236}">
                  <a16:creationId xmlns:a16="http://schemas.microsoft.com/office/drawing/2014/main" id="{DEB5EAF5-2494-5B5E-615A-0A1B282D8D45}"/>
                </a:ext>
              </a:extLst>
            </p:cNvPr>
            <p:cNvSpPr/>
            <p:nvPr/>
          </p:nvSpPr>
          <p:spPr>
            <a:xfrm>
              <a:off x="4518729" y="3206826"/>
              <a:ext cx="97584" cy="7359"/>
            </a:xfrm>
            <a:custGeom>
              <a:avLst/>
              <a:gdLst/>
              <a:ahLst/>
              <a:cxnLst/>
              <a:rect l="l" t="t" r="r" b="b"/>
              <a:pathLst>
                <a:path w="1684" h="127" extrusionOk="0">
                  <a:moveTo>
                    <a:pt x="1629" y="126"/>
                  </a:moveTo>
                  <a:lnTo>
                    <a:pt x="63" y="126"/>
                  </a:lnTo>
                  <a:cubicBezTo>
                    <a:pt x="24" y="126"/>
                    <a:pt x="0" y="95"/>
                    <a:pt x="0" y="64"/>
                  </a:cubicBezTo>
                  <a:lnTo>
                    <a:pt x="0" y="64"/>
                  </a:lnTo>
                  <a:cubicBezTo>
                    <a:pt x="0" y="32"/>
                    <a:pt x="24" y="1"/>
                    <a:pt x="63" y="1"/>
                  </a:cubicBezTo>
                  <a:lnTo>
                    <a:pt x="1629" y="1"/>
                  </a:lnTo>
                  <a:cubicBezTo>
                    <a:pt x="1660" y="1"/>
                    <a:pt x="1684" y="32"/>
                    <a:pt x="1684" y="64"/>
                  </a:cubicBezTo>
                  <a:lnTo>
                    <a:pt x="1684" y="64"/>
                  </a:lnTo>
                  <a:cubicBezTo>
                    <a:pt x="1684" y="95"/>
                    <a:pt x="1660" y="126"/>
                    <a:pt x="162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2" name="Google Shape;4664;p99">
              <a:extLst>
                <a:ext uri="{FF2B5EF4-FFF2-40B4-BE49-F238E27FC236}">
                  <a16:creationId xmlns:a16="http://schemas.microsoft.com/office/drawing/2014/main" id="{E6246079-205E-0DF2-298C-B24D1FB5C31B}"/>
                </a:ext>
              </a:extLst>
            </p:cNvPr>
            <p:cNvSpPr/>
            <p:nvPr/>
          </p:nvSpPr>
          <p:spPr>
            <a:xfrm>
              <a:off x="4386552" y="3206826"/>
              <a:ext cx="119951" cy="7359"/>
            </a:xfrm>
            <a:custGeom>
              <a:avLst/>
              <a:gdLst/>
              <a:ahLst/>
              <a:cxnLst/>
              <a:rect l="l" t="t" r="r" b="b"/>
              <a:pathLst>
                <a:path w="2070" h="127" extrusionOk="0">
                  <a:moveTo>
                    <a:pt x="2006" y="126"/>
                  </a:moveTo>
                  <a:lnTo>
                    <a:pt x="63" y="126"/>
                  </a:lnTo>
                  <a:cubicBezTo>
                    <a:pt x="24" y="126"/>
                    <a:pt x="1" y="95"/>
                    <a:pt x="1" y="64"/>
                  </a:cubicBezTo>
                  <a:lnTo>
                    <a:pt x="1" y="64"/>
                  </a:lnTo>
                  <a:cubicBezTo>
                    <a:pt x="1" y="32"/>
                    <a:pt x="24" y="1"/>
                    <a:pt x="63" y="1"/>
                  </a:cubicBezTo>
                  <a:lnTo>
                    <a:pt x="2006" y="1"/>
                  </a:lnTo>
                  <a:cubicBezTo>
                    <a:pt x="2045" y="1"/>
                    <a:pt x="2069" y="32"/>
                    <a:pt x="2069" y="64"/>
                  </a:cubicBezTo>
                  <a:lnTo>
                    <a:pt x="2069" y="64"/>
                  </a:lnTo>
                  <a:cubicBezTo>
                    <a:pt x="2069" y="95"/>
                    <a:pt x="2045" y="126"/>
                    <a:pt x="200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3" name="Google Shape;4665;p99">
              <a:extLst>
                <a:ext uri="{FF2B5EF4-FFF2-40B4-BE49-F238E27FC236}">
                  <a16:creationId xmlns:a16="http://schemas.microsoft.com/office/drawing/2014/main" id="{BDF4B2C4-642E-E575-7BA2-6D8FE5A02E71}"/>
                </a:ext>
              </a:extLst>
            </p:cNvPr>
            <p:cNvSpPr/>
            <p:nvPr/>
          </p:nvSpPr>
          <p:spPr>
            <a:xfrm>
              <a:off x="4469068" y="3235567"/>
              <a:ext cx="136756" cy="7301"/>
            </a:xfrm>
            <a:custGeom>
              <a:avLst/>
              <a:gdLst/>
              <a:ahLst/>
              <a:cxnLst/>
              <a:rect l="l" t="t" r="r" b="b"/>
              <a:pathLst>
                <a:path w="2360" h="126" extrusionOk="0">
                  <a:moveTo>
                    <a:pt x="2297" y="126"/>
                  </a:moveTo>
                  <a:lnTo>
                    <a:pt x="55" y="126"/>
                  </a:lnTo>
                  <a:cubicBezTo>
                    <a:pt x="24" y="126"/>
                    <a:pt x="0" y="95"/>
                    <a:pt x="0" y="63"/>
                  </a:cubicBezTo>
                  <a:lnTo>
                    <a:pt x="0" y="63"/>
                  </a:lnTo>
                  <a:cubicBezTo>
                    <a:pt x="0" y="24"/>
                    <a:pt x="24" y="0"/>
                    <a:pt x="55" y="0"/>
                  </a:cubicBezTo>
                  <a:lnTo>
                    <a:pt x="2297" y="0"/>
                  </a:lnTo>
                  <a:cubicBezTo>
                    <a:pt x="2328" y="0"/>
                    <a:pt x="2360" y="24"/>
                    <a:pt x="2360" y="63"/>
                  </a:cubicBezTo>
                  <a:lnTo>
                    <a:pt x="2360" y="63"/>
                  </a:lnTo>
                  <a:cubicBezTo>
                    <a:pt x="2360" y="95"/>
                    <a:pt x="2328" y="126"/>
                    <a:pt x="2297"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4" name="Google Shape;4666;p99">
              <a:extLst>
                <a:ext uri="{FF2B5EF4-FFF2-40B4-BE49-F238E27FC236}">
                  <a16:creationId xmlns:a16="http://schemas.microsoft.com/office/drawing/2014/main" id="{2CEA6328-1153-804F-1A8A-9552742C623A}"/>
                </a:ext>
              </a:extLst>
            </p:cNvPr>
            <p:cNvSpPr/>
            <p:nvPr/>
          </p:nvSpPr>
          <p:spPr>
            <a:xfrm>
              <a:off x="4386552" y="3235567"/>
              <a:ext cx="70232" cy="7301"/>
            </a:xfrm>
            <a:custGeom>
              <a:avLst/>
              <a:gdLst/>
              <a:ahLst/>
              <a:cxnLst/>
              <a:rect l="l" t="t" r="r" b="b"/>
              <a:pathLst>
                <a:path w="1212" h="126" extrusionOk="0">
                  <a:moveTo>
                    <a:pt x="1149" y="126"/>
                  </a:moveTo>
                  <a:lnTo>
                    <a:pt x="63" y="126"/>
                  </a:lnTo>
                  <a:cubicBezTo>
                    <a:pt x="24" y="126"/>
                    <a:pt x="1" y="95"/>
                    <a:pt x="1" y="63"/>
                  </a:cubicBezTo>
                  <a:lnTo>
                    <a:pt x="1" y="63"/>
                  </a:lnTo>
                  <a:cubicBezTo>
                    <a:pt x="1" y="24"/>
                    <a:pt x="24" y="0"/>
                    <a:pt x="63" y="0"/>
                  </a:cubicBezTo>
                  <a:lnTo>
                    <a:pt x="1149" y="0"/>
                  </a:lnTo>
                  <a:cubicBezTo>
                    <a:pt x="1180" y="0"/>
                    <a:pt x="1212" y="24"/>
                    <a:pt x="1212" y="63"/>
                  </a:cubicBezTo>
                  <a:lnTo>
                    <a:pt x="1212" y="63"/>
                  </a:lnTo>
                  <a:cubicBezTo>
                    <a:pt x="1212" y="95"/>
                    <a:pt x="1180" y="126"/>
                    <a:pt x="114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5" name="Google Shape;4667;p99">
              <a:extLst>
                <a:ext uri="{FF2B5EF4-FFF2-40B4-BE49-F238E27FC236}">
                  <a16:creationId xmlns:a16="http://schemas.microsoft.com/office/drawing/2014/main" id="{2F9743A7-CFA8-7D93-88D0-8F15E0E2851F}"/>
                </a:ext>
              </a:extLst>
            </p:cNvPr>
            <p:cNvSpPr/>
            <p:nvPr/>
          </p:nvSpPr>
          <p:spPr>
            <a:xfrm>
              <a:off x="4386552" y="3264251"/>
              <a:ext cx="180970" cy="6896"/>
            </a:xfrm>
            <a:custGeom>
              <a:avLst/>
              <a:gdLst/>
              <a:ahLst/>
              <a:cxnLst/>
              <a:rect l="l" t="t" r="r" b="b"/>
              <a:pathLst>
                <a:path w="3123" h="119" extrusionOk="0">
                  <a:moveTo>
                    <a:pt x="3060" y="119"/>
                  </a:moveTo>
                  <a:lnTo>
                    <a:pt x="63" y="119"/>
                  </a:lnTo>
                  <a:cubicBezTo>
                    <a:pt x="24" y="119"/>
                    <a:pt x="1" y="95"/>
                    <a:pt x="1" y="64"/>
                  </a:cubicBezTo>
                  <a:lnTo>
                    <a:pt x="1" y="64"/>
                  </a:lnTo>
                  <a:cubicBezTo>
                    <a:pt x="1" y="24"/>
                    <a:pt x="24" y="1"/>
                    <a:pt x="63" y="1"/>
                  </a:cubicBezTo>
                  <a:lnTo>
                    <a:pt x="3060" y="1"/>
                  </a:lnTo>
                  <a:cubicBezTo>
                    <a:pt x="3092" y="1"/>
                    <a:pt x="3123" y="24"/>
                    <a:pt x="3123" y="64"/>
                  </a:cubicBezTo>
                  <a:lnTo>
                    <a:pt x="3123" y="64"/>
                  </a:lnTo>
                  <a:cubicBezTo>
                    <a:pt x="3123" y="95"/>
                    <a:pt x="3092" y="119"/>
                    <a:pt x="3060"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6" name="Google Shape;4668;p99">
              <a:extLst>
                <a:ext uri="{FF2B5EF4-FFF2-40B4-BE49-F238E27FC236}">
                  <a16:creationId xmlns:a16="http://schemas.microsoft.com/office/drawing/2014/main" id="{895B042C-647A-698C-CEF3-85F9E03575E6}"/>
                </a:ext>
              </a:extLst>
            </p:cNvPr>
            <p:cNvSpPr/>
            <p:nvPr/>
          </p:nvSpPr>
          <p:spPr>
            <a:xfrm>
              <a:off x="4386552" y="3292529"/>
              <a:ext cx="96656" cy="7359"/>
            </a:xfrm>
            <a:custGeom>
              <a:avLst/>
              <a:gdLst/>
              <a:ahLst/>
              <a:cxnLst/>
              <a:rect l="l" t="t" r="r" b="b"/>
              <a:pathLst>
                <a:path w="1668" h="127" extrusionOk="0">
                  <a:moveTo>
                    <a:pt x="1613" y="126"/>
                  </a:moveTo>
                  <a:lnTo>
                    <a:pt x="63" y="126"/>
                  </a:lnTo>
                  <a:cubicBezTo>
                    <a:pt x="32" y="126"/>
                    <a:pt x="1" y="103"/>
                    <a:pt x="1" y="63"/>
                  </a:cubicBezTo>
                  <a:lnTo>
                    <a:pt x="1" y="63"/>
                  </a:lnTo>
                  <a:cubicBezTo>
                    <a:pt x="1" y="32"/>
                    <a:pt x="32" y="0"/>
                    <a:pt x="63" y="0"/>
                  </a:cubicBezTo>
                  <a:lnTo>
                    <a:pt x="1613" y="0"/>
                  </a:lnTo>
                  <a:cubicBezTo>
                    <a:pt x="1644" y="0"/>
                    <a:pt x="1668" y="32"/>
                    <a:pt x="1668" y="63"/>
                  </a:cubicBezTo>
                  <a:lnTo>
                    <a:pt x="1668" y="63"/>
                  </a:lnTo>
                  <a:cubicBezTo>
                    <a:pt x="1668" y="103"/>
                    <a:pt x="1644" y="126"/>
                    <a:pt x="1613"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7" name="Google Shape;4669;p99">
              <a:extLst>
                <a:ext uri="{FF2B5EF4-FFF2-40B4-BE49-F238E27FC236}">
                  <a16:creationId xmlns:a16="http://schemas.microsoft.com/office/drawing/2014/main" id="{44E2D3EF-FCCC-4BD7-E418-5C0D513CB755}"/>
                </a:ext>
              </a:extLst>
            </p:cNvPr>
            <p:cNvSpPr/>
            <p:nvPr/>
          </p:nvSpPr>
          <p:spPr>
            <a:xfrm>
              <a:off x="4495492" y="3292529"/>
              <a:ext cx="41954" cy="7359"/>
            </a:xfrm>
            <a:custGeom>
              <a:avLst/>
              <a:gdLst/>
              <a:ahLst/>
              <a:cxnLst/>
              <a:rect l="l" t="t" r="r" b="b"/>
              <a:pathLst>
                <a:path w="724" h="127" extrusionOk="0">
                  <a:moveTo>
                    <a:pt x="661" y="126"/>
                  </a:moveTo>
                  <a:lnTo>
                    <a:pt x="63" y="126"/>
                  </a:lnTo>
                  <a:cubicBezTo>
                    <a:pt x="24" y="126"/>
                    <a:pt x="0" y="103"/>
                    <a:pt x="0" y="63"/>
                  </a:cubicBezTo>
                  <a:lnTo>
                    <a:pt x="0" y="63"/>
                  </a:lnTo>
                  <a:cubicBezTo>
                    <a:pt x="0" y="32"/>
                    <a:pt x="24" y="0"/>
                    <a:pt x="63" y="0"/>
                  </a:cubicBezTo>
                  <a:lnTo>
                    <a:pt x="661" y="0"/>
                  </a:lnTo>
                  <a:cubicBezTo>
                    <a:pt x="692" y="0"/>
                    <a:pt x="724" y="32"/>
                    <a:pt x="724" y="63"/>
                  </a:cubicBezTo>
                  <a:lnTo>
                    <a:pt x="724" y="63"/>
                  </a:lnTo>
                  <a:cubicBezTo>
                    <a:pt x="724" y="103"/>
                    <a:pt x="692" y="126"/>
                    <a:pt x="661"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8" name="Google Shape;4670;p99">
              <a:extLst>
                <a:ext uri="{FF2B5EF4-FFF2-40B4-BE49-F238E27FC236}">
                  <a16:creationId xmlns:a16="http://schemas.microsoft.com/office/drawing/2014/main" id="{2E9E3435-FAC6-D5D5-5D31-6252CBBD6536}"/>
                </a:ext>
              </a:extLst>
            </p:cNvPr>
            <p:cNvSpPr/>
            <p:nvPr/>
          </p:nvSpPr>
          <p:spPr>
            <a:xfrm>
              <a:off x="4386552" y="3321213"/>
              <a:ext cx="200151" cy="7359"/>
            </a:xfrm>
            <a:custGeom>
              <a:avLst/>
              <a:gdLst/>
              <a:ahLst/>
              <a:cxnLst/>
              <a:rect l="l" t="t" r="r" b="b"/>
              <a:pathLst>
                <a:path w="3454" h="127" extrusionOk="0">
                  <a:moveTo>
                    <a:pt x="3390" y="127"/>
                  </a:moveTo>
                  <a:lnTo>
                    <a:pt x="63" y="127"/>
                  </a:lnTo>
                  <a:cubicBezTo>
                    <a:pt x="24" y="127"/>
                    <a:pt x="1" y="95"/>
                    <a:pt x="1" y="64"/>
                  </a:cubicBezTo>
                  <a:lnTo>
                    <a:pt x="1" y="64"/>
                  </a:lnTo>
                  <a:cubicBezTo>
                    <a:pt x="1" y="32"/>
                    <a:pt x="24" y="1"/>
                    <a:pt x="63" y="1"/>
                  </a:cubicBezTo>
                  <a:lnTo>
                    <a:pt x="3390" y="1"/>
                  </a:lnTo>
                  <a:cubicBezTo>
                    <a:pt x="3430" y="1"/>
                    <a:pt x="3453" y="32"/>
                    <a:pt x="3453" y="64"/>
                  </a:cubicBezTo>
                  <a:lnTo>
                    <a:pt x="3453" y="64"/>
                  </a:lnTo>
                  <a:cubicBezTo>
                    <a:pt x="3453" y="95"/>
                    <a:pt x="3430" y="127"/>
                    <a:pt x="3390"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89" name="Google Shape;4671;p99">
              <a:extLst>
                <a:ext uri="{FF2B5EF4-FFF2-40B4-BE49-F238E27FC236}">
                  <a16:creationId xmlns:a16="http://schemas.microsoft.com/office/drawing/2014/main" id="{530D5157-838E-8EBF-6407-39C357672B08}"/>
                </a:ext>
              </a:extLst>
            </p:cNvPr>
            <p:cNvSpPr/>
            <p:nvPr/>
          </p:nvSpPr>
          <p:spPr>
            <a:xfrm>
              <a:off x="4386552" y="3349954"/>
              <a:ext cx="125862" cy="7359"/>
            </a:xfrm>
            <a:custGeom>
              <a:avLst/>
              <a:gdLst/>
              <a:ahLst/>
              <a:cxnLst/>
              <a:rect l="l" t="t" r="r" b="b"/>
              <a:pathLst>
                <a:path w="2172" h="127" extrusionOk="0">
                  <a:moveTo>
                    <a:pt x="2116" y="126"/>
                  </a:moveTo>
                  <a:lnTo>
                    <a:pt x="63" y="126"/>
                  </a:lnTo>
                  <a:cubicBezTo>
                    <a:pt x="24" y="126"/>
                    <a:pt x="1" y="95"/>
                    <a:pt x="1" y="63"/>
                  </a:cubicBezTo>
                  <a:lnTo>
                    <a:pt x="1" y="63"/>
                  </a:lnTo>
                  <a:cubicBezTo>
                    <a:pt x="1" y="24"/>
                    <a:pt x="24" y="0"/>
                    <a:pt x="63" y="0"/>
                  </a:cubicBezTo>
                  <a:lnTo>
                    <a:pt x="2116" y="0"/>
                  </a:lnTo>
                  <a:cubicBezTo>
                    <a:pt x="2148" y="0"/>
                    <a:pt x="2171" y="24"/>
                    <a:pt x="2171" y="63"/>
                  </a:cubicBezTo>
                  <a:lnTo>
                    <a:pt x="2171" y="63"/>
                  </a:lnTo>
                  <a:cubicBezTo>
                    <a:pt x="2171" y="95"/>
                    <a:pt x="2148" y="126"/>
                    <a:pt x="211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0" name="Google Shape;4672;p99">
              <a:extLst>
                <a:ext uri="{FF2B5EF4-FFF2-40B4-BE49-F238E27FC236}">
                  <a16:creationId xmlns:a16="http://schemas.microsoft.com/office/drawing/2014/main" id="{7B9FC6C7-6E42-2C7D-2361-B7B0503E5AAA}"/>
                </a:ext>
              </a:extLst>
            </p:cNvPr>
            <p:cNvSpPr/>
            <p:nvPr/>
          </p:nvSpPr>
          <p:spPr>
            <a:xfrm>
              <a:off x="4524640" y="3349954"/>
              <a:ext cx="91673" cy="7359"/>
            </a:xfrm>
            <a:custGeom>
              <a:avLst/>
              <a:gdLst/>
              <a:ahLst/>
              <a:cxnLst/>
              <a:rect l="l" t="t" r="r" b="b"/>
              <a:pathLst>
                <a:path w="1582" h="127" extrusionOk="0">
                  <a:moveTo>
                    <a:pt x="1527" y="126"/>
                  </a:moveTo>
                  <a:lnTo>
                    <a:pt x="64" y="126"/>
                  </a:lnTo>
                  <a:cubicBezTo>
                    <a:pt x="32" y="126"/>
                    <a:pt x="1" y="95"/>
                    <a:pt x="1" y="63"/>
                  </a:cubicBezTo>
                  <a:lnTo>
                    <a:pt x="1" y="63"/>
                  </a:lnTo>
                  <a:cubicBezTo>
                    <a:pt x="1" y="24"/>
                    <a:pt x="32" y="0"/>
                    <a:pt x="64" y="0"/>
                  </a:cubicBezTo>
                  <a:lnTo>
                    <a:pt x="1527" y="0"/>
                  </a:lnTo>
                  <a:cubicBezTo>
                    <a:pt x="1558" y="0"/>
                    <a:pt x="1582" y="24"/>
                    <a:pt x="1582" y="63"/>
                  </a:cubicBezTo>
                  <a:lnTo>
                    <a:pt x="1582" y="63"/>
                  </a:lnTo>
                  <a:cubicBezTo>
                    <a:pt x="1582" y="95"/>
                    <a:pt x="1558" y="126"/>
                    <a:pt x="1527"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1" name="Google Shape;4673;p99">
              <a:extLst>
                <a:ext uri="{FF2B5EF4-FFF2-40B4-BE49-F238E27FC236}">
                  <a16:creationId xmlns:a16="http://schemas.microsoft.com/office/drawing/2014/main" id="{FECADAE2-D897-4518-0F28-6D78A19CE38C}"/>
                </a:ext>
              </a:extLst>
            </p:cNvPr>
            <p:cNvSpPr/>
            <p:nvPr/>
          </p:nvSpPr>
          <p:spPr>
            <a:xfrm>
              <a:off x="4386552" y="3378638"/>
              <a:ext cx="48386" cy="7359"/>
            </a:xfrm>
            <a:custGeom>
              <a:avLst/>
              <a:gdLst/>
              <a:ahLst/>
              <a:cxnLst/>
              <a:rect l="l" t="t" r="r" b="b"/>
              <a:pathLst>
                <a:path w="835" h="127" extrusionOk="0">
                  <a:moveTo>
                    <a:pt x="771" y="127"/>
                  </a:moveTo>
                  <a:lnTo>
                    <a:pt x="63" y="127"/>
                  </a:lnTo>
                  <a:cubicBezTo>
                    <a:pt x="24" y="127"/>
                    <a:pt x="1" y="95"/>
                    <a:pt x="1" y="64"/>
                  </a:cubicBezTo>
                  <a:lnTo>
                    <a:pt x="1" y="64"/>
                  </a:lnTo>
                  <a:cubicBezTo>
                    <a:pt x="1" y="24"/>
                    <a:pt x="24" y="1"/>
                    <a:pt x="63" y="1"/>
                  </a:cubicBezTo>
                  <a:lnTo>
                    <a:pt x="771" y="1"/>
                  </a:lnTo>
                  <a:cubicBezTo>
                    <a:pt x="803" y="1"/>
                    <a:pt x="834" y="24"/>
                    <a:pt x="834" y="64"/>
                  </a:cubicBezTo>
                  <a:lnTo>
                    <a:pt x="834" y="64"/>
                  </a:lnTo>
                  <a:cubicBezTo>
                    <a:pt x="834" y="95"/>
                    <a:pt x="803" y="127"/>
                    <a:pt x="771"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2" name="Google Shape;4674;p99">
              <a:extLst>
                <a:ext uri="{FF2B5EF4-FFF2-40B4-BE49-F238E27FC236}">
                  <a16:creationId xmlns:a16="http://schemas.microsoft.com/office/drawing/2014/main" id="{4AF4FCB6-4133-DC82-2C1F-8EE3AB4EB0E3}"/>
                </a:ext>
              </a:extLst>
            </p:cNvPr>
            <p:cNvSpPr/>
            <p:nvPr/>
          </p:nvSpPr>
          <p:spPr>
            <a:xfrm>
              <a:off x="4446701" y="3378638"/>
              <a:ext cx="102161" cy="7359"/>
            </a:xfrm>
            <a:custGeom>
              <a:avLst/>
              <a:gdLst/>
              <a:ahLst/>
              <a:cxnLst/>
              <a:rect l="l" t="t" r="r" b="b"/>
              <a:pathLst>
                <a:path w="1763" h="127" extrusionOk="0">
                  <a:moveTo>
                    <a:pt x="1707" y="127"/>
                  </a:moveTo>
                  <a:lnTo>
                    <a:pt x="64" y="127"/>
                  </a:lnTo>
                  <a:cubicBezTo>
                    <a:pt x="32" y="127"/>
                    <a:pt x="1" y="95"/>
                    <a:pt x="1" y="64"/>
                  </a:cubicBezTo>
                  <a:lnTo>
                    <a:pt x="1" y="64"/>
                  </a:lnTo>
                  <a:cubicBezTo>
                    <a:pt x="1" y="24"/>
                    <a:pt x="32" y="1"/>
                    <a:pt x="64" y="1"/>
                  </a:cubicBezTo>
                  <a:lnTo>
                    <a:pt x="1707" y="1"/>
                  </a:lnTo>
                  <a:cubicBezTo>
                    <a:pt x="1739" y="1"/>
                    <a:pt x="1763" y="24"/>
                    <a:pt x="1763" y="64"/>
                  </a:cubicBezTo>
                  <a:lnTo>
                    <a:pt x="1763" y="64"/>
                  </a:lnTo>
                  <a:cubicBezTo>
                    <a:pt x="1763" y="95"/>
                    <a:pt x="1739" y="127"/>
                    <a:pt x="1707"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3" name="Google Shape;4675;p99">
              <a:extLst>
                <a:ext uri="{FF2B5EF4-FFF2-40B4-BE49-F238E27FC236}">
                  <a16:creationId xmlns:a16="http://schemas.microsoft.com/office/drawing/2014/main" id="{252BBF69-9561-73CE-2C36-5D17D3893DD9}"/>
                </a:ext>
              </a:extLst>
            </p:cNvPr>
            <p:cNvSpPr/>
            <p:nvPr/>
          </p:nvSpPr>
          <p:spPr>
            <a:xfrm>
              <a:off x="4386552" y="3407379"/>
              <a:ext cx="119951" cy="6896"/>
            </a:xfrm>
            <a:custGeom>
              <a:avLst/>
              <a:gdLst/>
              <a:ahLst/>
              <a:cxnLst/>
              <a:rect l="l" t="t" r="r" b="b"/>
              <a:pathLst>
                <a:path w="2070" h="119" extrusionOk="0">
                  <a:moveTo>
                    <a:pt x="2006" y="118"/>
                  </a:moveTo>
                  <a:lnTo>
                    <a:pt x="63" y="118"/>
                  </a:lnTo>
                  <a:cubicBezTo>
                    <a:pt x="24" y="118"/>
                    <a:pt x="1" y="95"/>
                    <a:pt x="1" y="55"/>
                  </a:cubicBezTo>
                  <a:lnTo>
                    <a:pt x="1" y="55"/>
                  </a:lnTo>
                  <a:cubicBezTo>
                    <a:pt x="1" y="24"/>
                    <a:pt x="24" y="0"/>
                    <a:pt x="63" y="0"/>
                  </a:cubicBezTo>
                  <a:lnTo>
                    <a:pt x="2006" y="0"/>
                  </a:lnTo>
                  <a:cubicBezTo>
                    <a:pt x="2045" y="0"/>
                    <a:pt x="2069" y="24"/>
                    <a:pt x="2069" y="55"/>
                  </a:cubicBezTo>
                  <a:lnTo>
                    <a:pt x="2069" y="55"/>
                  </a:lnTo>
                  <a:cubicBezTo>
                    <a:pt x="2069" y="95"/>
                    <a:pt x="2045" y="118"/>
                    <a:pt x="2006" y="118"/>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4" name="Google Shape;4676;p99">
              <a:extLst>
                <a:ext uri="{FF2B5EF4-FFF2-40B4-BE49-F238E27FC236}">
                  <a16:creationId xmlns:a16="http://schemas.microsoft.com/office/drawing/2014/main" id="{13FB78A9-090B-0106-3654-CCEA34AB78E0}"/>
                </a:ext>
              </a:extLst>
            </p:cNvPr>
            <p:cNvSpPr/>
            <p:nvPr/>
          </p:nvSpPr>
          <p:spPr>
            <a:xfrm>
              <a:off x="4386552" y="3435599"/>
              <a:ext cx="93469" cy="7359"/>
            </a:xfrm>
            <a:custGeom>
              <a:avLst/>
              <a:gdLst/>
              <a:ahLst/>
              <a:cxnLst/>
              <a:rect l="l" t="t" r="r" b="b"/>
              <a:pathLst>
                <a:path w="1613" h="127" extrusionOk="0">
                  <a:moveTo>
                    <a:pt x="1558" y="127"/>
                  </a:moveTo>
                  <a:lnTo>
                    <a:pt x="63" y="127"/>
                  </a:lnTo>
                  <a:cubicBezTo>
                    <a:pt x="24" y="127"/>
                    <a:pt x="1" y="95"/>
                    <a:pt x="1" y="64"/>
                  </a:cubicBezTo>
                  <a:lnTo>
                    <a:pt x="1" y="64"/>
                  </a:lnTo>
                  <a:cubicBezTo>
                    <a:pt x="1" y="32"/>
                    <a:pt x="24" y="1"/>
                    <a:pt x="63" y="1"/>
                  </a:cubicBezTo>
                  <a:lnTo>
                    <a:pt x="1558" y="1"/>
                  </a:lnTo>
                  <a:cubicBezTo>
                    <a:pt x="1589" y="1"/>
                    <a:pt x="1613" y="32"/>
                    <a:pt x="1613" y="64"/>
                  </a:cubicBezTo>
                  <a:lnTo>
                    <a:pt x="1613" y="64"/>
                  </a:lnTo>
                  <a:cubicBezTo>
                    <a:pt x="1613" y="95"/>
                    <a:pt x="1589" y="127"/>
                    <a:pt x="1558"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5" name="Google Shape;4677;p99">
              <a:extLst>
                <a:ext uri="{FF2B5EF4-FFF2-40B4-BE49-F238E27FC236}">
                  <a16:creationId xmlns:a16="http://schemas.microsoft.com/office/drawing/2014/main" id="{DB279BB4-DC9E-2E71-634B-D232E9C4872C}"/>
                </a:ext>
              </a:extLst>
            </p:cNvPr>
            <p:cNvSpPr/>
            <p:nvPr/>
          </p:nvSpPr>
          <p:spPr>
            <a:xfrm>
              <a:off x="4492305" y="3435599"/>
              <a:ext cx="82054" cy="7359"/>
            </a:xfrm>
            <a:custGeom>
              <a:avLst/>
              <a:gdLst/>
              <a:ahLst/>
              <a:cxnLst/>
              <a:rect l="l" t="t" r="r" b="b"/>
              <a:pathLst>
                <a:path w="1416" h="127" extrusionOk="0">
                  <a:moveTo>
                    <a:pt x="1353" y="127"/>
                  </a:moveTo>
                  <a:lnTo>
                    <a:pt x="63" y="127"/>
                  </a:lnTo>
                  <a:cubicBezTo>
                    <a:pt x="32" y="127"/>
                    <a:pt x="0" y="95"/>
                    <a:pt x="0" y="64"/>
                  </a:cubicBezTo>
                  <a:lnTo>
                    <a:pt x="0" y="64"/>
                  </a:lnTo>
                  <a:cubicBezTo>
                    <a:pt x="0" y="32"/>
                    <a:pt x="32" y="1"/>
                    <a:pt x="63" y="1"/>
                  </a:cubicBezTo>
                  <a:lnTo>
                    <a:pt x="1353" y="1"/>
                  </a:lnTo>
                  <a:cubicBezTo>
                    <a:pt x="1385" y="1"/>
                    <a:pt x="1416" y="32"/>
                    <a:pt x="1416" y="64"/>
                  </a:cubicBezTo>
                  <a:lnTo>
                    <a:pt x="1416" y="64"/>
                  </a:lnTo>
                  <a:cubicBezTo>
                    <a:pt x="1416" y="95"/>
                    <a:pt x="1385" y="127"/>
                    <a:pt x="1353"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6" name="Google Shape;4678;p99">
              <a:extLst>
                <a:ext uri="{FF2B5EF4-FFF2-40B4-BE49-F238E27FC236}">
                  <a16:creationId xmlns:a16="http://schemas.microsoft.com/office/drawing/2014/main" id="{6853EED4-E2F9-FB9C-15DA-DDAC68AA0544}"/>
                </a:ext>
              </a:extLst>
            </p:cNvPr>
            <p:cNvSpPr/>
            <p:nvPr/>
          </p:nvSpPr>
          <p:spPr>
            <a:xfrm>
              <a:off x="4386552" y="3464341"/>
              <a:ext cx="123544" cy="7359"/>
            </a:xfrm>
            <a:custGeom>
              <a:avLst/>
              <a:gdLst/>
              <a:ahLst/>
              <a:cxnLst/>
              <a:rect l="l" t="t" r="r" b="b"/>
              <a:pathLst>
                <a:path w="2132" h="127" extrusionOk="0">
                  <a:moveTo>
                    <a:pt x="2069" y="126"/>
                  </a:moveTo>
                  <a:lnTo>
                    <a:pt x="63" y="126"/>
                  </a:lnTo>
                  <a:cubicBezTo>
                    <a:pt x="24" y="126"/>
                    <a:pt x="1" y="95"/>
                    <a:pt x="1" y="63"/>
                  </a:cubicBezTo>
                  <a:lnTo>
                    <a:pt x="1" y="63"/>
                  </a:lnTo>
                  <a:cubicBezTo>
                    <a:pt x="1" y="32"/>
                    <a:pt x="24" y="0"/>
                    <a:pt x="63" y="0"/>
                  </a:cubicBezTo>
                  <a:lnTo>
                    <a:pt x="2069" y="0"/>
                  </a:lnTo>
                  <a:cubicBezTo>
                    <a:pt x="2108" y="0"/>
                    <a:pt x="2132" y="32"/>
                    <a:pt x="2132" y="63"/>
                  </a:cubicBezTo>
                  <a:lnTo>
                    <a:pt x="2132" y="63"/>
                  </a:lnTo>
                  <a:cubicBezTo>
                    <a:pt x="2132" y="95"/>
                    <a:pt x="2108" y="126"/>
                    <a:pt x="206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7" name="Google Shape;4679;p99">
              <a:extLst>
                <a:ext uri="{FF2B5EF4-FFF2-40B4-BE49-F238E27FC236}">
                  <a16:creationId xmlns:a16="http://schemas.microsoft.com/office/drawing/2014/main" id="{CC1B7668-D78A-FBAB-6F08-0C002227A126}"/>
                </a:ext>
              </a:extLst>
            </p:cNvPr>
            <p:cNvSpPr/>
            <p:nvPr/>
          </p:nvSpPr>
          <p:spPr>
            <a:xfrm>
              <a:off x="4522380" y="3464341"/>
              <a:ext cx="93933" cy="7359"/>
            </a:xfrm>
            <a:custGeom>
              <a:avLst/>
              <a:gdLst/>
              <a:ahLst/>
              <a:cxnLst/>
              <a:rect l="l" t="t" r="r" b="b"/>
              <a:pathLst>
                <a:path w="1621" h="127" extrusionOk="0">
                  <a:moveTo>
                    <a:pt x="1566" y="126"/>
                  </a:moveTo>
                  <a:lnTo>
                    <a:pt x="63" y="126"/>
                  </a:lnTo>
                  <a:cubicBezTo>
                    <a:pt x="24" y="126"/>
                    <a:pt x="0" y="95"/>
                    <a:pt x="0" y="63"/>
                  </a:cubicBezTo>
                  <a:lnTo>
                    <a:pt x="0" y="63"/>
                  </a:lnTo>
                  <a:cubicBezTo>
                    <a:pt x="0" y="32"/>
                    <a:pt x="24" y="0"/>
                    <a:pt x="63" y="0"/>
                  </a:cubicBezTo>
                  <a:lnTo>
                    <a:pt x="1566" y="0"/>
                  </a:lnTo>
                  <a:cubicBezTo>
                    <a:pt x="1597" y="0"/>
                    <a:pt x="1621" y="32"/>
                    <a:pt x="1621" y="63"/>
                  </a:cubicBezTo>
                  <a:lnTo>
                    <a:pt x="1621" y="63"/>
                  </a:lnTo>
                  <a:cubicBezTo>
                    <a:pt x="1621" y="95"/>
                    <a:pt x="1597" y="126"/>
                    <a:pt x="156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8" name="Google Shape;4680;p99">
              <a:extLst>
                <a:ext uri="{FF2B5EF4-FFF2-40B4-BE49-F238E27FC236}">
                  <a16:creationId xmlns:a16="http://schemas.microsoft.com/office/drawing/2014/main" id="{F3B50BA6-631D-D22C-E64A-A5E503367FE5}"/>
                </a:ext>
              </a:extLst>
            </p:cNvPr>
            <p:cNvSpPr/>
            <p:nvPr/>
          </p:nvSpPr>
          <p:spPr>
            <a:xfrm>
              <a:off x="4386552" y="3493025"/>
              <a:ext cx="189662" cy="7359"/>
            </a:xfrm>
            <a:custGeom>
              <a:avLst/>
              <a:gdLst/>
              <a:ahLst/>
              <a:cxnLst/>
              <a:rect l="l" t="t" r="r" b="b"/>
              <a:pathLst>
                <a:path w="3273" h="127" extrusionOk="0">
                  <a:moveTo>
                    <a:pt x="3210" y="127"/>
                  </a:moveTo>
                  <a:lnTo>
                    <a:pt x="63" y="127"/>
                  </a:lnTo>
                  <a:cubicBezTo>
                    <a:pt x="24" y="127"/>
                    <a:pt x="1" y="95"/>
                    <a:pt x="1" y="64"/>
                  </a:cubicBezTo>
                  <a:lnTo>
                    <a:pt x="1" y="64"/>
                  </a:lnTo>
                  <a:cubicBezTo>
                    <a:pt x="1" y="25"/>
                    <a:pt x="24" y="1"/>
                    <a:pt x="63" y="1"/>
                  </a:cubicBezTo>
                  <a:lnTo>
                    <a:pt x="3210" y="1"/>
                  </a:lnTo>
                  <a:cubicBezTo>
                    <a:pt x="3241" y="1"/>
                    <a:pt x="3272" y="25"/>
                    <a:pt x="3272" y="64"/>
                  </a:cubicBezTo>
                  <a:lnTo>
                    <a:pt x="3272" y="64"/>
                  </a:lnTo>
                  <a:cubicBezTo>
                    <a:pt x="3272" y="95"/>
                    <a:pt x="3241" y="127"/>
                    <a:pt x="3210"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99" name="Google Shape;4681;p99">
              <a:extLst>
                <a:ext uri="{FF2B5EF4-FFF2-40B4-BE49-F238E27FC236}">
                  <a16:creationId xmlns:a16="http://schemas.microsoft.com/office/drawing/2014/main" id="{05B6C803-9F0B-2B1D-33BD-BEA6CAA34CCE}"/>
                </a:ext>
              </a:extLst>
            </p:cNvPr>
            <p:cNvSpPr/>
            <p:nvPr/>
          </p:nvSpPr>
          <p:spPr>
            <a:xfrm>
              <a:off x="4386552" y="3521303"/>
              <a:ext cx="69363" cy="7359"/>
            </a:xfrm>
            <a:custGeom>
              <a:avLst/>
              <a:gdLst/>
              <a:ahLst/>
              <a:cxnLst/>
              <a:rect l="l" t="t" r="r" b="b"/>
              <a:pathLst>
                <a:path w="1197" h="127" extrusionOk="0">
                  <a:moveTo>
                    <a:pt x="1133" y="126"/>
                  </a:moveTo>
                  <a:lnTo>
                    <a:pt x="63" y="126"/>
                  </a:lnTo>
                  <a:cubicBezTo>
                    <a:pt x="24" y="126"/>
                    <a:pt x="1" y="103"/>
                    <a:pt x="1" y="63"/>
                  </a:cubicBezTo>
                  <a:lnTo>
                    <a:pt x="1" y="63"/>
                  </a:lnTo>
                  <a:cubicBezTo>
                    <a:pt x="1" y="32"/>
                    <a:pt x="24" y="8"/>
                    <a:pt x="63" y="8"/>
                  </a:cubicBezTo>
                  <a:lnTo>
                    <a:pt x="1133" y="8"/>
                  </a:lnTo>
                  <a:cubicBezTo>
                    <a:pt x="1165" y="1"/>
                    <a:pt x="1196" y="32"/>
                    <a:pt x="1196" y="63"/>
                  </a:cubicBezTo>
                  <a:lnTo>
                    <a:pt x="1196" y="63"/>
                  </a:lnTo>
                  <a:cubicBezTo>
                    <a:pt x="1196" y="103"/>
                    <a:pt x="1165" y="126"/>
                    <a:pt x="1133"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0" name="Google Shape;4682;p99">
              <a:extLst>
                <a:ext uri="{FF2B5EF4-FFF2-40B4-BE49-F238E27FC236}">
                  <a16:creationId xmlns:a16="http://schemas.microsoft.com/office/drawing/2014/main" id="{70814795-95F7-10F2-B72D-136F2BB7F437}"/>
                </a:ext>
              </a:extLst>
            </p:cNvPr>
            <p:cNvSpPr/>
            <p:nvPr/>
          </p:nvSpPr>
          <p:spPr>
            <a:xfrm>
              <a:off x="4468141" y="3521303"/>
              <a:ext cx="87095" cy="7359"/>
            </a:xfrm>
            <a:custGeom>
              <a:avLst/>
              <a:gdLst/>
              <a:ahLst/>
              <a:cxnLst/>
              <a:rect l="l" t="t" r="r" b="b"/>
              <a:pathLst>
                <a:path w="1503" h="127" extrusionOk="0">
                  <a:moveTo>
                    <a:pt x="1440" y="126"/>
                  </a:moveTo>
                  <a:lnTo>
                    <a:pt x="63" y="126"/>
                  </a:lnTo>
                  <a:cubicBezTo>
                    <a:pt x="24" y="126"/>
                    <a:pt x="0" y="103"/>
                    <a:pt x="0" y="63"/>
                  </a:cubicBezTo>
                  <a:lnTo>
                    <a:pt x="0" y="63"/>
                  </a:lnTo>
                  <a:cubicBezTo>
                    <a:pt x="0" y="32"/>
                    <a:pt x="24" y="1"/>
                    <a:pt x="63" y="8"/>
                  </a:cubicBezTo>
                  <a:lnTo>
                    <a:pt x="1440" y="8"/>
                  </a:lnTo>
                  <a:cubicBezTo>
                    <a:pt x="1471" y="8"/>
                    <a:pt x="1503" y="32"/>
                    <a:pt x="1503" y="63"/>
                  </a:cubicBezTo>
                  <a:lnTo>
                    <a:pt x="1503" y="63"/>
                  </a:lnTo>
                  <a:cubicBezTo>
                    <a:pt x="1503" y="103"/>
                    <a:pt x="1471" y="126"/>
                    <a:pt x="144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1" name="Google Shape;4683;p99">
              <a:extLst>
                <a:ext uri="{FF2B5EF4-FFF2-40B4-BE49-F238E27FC236}">
                  <a16:creationId xmlns:a16="http://schemas.microsoft.com/office/drawing/2014/main" id="{A0E878DD-38C9-D1BE-8039-3060D234674E}"/>
                </a:ext>
              </a:extLst>
            </p:cNvPr>
            <p:cNvSpPr/>
            <p:nvPr/>
          </p:nvSpPr>
          <p:spPr>
            <a:xfrm>
              <a:off x="4386552" y="3550044"/>
              <a:ext cx="94860" cy="7301"/>
            </a:xfrm>
            <a:custGeom>
              <a:avLst/>
              <a:gdLst/>
              <a:ahLst/>
              <a:cxnLst/>
              <a:rect l="l" t="t" r="r" b="b"/>
              <a:pathLst>
                <a:path w="1637" h="126" extrusionOk="0">
                  <a:moveTo>
                    <a:pt x="1574" y="126"/>
                  </a:moveTo>
                  <a:lnTo>
                    <a:pt x="63" y="126"/>
                  </a:lnTo>
                  <a:cubicBezTo>
                    <a:pt x="24" y="126"/>
                    <a:pt x="1" y="94"/>
                    <a:pt x="1" y="63"/>
                  </a:cubicBezTo>
                  <a:lnTo>
                    <a:pt x="1" y="63"/>
                  </a:lnTo>
                  <a:cubicBezTo>
                    <a:pt x="1" y="32"/>
                    <a:pt x="24" y="0"/>
                    <a:pt x="63" y="0"/>
                  </a:cubicBezTo>
                  <a:lnTo>
                    <a:pt x="1574" y="0"/>
                  </a:lnTo>
                  <a:cubicBezTo>
                    <a:pt x="1605" y="0"/>
                    <a:pt x="1636" y="32"/>
                    <a:pt x="1636" y="63"/>
                  </a:cubicBezTo>
                  <a:lnTo>
                    <a:pt x="1636" y="63"/>
                  </a:lnTo>
                  <a:cubicBezTo>
                    <a:pt x="1636" y="94"/>
                    <a:pt x="1605" y="126"/>
                    <a:pt x="157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2" name="Google Shape;4684;p99">
              <a:extLst>
                <a:ext uri="{FF2B5EF4-FFF2-40B4-BE49-F238E27FC236}">
                  <a16:creationId xmlns:a16="http://schemas.microsoft.com/office/drawing/2014/main" id="{2B087263-4EE2-B9A7-ED26-5F3DF0FE1419}"/>
                </a:ext>
              </a:extLst>
            </p:cNvPr>
            <p:cNvSpPr/>
            <p:nvPr/>
          </p:nvSpPr>
          <p:spPr>
            <a:xfrm>
              <a:off x="4493174" y="3550044"/>
              <a:ext cx="109463" cy="7301"/>
            </a:xfrm>
            <a:custGeom>
              <a:avLst/>
              <a:gdLst/>
              <a:ahLst/>
              <a:cxnLst/>
              <a:rect l="l" t="t" r="r" b="b"/>
              <a:pathLst>
                <a:path w="1889" h="126" extrusionOk="0">
                  <a:moveTo>
                    <a:pt x="1826" y="126"/>
                  </a:moveTo>
                  <a:lnTo>
                    <a:pt x="64" y="126"/>
                  </a:lnTo>
                  <a:cubicBezTo>
                    <a:pt x="32" y="126"/>
                    <a:pt x="1" y="94"/>
                    <a:pt x="1" y="63"/>
                  </a:cubicBezTo>
                  <a:lnTo>
                    <a:pt x="1" y="63"/>
                  </a:lnTo>
                  <a:cubicBezTo>
                    <a:pt x="1" y="32"/>
                    <a:pt x="32" y="0"/>
                    <a:pt x="64" y="0"/>
                  </a:cubicBezTo>
                  <a:lnTo>
                    <a:pt x="1826" y="0"/>
                  </a:lnTo>
                  <a:cubicBezTo>
                    <a:pt x="1857" y="0"/>
                    <a:pt x="1889" y="32"/>
                    <a:pt x="1889" y="63"/>
                  </a:cubicBezTo>
                  <a:lnTo>
                    <a:pt x="1889" y="63"/>
                  </a:lnTo>
                  <a:cubicBezTo>
                    <a:pt x="1889" y="94"/>
                    <a:pt x="1857" y="126"/>
                    <a:pt x="182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3" name="Google Shape;4685;p99">
              <a:extLst>
                <a:ext uri="{FF2B5EF4-FFF2-40B4-BE49-F238E27FC236}">
                  <a16:creationId xmlns:a16="http://schemas.microsoft.com/office/drawing/2014/main" id="{BD169954-FA99-C73E-28AE-26A8C9C93E26}"/>
                </a:ext>
              </a:extLst>
            </p:cNvPr>
            <p:cNvSpPr/>
            <p:nvPr/>
          </p:nvSpPr>
          <p:spPr>
            <a:xfrm>
              <a:off x="4386552" y="3578728"/>
              <a:ext cx="149099" cy="7359"/>
            </a:xfrm>
            <a:custGeom>
              <a:avLst/>
              <a:gdLst/>
              <a:ahLst/>
              <a:cxnLst/>
              <a:rect l="l" t="t" r="r" b="b"/>
              <a:pathLst>
                <a:path w="2573" h="127" extrusionOk="0">
                  <a:moveTo>
                    <a:pt x="2510" y="126"/>
                  </a:moveTo>
                  <a:lnTo>
                    <a:pt x="63" y="126"/>
                  </a:lnTo>
                  <a:cubicBezTo>
                    <a:pt x="24" y="126"/>
                    <a:pt x="1" y="95"/>
                    <a:pt x="1" y="63"/>
                  </a:cubicBezTo>
                  <a:lnTo>
                    <a:pt x="1" y="63"/>
                  </a:lnTo>
                  <a:cubicBezTo>
                    <a:pt x="1" y="32"/>
                    <a:pt x="24" y="1"/>
                    <a:pt x="63" y="1"/>
                  </a:cubicBezTo>
                  <a:lnTo>
                    <a:pt x="2510" y="1"/>
                  </a:lnTo>
                  <a:cubicBezTo>
                    <a:pt x="2541" y="1"/>
                    <a:pt x="2572" y="32"/>
                    <a:pt x="2572" y="63"/>
                  </a:cubicBezTo>
                  <a:lnTo>
                    <a:pt x="2572" y="63"/>
                  </a:lnTo>
                  <a:cubicBezTo>
                    <a:pt x="2572" y="95"/>
                    <a:pt x="2541" y="126"/>
                    <a:pt x="251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4" name="Google Shape;4686;p99">
              <a:extLst>
                <a:ext uri="{FF2B5EF4-FFF2-40B4-BE49-F238E27FC236}">
                  <a16:creationId xmlns:a16="http://schemas.microsoft.com/office/drawing/2014/main" id="{BED67508-EF99-8B75-732D-3141C176A2A6}"/>
                </a:ext>
              </a:extLst>
            </p:cNvPr>
            <p:cNvSpPr/>
            <p:nvPr/>
          </p:nvSpPr>
          <p:spPr>
            <a:xfrm>
              <a:off x="4386552" y="3607469"/>
              <a:ext cx="47459" cy="7301"/>
            </a:xfrm>
            <a:custGeom>
              <a:avLst/>
              <a:gdLst/>
              <a:ahLst/>
              <a:cxnLst/>
              <a:rect l="l" t="t" r="r" b="b"/>
              <a:pathLst>
                <a:path w="819" h="126" extrusionOk="0">
                  <a:moveTo>
                    <a:pt x="756" y="126"/>
                  </a:moveTo>
                  <a:lnTo>
                    <a:pt x="63" y="126"/>
                  </a:lnTo>
                  <a:cubicBezTo>
                    <a:pt x="32" y="126"/>
                    <a:pt x="1" y="94"/>
                    <a:pt x="1" y="63"/>
                  </a:cubicBezTo>
                  <a:lnTo>
                    <a:pt x="1" y="63"/>
                  </a:lnTo>
                  <a:cubicBezTo>
                    <a:pt x="1" y="24"/>
                    <a:pt x="32" y="0"/>
                    <a:pt x="63" y="0"/>
                  </a:cubicBezTo>
                  <a:lnTo>
                    <a:pt x="756" y="0"/>
                  </a:lnTo>
                  <a:cubicBezTo>
                    <a:pt x="787" y="0"/>
                    <a:pt x="819" y="24"/>
                    <a:pt x="819" y="63"/>
                  </a:cubicBezTo>
                  <a:lnTo>
                    <a:pt x="819" y="63"/>
                  </a:lnTo>
                  <a:cubicBezTo>
                    <a:pt x="819" y="94"/>
                    <a:pt x="787" y="126"/>
                    <a:pt x="75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5" name="Google Shape;4687;p99">
              <a:extLst>
                <a:ext uri="{FF2B5EF4-FFF2-40B4-BE49-F238E27FC236}">
                  <a16:creationId xmlns:a16="http://schemas.microsoft.com/office/drawing/2014/main" id="{0D568D8C-3FE5-CC77-31E1-C137AEEF4C9A}"/>
                </a:ext>
              </a:extLst>
            </p:cNvPr>
            <p:cNvSpPr/>
            <p:nvPr/>
          </p:nvSpPr>
          <p:spPr>
            <a:xfrm>
              <a:off x="4445832" y="3607469"/>
              <a:ext cx="118503" cy="7301"/>
            </a:xfrm>
            <a:custGeom>
              <a:avLst/>
              <a:gdLst/>
              <a:ahLst/>
              <a:cxnLst/>
              <a:rect l="l" t="t" r="r" b="b"/>
              <a:pathLst>
                <a:path w="2045" h="126" extrusionOk="0">
                  <a:moveTo>
                    <a:pt x="1982" y="126"/>
                  </a:moveTo>
                  <a:lnTo>
                    <a:pt x="63" y="126"/>
                  </a:lnTo>
                  <a:cubicBezTo>
                    <a:pt x="31" y="126"/>
                    <a:pt x="0" y="94"/>
                    <a:pt x="0" y="63"/>
                  </a:cubicBezTo>
                  <a:lnTo>
                    <a:pt x="0" y="63"/>
                  </a:lnTo>
                  <a:cubicBezTo>
                    <a:pt x="0" y="24"/>
                    <a:pt x="31" y="0"/>
                    <a:pt x="63" y="0"/>
                  </a:cubicBezTo>
                  <a:lnTo>
                    <a:pt x="1982" y="0"/>
                  </a:lnTo>
                  <a:cubicBezTo>
                    <a:pt x="2013" y="0"/>
                    <a:pt x="2045" y="24"/>
                    <a:pt x="2045" y="63"/>
                  </a:cubicBezTo>
                  <a:lnTo>
                    <a:pt x="2045" y="63"/>
                  </a:lnTo>
                  <a:cubicBezTo>
                    <a:pt x="2045" y="94"/>
                    <a:pt x="2013" y="126"/>
                    <a:pt x="1982"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6" name="Google Shape;4688;p99">
              <a:extLst>
                <a:ext uri="{FF2B5EF4-FFF2-40B4-BE49-F238E27FC236}">
                  <a16:creationId xmlns:a16="http://schemas.microsoft.com/office/drawing/2014/main" id="{9FB96F39-0F9F-6FD0-DBAE-980A073EEA81}"/>
                </a:ext>
              </a:extLst>
            </p:cNvPr>
            <p:cNvSpPr/>
            <p:nvPr/>
          </p:nvSpPr>
          <p:spPr>
            <a:xfrm>
              <a:off x="4386552" y="3636153"/>
              <a:ext cx="74347" cy="6896"/>
            </a:xfrm>
            <a:custGeom>
              <a:avLst/>
              <a:gdLst/>
              <a:ahLst/>
              <a:cxnLst/>
              <a:rect l="l" t="t" r="r" b="b"/>
              <a:pathLst>
                <a:path w="1283" h="119" extrusionOk="0">
                  <a:moveTo>
                    <a:pt x="1220" y="119"/>
                  </a:moveTo>
                  <a:lnTo>
                    <a:pt x="63" y="119"/>
                  </a:lnTo>
                  <a:cubicBezTo>
                    <a:pt x="24" y="119"/>
                    <a:pt x="1" y="95"/>
                    <a:pt x="1" y="63"/>
                  </a:cubicBezTo>
                  <a:lnTo>
                    <a:pt x="1" y="63"/>
                  </a:lnTo>
                  <a:cubicBezTo>
                    <a:pt x="1" y="24"/>
                    <a:pt x="24" y="1"/>
                    <a:pt x="63" y="1"/>
                  </a:cubicBezTo>
                  <a:lnTo>
                    <a:pt x="1220" y="1"/>
                  </a:lnTo>
                  <a:cubicBezTo>
                    <a:pt x="1259" y="1"/>
                    <a:pt x="1283" y="24"/>
                    <a:pt x="1283" y="63"/>
                  </a:cubicBezTo>
                  <a:lnTo>
                    <a:pt x="1283" y="63"/>
                  </a:lnTo>
                  <a:cubicBezTo>
                    <a:pt x="1283" y="95"/>
                    <a:pt x="1259" y="119"/>
                    <a:pt x="1220"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7" name="Google Shape;4689;p99">
              <a:extLst>
                <a:ext uri="{FF2B5EF4-FFF2-40B4-BE49-F238E27FC236}">
                  <a16:creationId xmlns:a16="http://schemas.microsoft.com/office/drawing/2014/main" id="{98E59BDB-1799-CEDE-1D7D-65720C4022A7}"/>
                </a:ext>
              </a:extLst>
            </p:cNvPr>
            <p:cNvSpPr/>
            <p:nvPr/>
          </p:nvSpPr>
          <p:spPr>
            <a:xfrm>
              <a:off x="4474979" y="3636153"/>
              <a:ext cx="118097" cy="6896"/>
            </a:xfrm>
            <a:custGeom>
              <a:avLst/>
              <a:gdLst/>
              <a:ahLst/>
              <a:cxnLst/>
              <a:rect l="l" t="t" r="r" b="b"/>
              <a:pathLst>
                <a:path w="2038" h="119" extrusionOk="0">
                  <a:moveTo>
                    <a:pt x="1975" y="119"/>
                  </a:moveTo>
                  <a:lnTo>
                    <a:pt x="63" y="119"/>
                  </a:lnTo>
                  <a:cubicBezTo>
                    <a:pt x="32" y="119"/>
                    <a:pt x="0" y="95"/>
                    <a:pt x="0" y="63"/>
                  </a:cubicBezTo>
                  <a:lnTo>
                    <a:pt x="0" y="63"/>
                  </a:lnTo>
                  <a:cubicBezTo>
                    <a:pt x="0" y="24"/>
                    <a:pt x="32" y="1"/>
                    <a:pt x="63" y="1"/>
                  </a:cubicBezTo>
                  <a:lnTo>
                    <a:pt x="1975" y="1"/>
                  </a:lnTo>
                  <a:cubicBezTo>
                    <a:pt x="2014" y="1"/>
                    <a:pt x="2037" y="24"/>
                    <a:pt x="2037" y="63"/>
                  </a:cubicBezTo>
                  <a:lnTo>
                    <a:pt x="2037" y="63"/>
                  </a:lnTo>
                  <a:cubicBezTo>
                    <a:pt x="2037" y="95"/>
                    <a:pt x="2014" y="119"/>
                    <a:pt x="1975"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8" name="Google Shape;4690;p99">
              <a:extLst>
                <a:ext uri="{FF2B5EF4-FFF2-40B4-BE49-F238E27FC236}">
                  <a16:creationId xmlns:a16="http://schemas.microsoft.com/office/drawing/2014/main" id="{6F504F26-F076-1D15-E5B4-351EAC48CDC1}"/>
                </a:ext>
              </a:extLst>
            </p:cNvPr>
            <p:cNvSpPr/>
            <p:nvPr/>
          </p:nvSpPr>
          <p:spPr>
            <a:xfrm>
              <a:off x="4386552" y="3664431"/>
              <a:ext cx="139538" cy="7359"/>
            </a:xfrm>
            <a:custGeom>
              <a:avLst/>
              <a:gdLst/>
              <a:ahLst/>
              <a:cxnLst/>
              <a:rect l="l" t="t" r="r" b="b"/>
              <a:pathLst>
                <a:path w="2408" h="127" extrusionOk="0">
                  <a:moveTo>
                    <a:pt x="2344" y="126"/>
                  </a:moveTo>
                  <a:lnTo>
                    <a:pt x="63" y="126"/>
                  </a:lnTo>
                  <a:cubicBezTo>
                    <a:pt x="24" y="126"/>
                    <a:pt x="1" y="102"/>
                    <a:pt x="1" y="63"/>
                  </a:cubicBezTo>
                  <a:lnTo>
                    <a:pt x="1" y="63"/>
                  </a:lnTo>
                  <a:cubicBezTo>
                    <a:pt x="1" y="32"/>
                    <a:pt x="24" y="0"/>
                    <a:pt x="63" y="0"/>
                  </a:cubicBezTo>
                  <a:lnTo>
                    <a:pt x="2344" y="0"/>
                  </a:lnTo>
                  <a:cubicBezTo>
                    <a:pt x="2376" y="0"/>
                    <a:pt x="2407" y="32"/>
                    <a:pt x="2407" y="63"/>
                  </a:cubicBezTo>
                  <a:lnTo>
                    <a:pt x="2407" y="63"/>
                  </a:lnTo>
                  <a:cubicBezTo>
                    <a:pt x="2407" y="102"/>
                    <a:pt x="2376" y="126"/>
                    <a:pt x="234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09" name="Google Shape;4691;p99">
              <a:extLst>
                <a:ext uri="{FF2B5EF4-FFF2-40B4-BE49-F238E27FC236}">
                  <a16:creationId xmlns:a16="http://schemas.microsoft.com/office/drawing/2014/main" id="{2E077D1A-CFB7-041A-7236-D2624FB2AEA9}"/>
                </a:ext>
              </a:extLst>
            </p:cNvPr>
            <p:cNvSpPr/>
            <p:nvPr/>
          </p:nvSpPr>
          <p:spPr>
            <a:xfrm>
              <a:off x="4386552" y="3178142"/>
              <a:ext cx="87095" cy="7301"/>
            </a:xfrm>
            <a:custGeom>
              <a:avLst/>
              <a:gdLst/>
              <a:ahLst/>
              <a:cxnLst/>
              <a:rect l="l" t="t" r="r" b="b"/>
              <a:pathLst>
                <a:path w="1503" h="126" extrusionOk="0">
                  <a:moveTo>
                    <a:pt x="1440" y="126"/>
                  </a:moveTo>
                  <a:lnTo>
                    <a:pt x="63" y="126"/>
                  </a:lnTo>
                  <a:cubicBezTo>
                    <a:pt x="24" y="126"/>
                    <a:pt x="1" y="102"/>
                    <a:pt x="1" y="63"/>
                  </a:cubicBezTo>
                  <a:lnTo>
                    <a:pt x="1" y="63"/>
                  </a:lnTo>
                  <a:cubicBezTo>
                    <a:pt x="1" y="32"/>
                    <a:pt x="24" y="0"/>
                    <a:pt x="63" y="0"/>
                  </a:cubicBezTo>
                  <a:lnTo>
                    <a:pt x="1440" y="0"/>
                  </a:lnTo>
                  <a:cubicBezTo>
                    <a:pt x="1479" y="0"/>
                    <a:pt x="1503" y="32"/>
                    <a:pt x="1503" y="63"/>
                  </a:cubicBezTo>
                  <a:lnTo>
                    <a:pt x="1503" y="63"/>
                  </a:lnTo>
                  <a:cubicBezTo>
                    <a:pt x="1503" y="102"/>
                    <a:pt x="1479" y="126"/>
                    <a:pt x="144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0" name="Google Shape;4692;p99">
              <a:extLst>
                <a:ext uri="{FF2B5EF4-FFF2-40B4-BE49-F238E27FC236}">
                  <a16:creationId xmlns:a16="http://schemas.microsoft.com/office/drawing/2014/main" id="{B6BC6C8E-8D19-8384-207F-F59D5B845B52}"/>
                </a:ext>
              </a:extLst>
            </p:cNvPr>
            <p:cNvSpPr/>
            <p:nvPr/>
          </p:nvSpPr>
          <p:spPr>
            <a:xfrm>
              <a:off x="4485931" y="3178142"/>
              <a:ext cx="113983" cy="7301"/>
            </a:xfrm>
            <a:custGeom>
              <a:avLst/>
              <a:gdLst/>
              <a:ahLst/>
              <a:cxnLst/>
              <a:rect l="l" t="t" r="r" b="b"/>
              <a:pathLst>
                <a:path w="1967" h="126" extrusionOk="0">
                  <a:moveTo>
                    <a:pt x="1904" y="126"/>
                  </a:moveTo>
                  <a:lnTo>
                    <a:pt x="63" y="126"/>
                  </a:lnTo>
                  <a:cubicBezTo>
                    <a:pt x="24" y="126"/>
                    <a:pt x="0" y="102"/>
                    <a:pt x="0" y="63"/>
                  </a:cubicBezTo>
                  <a:lnTo>
                    <a:pt x="0" y="63"/>
                  </a:lnTo>
                  <a:cubicBezTo>
                    <a:pt x="0" y="32"/>
                    <a:pt x="24" y="0"/>
                    <a:pt x="63" y="0"/>
                  </a:cubicBezTo>
                  <a:lnTo>
                    <a:pt x="1904" y="0"/>
                  </a:lnTo>
                  <a:cubicBezTo>
                    <a:pt x="1935" y="0"/>
                    <a:pt x="1966" y="32"/>
                    <a:pt x="1966" y="63"/>
                  </a:cubicBezTo>
                  <a:lnTo>
                    <a:pt x="1966" y="63"/>
                  </a:lnTo>
                  <a:cubicBezTo>
                    <a:pt x="1966" y="102"/>
                    <a:pt x="1935" y="126"/>
                    <a:pt x="190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1" name="Google Shape;4693;p99">
              <a:extLst>
                <a:ext uri="{FF2B5EF4-FFF2-40B4-BE49-F238E27FC236}">
                  <a16:creationId xmlns:a16="http://schemas.microsoft.com/office/drawing/2014/main" id="{E8612564-6BA5-7CF1-5DDE-205B0DA06432}"/>
                </a:ext>
              </a:extLst>
            </p:cNvPr>
            <p:cNvSpPr/>
            <p:nvPr/>
          </p:nvSpPr>
          <p:spPr>
            <a:xfrm>
              <a:off x="4518729" y="3206826"/>
              <a:ext cx="97584" cy="7359"/>
            </a:xfrm>
            <a:custGeom>
              <a:avLst/>
              <a:gdLst/>
              <a:ahLst/>
              <a:cxnLst/>
              <a:rect l="l" t="t" r="r" b="b"/>
              <a:pathLst>
                <a:path w="1684" h="127" extrusionOk="0">
                  <a:moveTo>
                    <a:pt x="1629" y="126"/>
                  </a:moveTo>
                  <a:lnTo>
                    <a:pt x="63" y="126"/>
                  </a:lnTo>
                  <a:cubicBezTo>
                    <a:pt x="24" y="126"/>
                    <a:pt x="0" y="95"/>
                    <a:pt x="0" y="64"/>
                  </a:cubicBezTo>
                  <a:lnTo>
                    <a:pt x="0" y="64"/>
                  </a:lnTo>
                  <a:cubicBezTo>
                    <a:pt x="0" y="32"/>
                    <a:pt x="24" y="1"/>
                    <a:pt x="63" y="1"/>
                  </a:cubicBezTo>
                  <a:lnTo>
                    <a:pt x="1629" y="1"/>
                  </a:lnTo>
                  <a:cubicBezTo>
                    <a:pt x="1660" y="1"/>
                    <a:pt x="1684" y="32"/>
                    <a:pt x="1684" y="64"/>
                  </a:cubicBezTo>
                  <a:lnTo>
                    <a:pt x="1684" y="64"/>
                  </a:lnTo>
                  <a:cubicBezTo>
                    <a:pt x="1684" y="95"/>
                    <a:pt x="1660" y="126"/>
                    <a:pt x="162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2" name="Google Shape;4694;p99">
              <a:extLst>
                <a:ext uri="{FF2B5EF4-FFF2-40B4-BE49-F238E27FC236}">
                  <a16:creationId xmlns:a16="http://schemas.microsoft.com/office/drawing/2014/main" id="{1B4DF7C2-AFFB-2E34-5043-1719D26F0249}"/>
                </a:ext>
              </a:extLst>
            </p:cNvPr>
            <p:cNvSpPr/>
            <p:nvPr/>
          </p:nvSpPr>
          <p:spPr>
            <a:xfrm>
              <a:off x="4386552" y="3206826"/>
              <a:ext cx="119951" cy="7359"/>
            </a:xfrm>
            <a:custGeom>
              <a:avLst/>
              <a:gdLst/>
              <a:ahLst/>
              <a:cxnLst/>
              <a:rect l="l" t="t" r="r" b="b"/>
              <a:pathLst>
                <a:path w="2070" h="127" extrusionOk="0">
                  <a:moveTo>
                    <a:pt x="2006" y="126"/>
                  </a:moveTo>
                  <a:lnTo>
                    <a:pt x="63" y="126"/>
                  </a:lnTo>
                  <a:cubicBezTo>
                    <a:pt x="24" y="126"/>
                    <a:pt x="1" y="95"/>
                    <a:pt x="1" y="64"/>
                  </a:cubicBezTo>
                  <a:lnTo>
                    <a:pt x="1" y="64"/>
                  </a:lnTo>
                  <a:cubicBezTo>
                    <a:pt x="1" y="32"/>
                    <a:pt x="24" y="1"/>
                    <a:pt x="63" y="1"/>
                  </a:cubicBezTo>
                  <a:lnTo>
                    <a:pt x="2006" y="1"/>
                  </a:lnTo>
                  <a:cubicBezTo>
                    <a:pt x="2045" y="1"/>
                    <a:pt x="2069" y="32"/>
                    <a:pt x="2069" y="64"/>
                  </a:cubicBezTo>
                  <a:lnTo>
                    <a:pt x="2069" y="64"/>
                  </a:lnTo>
                  <a:cubicBezTo>
                    <a:pt x="2069" y="95"/>
                    <a:pt x="2045" y="126"/>
                    <a:pt x="200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3" name="Google Shape;4695;p99">
              <a:extLst>
                <a:ext uri="{FF2B5EF4-FFF2-40B4-BE49-F238E27FC236}">
                  <a16:creationId xmlns:a16="http://schemas.microsoft.com/office/drawing/2014/main" id="{1CCF93EB-527F-82A6-BD02-2F8AAE3B8E2F}"/>
                </a:ext>
              </a:extLst>
            </p:cNvPr>
            <p:cNvSpPr/>
            <p:nvPr/>
          </p:nvSpPr>
          <p:spPr>
            <a:xfrm>
              <a:off x="4469068" y="3235567"/>
              <a:ext cx="136756" cy="7301"/>
            </a:xfrm>
            <a:custGeom>
              <a:avLst/>
              <a:gdLst/>
              <a:ahLst/>
              <a:cxnLst/>
              <a:rect l="l" t="t" r="r" b="b"/>
              <a:pathLst>
                <a:path w="2360" h="126" extrusionOk="0">
                  <a:moveTo>
                    <a:pt x="2297" y="126"/>
                  </a:moveTo>
                  <a:lnTo>
                    <a:pt x="55" y="126"/>
                  </a:lnTo>
                  <a:cubicBezTo>
                    <a:pt x="24" y="126"/>
                    <a:pt x="0" y="95"/>
                    <a:pt x="0" y="63"/>
                  </a:cubicBezTo>
                  <a:lnTo>
                    <a:pt x="0" y="63"/>
                  </a:lnTo>
                  <a:cubicBezTo>
                    <a:pt x="0" y="24"/>
                    <a:pt x="24" y="0"/>
                    <a:pt x="55" y="0"/>
                  </a:cubicBezTo>
                  <a:lnTo>
                    <a:pt x="2297" y="0"/>
                  </a:lnTo>
                  <a:cubicBezTo>
                    <a:pt x="2328" y="0"/>
                    <a:pt x="2360" y="24"/>
                    <a:pt x="2360" y="63"/>
                  </a:cubicBezTo>
                  <a:lnTo>
                    <a:pt x="2360" y="63"/>
                  </a:lnTo>
                  <a:cubicBezTo>
                    <a:pt x="2360" y="95"/>
                    <a:pt x="2328" y="126"/>
                    <a:pt x="2297"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4" name="Google Shape;4696;p99">
              <a:extLst>
                <a:ext uri="{FF2B5EF4-FFF2-40B4-BE49-F238E27FC236}">
                  <a16:creationId xmlns:a16="http://schemas.microsoft.com/office/drawing/2014/main" id="{B5D98119-545B-320C-CEC9-8605F8F4306B}"/>
                </a:ext>
              </a:extLst>
            </p:cNvPr>
            <p:cNvSpPr/>
            <p:nvPr/>
          </p:nvSpPr>
          <p:spPr>
            <a:xfrm>
              <a:off x="4386552" y="3235567"/>
              <a:ext cx="70232" cy="7301"/>
            </a:xfrm>
            <a:custGeom>
              <a:avLst/>
              <a:gdLst/>
              <a:ahLst/>
              <a:cxnLst/>
              <a:rect l="l" t="t" r="r" b="b"/>
              <a:pathLst>
                <a:path w="1212" h="126" extrusionOk="0">
                  <a:moveTo>
                    <a:pt x="1149" y="126"/>
                  </a:moveTo>
                  <a:lnTo>
                    <a:pt x="63" y="126"/>
                  </a:lnTo>
                  <a:cubicBezTo>
                    <a:pt x="24" y="126"/>
                    <a:pt x="1" y="95"/>
                    <a:pt x="1" y="63"/>
                  </a:cubicBezTo>
                  <a:lnTo>
                    <a:pt x="1" y="63"/>
                  </a:lnTo>
                  <a:cubicBezTo>
                    <a:pt x="1" y="24"/>
                    <a:pt x="24" y="0"/>
                    <a:pt x="63" y="0"/>
                  </a:cubicBezTo>
                  <a:lnTo>
                    <a:pt x="1149" y="0"/>
                  </a:lnTo>
                  <a:cubicBezTo>
                    <a:pt x="1180" y="0"/>
                    <a:pt x="1212" y="24"/>
                    <a:pt x="1212" y="63"/>
                  </a:cubicBezTo>
                  <a:lnTo>
                    <a:pt x="1212" y="63"/>
                  </a:lnTo>
                  <a:cubicBezTo>
                    <a:pt x="1212" y="95"/>
                    <a:pt x="1180" y="126"/>
                    <a:pt x="114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5" name="Google Shape;4697;p99">
              <a:extLst>
                <a:ext uri="{FF2B5EF4-FFF2-40B4-BE49-F238E27FC236}">
                  <a16:creationId xmlns:a16="http://schemas.microsoft.com/office/drawing/2014/main" id="{B97AEAFC-B2D8-1D5B-28D1-E2C504BEF7E0}"/>
                </a:ext>
              </a:extLst>
            </p:cNvPr>
            <p:cNvSpPr/>
            <p:nvPr/>
          </p:nvSpPr>
          <p:spPr>
            <a:xfrm>
              <a:off x="4386552" y="3264251"/>
              <a:ext cx="180970" cy="6896"/>
            </a:xfrm>
            <a:custGeom>
              <a:avLst/>
              <a:gdLst/>
              <a:ahLst/>
              <a:cxnLst/>
              <a:rect l="l" t="t" r="r" b="b"/>
              <a:pathLst>
                <a:path w="3123" h="119" extrusionOk="0">
                  <a:moveTo>
                    <a:pt x="3060" y="119"/>
                  </a:moveTo>
                  <a:lnTo>
                    <a:pt x="63" y="119"/>
                  </a:lnTo>
                  <a:cubicBezTo>
                    <a:pt x="24" y="119"/>
                    <a:pt x="1" y="95"/>
                    <a:pt x="1" y="64"/>
                  </a:cubicBezTo>
                  <a:lnTo>
                    <a:pt x="1" y="64"/>
                  </a:lnTo>
                  <a:cubicBezTo>
                    <a:pt x="1" y="24"/>
                    <a:pt x="24" y="1"/>
                    <a:pt x="63" y="1"/>
                  </a:cubicBezTo>
                  <a:lnTo>
                    <a:pt x="3060" y="1"/>
                  </a:lnTo>
                  <a:cubicBezTo>
                    <a:pt x="3092" y="1"/>
                    <a:pt x="3123" y="24"/>
                    <a:pt x="3123" y="64"/>
                  </a:cubicBezTo>
                  <a:lnTo>
                    <a:pt x="3123" y="64"/>
                  </a:lnTo>
                  <a:cubicBezTo>
                    <a:pt x="3123" y="95"/>
                    <a:pt x="3092" y="119"/>
                    <a:pt x="3060"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6" name="Google Shape;4698;p99">
              <a:extLst>
                <a:ext uri="{FF2B5EF4-FFF2-40B4-BE49-F238E27FC236}">
                  <a16:creationId xmlns:a16="http://schemas.microsoft.com/office/drawing/2014/main" id="{DA2B7856-8EC1-588D-864A-9DB16DC6CDF0}"/>
                </a:ext>
              </a:extLst>
            </p:cNvPr>
            <p:cNvSpPr/>
            <p:nvPr/>
          </p:nvSpPr>
          <p:spPr>
            <a:xfrm>
              <a:off x="4386552" y="3292529"/>
              <a:ext cx="96656" cy="7359"/>
            </a:xfrm>
            <a:custGeom>
              <a:avLst/>
              <a:gdLst/>
              <a:ahLst/>
              <a:cxnLst/>
              <a:rect l="l" t="t" r="r" b="b"/>
              <a:pathLst>
                <a:path w="1668" h="127" extrusionOk="0">
                  <a:moveTo>
                    <a:pt x="1613" y="126"/>
                  </a:moveTo>
                  <a:lnTo>
                    <a:pt x="63" y="126"/>
                  </a:lnTo>
                  <a:cubicBezTo>
                    <a:pt x="32" y="126"/>
                    <a:pt x="1" y="103"/>
                    <a:pt x="1" y="63"/>
                  </a:cubicBezTo>
                  <a:lnTo>
                    <a:pt x="1" y="63"/>
                  </a:lnTo>
                  <a:cubicBezTo>
                    <a:pt x="1" y="32"/>
                    <a:pt x="32" y="0"/>
                    <a:pt x="63" y="0"/>
                  </a:cubicBezTo>
                  <a:lnTo>
                    <a:pt x="1613" y="0"/>
                  </a:lnTo>
                  <a:cubicBezTo>
                    <a:pt x="1644" y="0"/>
                    <a:pt x="1668" y="32"/>
                    <a:pt x="1668" y="63"/>
                  </a:cubicBezTo>
                  <a:lnTo>
                    <a:pt x="1668" y="63"/>
                  </a:lnTo>
                  <a:cubicBezTo>
                    <a:pt x="1668" y="103"/>
                    <a:pt x="1644" y="126"/>
                    <a:pt x="1613"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7" name="Google Shape;4699;p99">
              <a:extLst>
                <a:ext uri="{FF2B5EF4-FFF2-40B4-BE49-F238E27FC236}">
                  <a16:creationId xmlns:a16="http://schemas.microsoft.com/office/drawing/2014/main" id="{24BFEC6F-AB1C-0FFD-AFB3-A144DF7247E3}"/>
                </a:ext>
              </a:extLst>
            </p:cNvPr>
            <p:cNvSpPr/>
            <p:nvPr/>
          </p:nvSpPr>
          <p:spPr>
            <a:xfrm>
              <a:off x="4495492" y="3292529"/>
              <a:ext cx="41954" cy="7359"/>
            </a:xfrm>
            <a:custGeom>
              <a:avLst/>
              <a:gdLst/>
              <a:ahLst/>
              <a:cxnLst/>
              <a:rect l="l" t="t" r="r" b="b"/>
              <a:pathLst>
                <a:path w="724" h="127" extrusionOk="0">
                  <a:moveTo>
                    <a:pt x="661" y="126"/>
                  </a:moveTo>
                  <a:lnTo>
                    <a:pt x="63" y="126"/>
                  </a:lnTo>
                  <a:cubicBezTo>
                    <a:pt x="24" y="126"/>
                    <a:pt x="0" y="103"/>
                    <a:pt x="0" y="63"/>
                  </a:cubicBezTo>
                  <a:lnTo>
                    <a:pt x="0" y="63"/>
                  </a:lnTo>
                  <a:cubicBezTo>
                    <a:pt x="0" y="32"/>
                    <a:pt x="24" y="0"/>
                    <a:pt x="63" y="0"/>
                  </a:cubicBezTo>
                  <a:lnTo>
                    <a:pt x="661" y="0"/>
                  </a:lnTo>
                  <a:cubicBezTo>
                    <a:pt x="692" y="0"/>
                    <a:pt x="724" y="32"/>
                    <a:pt x="724" y="63"/>
                  </a:cubicBezTo>
                  <a:lnTo>
                    <a:pt x="724" y="63"/>
                  </a:lnTo>
                  <a:cubicBezTo>
                    <a:pt x="724" y="103"/>
                    <a:pt x="692" y="126"/>
                    <a:pt x="661"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8" name="Google Shape;4700;p99">
              <a:extLst>
                <a:ext uri="{FF2B5EF4-FFF2-40B4-BE49-F238E27FC236}">
                  <a16:creationId xmlns:a16="http://schemas.microsoft.com/office/drawing/2014/main" id="{EA18D7BE-64AF-3F77-AD6C-A005102D3779}"/>
                </a:ext>
              </a:extLst>
            </p:cNvPr>
            <p:cNvSpPr/>
            <p:nvPr/>
          </p:nvSpPr>
          <p:spPr>
            <a:xfrm>
              <a:off x="4386552" y="3321213"/>
              <a:ext cx="200151" cy="7359"/>
            </a:xfrm>
            <a:custGeom>
              <a:avLst/>
              <a:gdLst/>
              <a:ahLst/>
              <a:cxnLst/>
              <a:rect l="l" t="t" r="r" b="b"/>
              <a:pathLst>
                <a:path w="3454" h="127" extrusionOk="0">
                  <a:moveTo>
                    <a:pt x="3390" y="127"/>
                  </a:moveTo>
                  <a:lnTo>
                    <a:pt x="63" y="127"/>
                  </a:lnTo>
                  <a:cubicBezTo>
                    <a:pt x="24" y="127"/>
                    <a:pt x="1" y="95"/>
                    <a:pt x="1" y="64"/>
                  </a:cubicBezTo>
                  <a:lnTo>
                    <a:pt x="1" y="64"/>
                  </a:lnTo>
                  <a:cubicBezTo>
                    <a:pt x="1" y="32"/>
                    <a:pt x="24" y="1"/>
                    <a:pt x="63" y="1"/>
                  </a:cubicBezTo>
                  <a:lnTo>
                    <a:pt x="3390" y="1"/>
                  </a:lnTo>
                  <a:cubicBezTo>
                    <a:pt x="3430" y="1"/>
                    <a:pt x="3453" y="32"/>
                    <a:pt x="3453" y="64"/>
                  </a:cubicBezTo>
                  <a:lnTo>
                    <a:pt x="3453" y="64"/>
                  </a:lnTo>
                  <a:cubicBezTo>
                    <a:pt x="3453" y="95"/>
                    <a:pt x="3430" y="127"/>
                    <a:pt x="3390"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19" name="Google Shape;4701;p99">
              <a:extLst>
                <a:ext uri="{FF2B5EF4-FFF2-40B4-BE49-F238E27FC236}">
                  <a16:creationId xmlns:a16="http://schemas.microsoft.com/office/drawing/2014/main" id="{F7BD3A14-0FCC-1C04-80A5-3E365ECF346E}"/>
                </a:ext>
              </a:extLst>
            </p:cNvPr>
            <p:cNvSpPr/>
            <p:nvPr/>
          </p:nvSpPr>
          <p:spPr>
            <a:xfrm>
              <a:off x="4386552" y="3349954"/>
              <a:ext cx="125862" cy="7359"/>
            </a:xfrm>
            <a:custGeom>
              <a:avLst/>
              <a:gdLst/>
              <a:ahLst/>
              <a:cxnLst/>
              <a:rect l="l" t="t" r="r" b="b"/>
              <a:pathLst>
                <a:path w="2172" h="127" extrusionOk="0">
                  <a:moveTo>
                    <a:pt x="2116" y="126"/>
                  </a:moveTo>
                  <a:lnTo>
                    <a:pt x="63" y="126"/>
                  </a:lnTo>
                  <a:cubicBezTo>
                    <a:pt x="24" y="126"/>
                    <a:pt x="1" y="95"/>
                    <a:pt x="1" y="63"/>
                  </a:cubicBezTo>
                  <a:lnTo>
                    <a:pt x="1" y="63"/>
                  </a:lnTo>
                  <a:cubicBezTo>
                    <a:pt x="1" y="24"/>
                    <a:pt x="24" y="0"/>
                    <a:pt x="63" y="0"/>
                  </a:cubicBezTo>
                  <a:lnTo>
                    <a:pt x="2116" y="0"/>
                  </a:lnTo>
                  <a:cubicBezTo>
                    <a:pt x="2148" y="0"/>
                    <a:pt x="2171" y="24"/>
                    <a:pt x="2171" y="63"/>
                  </a:cubicBezTo>
                  <a:lnTo>
                    <a:pt x="2171" y="63"/>
                  </a:lnTo>
                  <a:cubicBezTo>
                    <a:pt x="2171" y="95"/>
                    <a:pt x="2148" y="126"/>
                    <a:pt x="211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0" name="Google Shape;4702;p99">
              <a:extLst>
                <a:ext uri="{FF2B5EF4-FFF2-40B4-BE49-F238E27FC236}">
                  <a16:creationId xmlns:a16="http://schemas.microsoft.com/office/drawing/2014/main" id="{92B60610-6855-87BF-F11B-91A4007A326F}"/>
                </a:ext>
              </a:extLst>
            </p:cNvPr>
            <p:cNvSpPr/>
            <p:nvPr/>
          </p:nvSpPr>
          <p:spPr>
            <a:xfrm>
              <a:off x="4524640" y="3349954"/>
              <a:ext cx="91673" cy="7359"/>
            </a:xfrm>
            <a:custGeom>
              <a:avLst/>
              <a:gdLst/>
              <a:ahLst/>
              <a:cxnLst/>
              <a:rect l="l" t="t" r="r" b="b"/>
              <a:pathLst>
                <a:path w="1582" h="127" extrusionOk="0">
                  <a:moveTo>
                    <a:pt x="1527" y="126"/>
                  </a:moveTo>
                  <a:lnTo>
                    <a:pt x="64" y="126"/>
                  </a:lnTo>
                  <a:cubicBezTo>
                    <a:pt x="32" y="126"/>
                    <a:pt x="1" y="95"/>
                    <a:pt x="1" y="63"/>
                  </a:cubicBezTo>
                  <a:lnTo>
                    <a:pt x="1" y="63"/>
                  </a:lnTo>
                  <a:cubicBezTo>
                    <a:pt x="1" y="24"/>
                    <a:pt x="32" y="0"/>
                    <a:pt x="64" y="0"/>
                  </a:cubicBezTo>
                  <a:lnTo>
                    <a:pt x="1527" y="0"/>
                  </a:lnTo>
                  <a:cubicBezTo>
                    <a:pt x="1558" y="0"/>
                    <a:pt x="1582" y="24"/>
                    <a:pt x="1582" y="63"/>
                  </a:cubicBezTo>
                  <a:lnTo>
                    <a:pt x="1582" y="63"/>
                  </a:lnTo>
                  <a:cubicBezTo>
                    <a:pt x="1582" y="95"/>
                    <a:pt x="1558" y="126"/>
                    <a:pt x="1527"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1" name="Google Shape;4703;p99">
              <a:extLst>
                <a:ext uri="{FF2B5EF4-FFF2-40B4-BE49-F238E27FC236}">
                  <a16:creationId xmlns:a16="http://schemas.microsoft.com/office/drawing/2014/main" id="{AC0300AE-EB62-F8D4-3C51-25C147067C3F}"/>
                </a:ext>
              </a:extLst>
            </p:cNvPr>
            <p:cNvSpPr/>
            <p:nvPr/>
          </p:nvSpPr>
          <p:spPr>
            <a:xfrm>
              <a:off x="4386552" y="3378638"/>
              <a:ext cx="48386" cy="7359"/>
            </a:xfrm>
            <a:custGeom>
              <a:avLst/>
              <a:gdLst/>
              <a:ahLst/>
              <a:cxnLst/>
              <a:rect l="l" t="t" r="r" b="b"/>
              <a:pathLst>
                <a:path w="835" h="127" extrusionOk="0">
                  <a:moveTo>
                    <a:pt x="771" y="127"/>
                  </a:moveTo>
                  <a:lnTo>
                    <a:pt x="63" y="127"/>
                  </a:lnTo>
                  <a:cubicBezTo>
                    <a:pt x="24" y="127"/>
                    <a:pt x="1" y="95"/>
                    <a:pt x="1" y="64"/>
                  </a:cubicBezTo>
                  <a:lnTo>
                    <a:pt x="1" y="64"/>
                  </a:lnTo>
                  <a:cubicBezTo>
                    <a:pt x="1" y="24"/>
                    <a:pt x="24" y="1"/>
                    <a:pt x="63" y="1"/>
                  </a:cubicBezTo>
                  <a:lnTo>
                    <a:pt x="771" y="1"/>
                  </a:lnTo>
                  <a:cubicBezTo>
                    <a:pt x="803" y="1"/>
                    <a:pt x="834" y="24"/>
                    <a:pt x="834" y="64"/>
                  </a:cubicBezTo>
                  <a:lnTo>
                    <a:pt x="834" y="64"/>
                  </a:lnTo>
                  <a:cubicBezTo>
                    <a:pt x="834" y="95"/>
                    <a:pt x="803" y="127"/>
                    <a:pt x="771"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2" name="Google Shape;4704;p99">
              <a:extLst>
                <a:ext uri="{FF2B5EF4-FFF2-40B4-BE49-F238E27FC236}">
                  <a16:creationId xmlns:a16="http://schemas.microsoft.com/office/drawing/2014/main" id="{B284F638-4078-028A-5E28-97CBA308C136}"/>
                </a:ext>
              </a:extLst>
            </p:cNvPr>
            <p:cNvSpPr/>
            <p:nvPr/>
          </p:nvSpPr>
          <p:spPr>
            <a:xfrm>
              <a:off x="4446701" y="3378638"/>
              <a:ext cx="102161" cy="7359"/>
            </a:xfrm>
            <a:custGeom>
              <a:avLst/>
              <a:gdLst/>
              <a:ahLst/>
              <a:cxnLst/>
              <a:rect l="l" t="t" r="r" b="b"/>
              <a:pathLst>
                <a:path w="1763" h="127" extrusionOk="0">
                  <a:moveTo>
                    <a:pt x="1707" y="127"/>
                  </a:moveTo>
                  <a:lnTo>
                    <a:pt x="64" y="127"/>
                  </a:lnTo>
                  <a:cubicBezTo>
                    <a:pt x="32" y="127"/>
                    <a:pt x="1" y="95"/>
                    <a:pt x="1" y="64"/>
                  </a:cubicBezTo>
                  <a:lnTo>
                    <a:pt x="1" y="64"/>
                  </a:lnTo>
                  <a:cubicBezTo>
                    <a:pt x="1" y="24"/>
                    <a:pt x="32" y="1"/>
                    <a:pt x="64" y="1"/>
                  </a:cubicBezTo>
                  <a:lnTo>
                    <a:pt x="1707" y="1"/>
                  </a:lnTo>
                  <a:cubicBezTo>
                    <a:pt x="1739" y="1"/>
                    <a:pt x="1763" y="24"/>
                    <a:pt x="1763" y="64"/>
                  </a:cubicBezTo>
                  <a:lnTo>
                    <a:pt x="1763" y="64"/>
                  </a:lnTo>
                  <a:cubicBezTo>
                    <a:pt x="1763" y="95"/>
                    <a:pt x="1739" y="127"/>
                    <a:pt x="1707"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3" name="Google Shape;4705;p99">
              <a:extLst>
                <a:ext uri="{FF2B5EF4-FFF2-40B4-BE49-F238E27FC236}">
                  <a16:creationId xmlns:a16="http://schemas.microsoft.com/office/drawing/2014/main" id="{53003AD8-F04E-39DE-503A-F9B22D357D11}"/>
                </a:ext>
              </a:extLst>
            </p:cNvPr>
            <p:cNvSpPr/>
            <p:nvPr/>
          </p:nvSpPr>
          <p:spPr>
            <a:xfrm>
              <a:off x="4386552" y="3407379"/>
              <a:ext cx="119951" cy="6896"/>
            </a:xfrm>
            <a:custGeom>
              <a:avLst/>
              <a:gdLst/>
              <a:ahLst/>
              <a:cxnLst/>
              <a:rect l="l" t="t" r="r" b="b"/>
              <a:pathLst>
                <a:path w="2070" h="119" extrusionOk="0">
                  <a:moveTo>
                    <a:pt x="2006" y="118"/>
                  </a:moveTo>
                  <a:lnTo>
                    <a:pt x="63" y="118"/>
                  </a:lnTo>
                  <a:cubicBezTo>
                    <a:pt x="24" y="118"/>
                    <a:pt x="1" y="95"/>
                    <a:pt x="1" y="55"/>
                  </a:cubicBezTo>
                  <a:lnTo>
                    <a:pt x="1" y="55"/>
                  </a:lnTo>
                  <a:cubicBezTo>
                    <a:pt x="1" y="24"/>
                    <a:pt x="24" y="0"/>
                    <a:pt x="63" y="0"/>
                  </a:cubicBezTo>
                  <a:lnTo>
                    <a:pt x="2006" y="0"/>
                  </a:lnTo>
                  <a:cubicBezTo>
                    <a:pt x="2045" y="0"/>
                    <a:pt x="2069" y="24"/>
                    <a:pt x="2069" y="55"/>
                  </a:cubicBezTo>
                  <a:lnTo>
                    <a:pt x="2069" y="55"/>
                  </a:lnTo>
                  <a:cubicBezTo>
                    <a:pt x="2069" y="95"/>
                    <a:pt x="2045" y="118"/>
                    <a:pt x="2006" y="118"/>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4" name="Google Shape;4706;p99">
              <a:extLst>
                <a:ext uri="{FF2B5EF4-FFF2-40B4-BE49-F238E27FC236}">
                  <a16:creationId xmlns:a16="http://schemas.microsoft.com/office/drawing/2014/main" id="{6865E9FF-4804-55C9-BE15-50BA412DC8B3}"/>
                </a:ext>
              </a:extLst>
            </p:cNvPr>
            <p:cNvSpPr/>
            <p:nvPr/>
          </p:nvSpPr>
          <p:spPr>
            <a:xfrm>
              <a:off x="4386552" y="3435599"/>
              <a:ext cx="93469" cy="7359"/>
            </a:xfrm>
            <a:custGeom>
              <a:avLst/>
              <a:gdLst/>
              <a:ahLst/>
              <a:cxnLst/>
              <a:rect l="l" t="t" r="r" b="b"/>
              <a:pathLst>
                <a:path w="1613" h="127" extrusionOk="0">
                  <a:moveTo>
                    <a:pt x="1558" y="127"/>
                  </a:moveTo>
                  <a:lnTo>
                    <a:pt x="63" y="127"/>
                  </a:lnTo>
                  <a:cubicBezTo>
                    <a:pt x="24" y="127"/>
                    <a:pt x="1" y="95"/>
                    <a:pt x="1" y="64"/>
                  </a:cubicBezTo>
                  <a:lnTo>
                    <a:pt x="1" y="64"/>
                  </a:lnTo>
                  <a:cubicBezTo>
                    <a:pt x="1" y="32"/>
                    <a:pt x="24" y="1"/>
                    <a:pt x="63" y="1"/>
                  </a:cubicBezTo>
                  <a:lnTo>
                    <a:pt x="1558" y="1"/>
                  </a:lnTo>
                  <a:cubicBezTo>
                    <a:pt x="1589" y="1"/>
                    <a:pt x="1613" y="32"/>
                    <a:pt x="1613" y="64"/>
                  </a:cubicBezTo>
                  <a:lnTo>
                    <a:pt x="1613" y="64"/>
                  </a:lnTo>
                  <a:cubicBezTo>
                    <a:pt x="1613" y="95"/>
                    <a:pt x="1589" y="127"/>
                    <a:pt x="1558"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5" name="Google Shape;4707;p99">
              <a:extLst>
                <a:ext uri="{FF2B5EF4-FFF2-40B4-BE49-F238E27FC236}">
                  <a16:creationId xmlns:a16="http://schemas.microsoft.com/office/drawing/2014/main" id="{949FEFC4-5A12-9DC3-AED6-877E73FDA9E6}"/>
                </a:ext>
              </a:extLst>
            </p:cNvPr>
            <p:cNvSpPr/>
            <p:nvPr/>
          </p:nvSpPr>
          <p:spPr>
            <a:xfrm>
              <a:off x="4492305" y="3435599"/>
              <a:ext cx="82054" cy="7359"/>
            </a:xfrm>
            <a:custGeom>
              <a:avLst/>
              <a:gdLst/>
              <a:ahLst/>
              <a:cxnLst/>
              <a:rect l="l" t="t" r="r" b="b"/>
              <a:pathLst>
                <a:path w="1416" h="127" extrusionOk="0">
                  <a:moveTo>
                    <a:pt x="1353" y="127"/>
                  </a:moveTo>
                  <a:lnTo>
                    <a:pt x="63" y="127"/>
                  </a:lnTo>
                  <a:cubicBezTo>
                    <a:pt x="32" y="127"/>
                    <a:pt x="0" y="95"/>
                    <a:pt x="0" y="64"/>
                  </a:cubicBezTo>
                  <a:lnTo>
                    <a:pt x="0" y="64"/>
                  </a:lnTo>
                  <a:cubicBezTo>
                    <a:pt x="0" y="32"/>
                    <a:pt x="32" y="1"/>
                    <a:pt x="63" y="1"/>
                  </a:cubicBezTo>
                  <a:lnTo>
                    <a:pt x="1353" y="1"/>
                  </a:lnTo>
                  <a:cubicBezTo>
                    <a:pt x="1385" y="1"/>
                    <a:pt x="1416" y="32"/>
                    <a:pt x="1416" y="64"/>
                  </a:cubicBezTo>
                  <a:lnTo>
                    <a:pt x="1416" y="64"/>
                  </a:lnTo>
                  <a:cubicBezTo>
                    <a:pt x="1416" y="95"/>
                    <a:pt x="1385" y="127"/>
                    <a:pt x="1353"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6" name="Google Shape;4708;p99">
              <a:extLst>
                <a:ext uri="{FF2B5EF4-FFF2-40B4-BE49-F238E27FC236}">
                  <a16:creationId xmlns:a16="http://schemas.microsoft.com/office/drawing/2014/main" id="{4FF4745E-4FD0-E098-14E0-690ECB2DE78E}"/>
                </a:ext>
              </a:extLst>
            </p:cNvPr>
            <p:cNvSpPr/>
            <p:nvPr/>
          </p:nvSpPr>
          <p:spPr>
            <a:xfrm>
              <a:off x="4386552" y="3464341"/>
              <a:ext cx="123544" cy="7359"/>
            </a:xfrm>
            <a:custGeom>
              <a:avLst/>
              <a:gdLst/>
              <a:ahLst/>
              <a:cxnLst/>
              <a:rect l="l" t="t" r="r" b="b"/>
              <a:pathLst>
                <a:path w="2132" h="127" extrusionOk="0">
                  <a:moveTo>
                    <a:pt x="2069" y="126"/>
                  </a:moveTo>
                  <a:lnTo>
                    <a:pt x="63" y="126"/>
                  </a:lnTo>
                  <a:cubicBezTo>
                    <a:pt x="24" y="126"/>
                    <a:pt x="1" y="95"/>
                    <a:pt x="1" y="63"/>
                  </a:cubicBezTo>
                  <a:lnTo>
                    <a:pt x="1" y="63"/>
                  </a:lnTo>
                  <a:cubicBezTo>
                    <a:pt x="1" y="32"/>
                    <a:pt x="24" y="0"/>
                    <a:pt x="63" y="0"/>
                  </a:cubicBezTo>
                  <a:lnTo>
                    <a:pt x="2069" y="0"/>
                  </a:lnTo>
                  <a:cubicBezTo>
                    <a:pt x="2108" y="0"/>
                    <a:pt x="2132" y="32"/>
                    <a:pt x="2132" y="63"/>
                  </a:cubicBezTo>
                  <a:lnTo>
                    <a:pt x="2132" y="63"/>
                  </a:lnTo>
                  <a:cubicBezTo>
                    <a:pt x="2132" y="95"/>
                    <a:pt x="2108" y="126"/>
                    <a:pt x="2069"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7" name="Google Shape;4709;p99">
              <a:extLst>
                <a:ext uri="{FF2B5EF4-FFF2-40B4-BE49-F238E27FC236}">
                  <a16:creationId xmlns:a16="http://schemas.microsoft.com/office/drawing/2014/main" id="{AE83C3F7-5104-E2F2-58BE-81B43FE12C4C}"/>
                </a:ext>
              </a:extLst>
            </p:cNvPr>
            <p:cNvSpPr/>
            <p:nvPr/>
          </p:nvSpPr>
          <p:spPr>
            <a:xfrm>
              <a:off x="4522380" y="3464341"/>
              <a:ext cx="93933" cy="7359"/>
            </a:xfrm>
            <a:custGeom>
              <a:avLst/>
              <a:gdLst/>
              <a:ahLst/>
              <a:cxnLst/>
              <a:rect l="l" t="t" r="r" b="b"/>
              <a:pathLst>
                <a:path w="1621" h="127" extrusionOk="0">
                  <a:moveTo>
                    <a:pt x="1566" y="126"/>
                  </a:moveTo>
                  <a:lnTo>
                    <a:pt x="63" y="126"/>
                  </a:lnTo>
                  <a:cubicBezTo>
                    <a:pt x="24" y="126"/>
                    <a:pt x="0" y="95"/>
                    <a:pt x="0" y="63"/>
                  </a:cubicBezTo>
                  <a:lnTo>
                    <a:pt x="0" y="63"/>
                  </a:lnTo>
                  <a:cubicBezTo>
                    <a:pt x="0" y="32"/>
                    <a:pt x="24" y="0"/>
                    <a:pt x="63" y="0"/>
                  </a:cubicBezTo>
                  <a:lnTo>
                    <a:pt x="1566" y="0"/>
                  </a:lnTo>
                  <a:cubicBezTo>
                    <a:pt x="1597" y="0"/>
                    <a:pt x="1621" y="32"/>
                    <a:pt x="1621" y="63"/>
                  </a:cubicBezTo>
                  <a:lnTo>
                    <a:pt x="1621" y="63"/>
                  </a:lnTo>
                  <a:cubicBezTo>
                    <a:pt x="1621" y="95"/>
                    <a:pt x="1597" y="126"/>
                    <a:pt x="156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8" name="Google Shape;4710;p99">
              <a:extLst>
                <a:ext uri="{FF2B5EF4-FFF2-40B4-BE49-F238E27FC236}">
                  <a16:creationId xmlns:a16="http://schemas.microsoft.com/office/drawing/2014/main" id="{900BF00E-1C7B-3A3D-DE4D-948A344ADC51}"/>
                </a:ext>
              </a:extLst>
            </p:cNvPr>
            <p:cNvSpPr/>
            <p:nvPr/>
          </p:nvSpPr>
          <p:spPr>
            <a:xfrm>
              <a:off x="4386552" y="3493025"/>
              <a:ext cx="189662" cy="7359"/>
            </a:xfrm>
            <a:custGeom>
              <a:avLst/>
              <a:gdLst/>
              <a:ahLst/>
              <a:cxnLst/>
              <a:rect l="l" t="t" r="r" b="b"/>
              <a:pathLst>
                <a:path w="3273" h="127" extrusionOk="0">
                  <a:moveTo>
                    <a:pt x="3210" y="127"/>
                  </a:moveTo>
                  <a:lnTo>
                    <a:pt x="63" y="127"/>
                  </a:lnTo>
                  <a:cubicBezTo>
                    <a:pt x="24" y="127"/>
                    <a:pt x="1" y="95"/>
                    <a:pt x="1" y="64"/>
                  </a:cubicBezTo>
                  <a:lnTo>
                    <a:pt x="1" y="64"/>
                  </a:lnTo>
                  <a:cubicBezTo>
                    <a:pt x="1" y="25"/>
                    <a:pt x="24" y="1"/>
                    <a:pt x="63" y="1"/>
                  </a:cubicBezTo>
                  <a:lnTo>
                    <a:pt x="3210" y="1"/>
                  </a:lnTo>
                  <a:cubicBezTo>
                    <a:pt x="3241" y="1"/>
                    <a:pt x="3272" y="25"/>
                    <a:pt x="3272" y="64"/>
                  </a:cubicBezTo>
                  <a:lnTo>
                    <a:pt x="3272" y="64"/>
                  </a:lnTo>
                  <a:cubicBezTo>
                    <a:pt x="3272" y="95"/>
                    <a:pt x="3241" y="127"/>
                    <a:pt x="3210" y="12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29" name="Google Shape;4711;p99">
              <a:extLst>
                <a:ext uri="{FF2B5EF4-FFF2-40B4-BE49-F238E27FC236}">
                  <a16:creationId xmlns:a16="http://schemas.microsoft.com/office/drawing/2014/main" id="{6AB967D5-1351-180F-790C-724CE1EB0AD7}"/>
                </a:ext>
              </a:extLst>
            </p:cNvPr>
            <p:cNvSpPr/>
            <p:nvPr/>
          </p:nvSpPr>
          <p:spPr>
            <a:xfrm>
              <a:off x="4386552" y="3521303"/>
              <a:ext cx="69363" cy="7359"/>
            </a:xfrm>
            <a:custGeom>
              <a:avLst/>
              <a:gdLst/>
              <a:ahLst/>
              <a:cxnLst/>
              <a:rect l="l" t="t" r="r" b="b"/>
              <a:pathLst>
                <a:path w="1197" h="127" extrusionOk="0">
                  <a:moveTo>
                    <a:pt x="1133" y="126"/>
                  </a:moveTo>
                  <a:lnTo>
                    <a:pt x="63" y="126"/>
                  </a:lnTo>
                  <a:cubicBezTo>
                    <a:pt x="24" y="126"/>
                    <a:pt x="1" y="103"/>
                    <a:pt x="1" y="63"/>
                  </a:cubicBezTo>
                  <a:lnTo>
                    <a:pt x="1" y="63"/>
                  </a:lnTo>
                  <a:cubicBezTo>
                    <a:pt x="1" y="32"/>
                    <a:pt x="24" y="8"/>
                    <a:pt x="63" y="8"/>
                  </a:cubicBezTo>
                  <a:lnTo>
                    <a:pt x="1133" y="8"/>
                  </a:lnTo>
                  <a:cubicBezTo>
                    <a:pt x="1165" y="1"/>
                    <a:pt x="1196" y="32"/>
                    <a:pt x="1196" y="63"/>
                  </a:cubicBezTo>
                  <a:lnTo>
                    <a:pt x="1196" y="63"/>
                  </a:lnTo>
                  <a:cubicBezTo>
                    <a:pt x="1196" y="103"/>
                    <a:pt x="1165" y="126"/>
                    <a:pt x="1133"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0" name="Google Shape;4712;p99">
              <a:extLst>
                <a:ext uri="{FF2B5EF4-FFF2-40B4-BE49-F238E27FC236}">
                  <a16:creationId xmlns:a16="http://schemas.microsoft.com/office/drawing/2014/main" id="{EA1F19B0-7BD1-97AC-B27A-FD3A8D755C8D}"/>
                </a:ext>
              </a:extLst>
            </p:cNvPr>
            <p:cNvSpPr/>
            <p:nvPr/>
          </p:nvSpPr>
          <p:spPr>
            <a:xfrm>
              <a:off x="4468141" y="3521303"/>
              <a:ext cx="87095" cy="7359"/>
            </a:xfrm>
            <a:custGeom>
              <a:avLst/>
              <a:gdLst/>
              <a:ahLst/>
              <a:cxnLst/>
              <a:rect l="l" t="t" r="r" b="b"/>
              <a:pathLst>
                <a:path w="1503" h="127" extrusionOk="0">
                  <a:moveTo>
                    <a:pt x="1440" y="126"/>
                  </a:moveTo>
                  <a:lnTo>
                    <a:pt x="63" y="126"/>
                  </a:lnTo>
                  <a:cubicBezTo>
                    <a:pt x="24" y="126"/>
                    <a:pt x="0" y="103"/>
                    <a:pt x="0" y="63"/>
                  </a:cubicBezTo>
                  <a:lnTo>
                    <a:pt x="0" y="63"/>
                  </a:lnTo>
                  <a:cubicBezTo>
                    <a:pt x="0" y="32"/>
                    <a:pt x="24" y="1"/>
                    <a:pt x="63" y="8"/>
                  </a:cubicBezTo>
                  <a:lnTo>
                    <a:pt x="1440" y="8"/>
                  </a:lnTo>
                  <a:cubicBezTo>
                    <a:pt x="1471" y="8"/>
                    <a:pt x="1503" y="32"/>
                    <a:pt x="1503" y="63"/>
                  </a:cubicBezTo>
                  <a:lnTo>
                    <a:pt x="1503" y="63"/>
                  </a:lnTo>
                  <a:cubicBezTo>
                    <a:pt x="1503" y="103"/>
                    <a:pt x="1471" y="126"/>
                    <a:pt x="144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1" name="Google Shape;4713;p99">
              <a:extLst>
                <a:ext uri="{FF2B5EF4-FFF2-40B4-BE49-F238E27FC236}">
                  <a16:creationId xmlns:a16="http://schemas.microsoft.com/office/drawing/2014/main" id="{ED3A5A8A-32DB-188E-C8B4-EDE8BC7752EB}"/>
                </a:ext>
              </a:extLst>
            </p:cNvPr>
            <p:cNvSpPr/>
            <p:nvPr/>
          </p:nvSpPr>
          <p:spPr>
            <a:xfrm>
              <a:off x="4386552" y="3550044"/>
              <a:ext cx="94860" cy="7301"/>
            </a:xfrm>
            <a:custGeom>
              <a:avLst/>
              <a:gdLst/>
              <a:ahLst/>
              <a:cxnLst/>
              <a:rect l="l" t="t" r="r" b="b"/>
              <a:pathLst>
                <a:path w="1637" h="126" extrusionOk="0">
                  <a:moveTo>
                    <a:pt x="1574" y="126"/>
                  </a:moveTo>
                  <a:lnTo>
                    <a:pt x="63" y="126"/>
                  </a:lnTo>
                  <a:cubicBezTo>
                    <a:pt x="24" y="126"/>
                    <a:pt x="1" y="94"/>
                    <a:pt x="1" y="63"/>
                  </a:cubicBezTo>
                  <a:lnTo>
                    <a:pt x="1" y="63"/>
                  </a:lnTo>
                  <a:cubicBezTo>
                    <a:pt x="1" y="32"/>
                    <a:pt x="24" y="0"/>
                    <a:pt x="63" y="0"/>
                  </a:cubicBezTo>
                  <a:lnTo>
                    <a:pt x="1574" y="0"/>
                  </a:lnTo>
                  <a:cubicBezTo>
                    <a:pt x="1605" y="0"/>
                    <a:pt x="1636" y="32"/>
                    <a:pt x="1636" y="63"/>
                  </a:cubicBezTo>
                  <a:lnTo>
                    <a:pt x="1636" y="63"/>
                  </a:lnTo>
                  <a:cubicBezTo>
                    <a:pt x="1636" y="94"/>
                    <a:pt x="1605" y="126"/>
                    <a:pt x="157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2" name="Google Shape;4714;p99">
              <a:extLst>
                <a:ext uri="{FF2B5EF4-FFF2-40B4-BE49-F238E27FC236}">
                  <a16:creationId xmlns:a16="http://schemas.microsoft.com/office/drawing/2014/main" id="{8890B504-1DFA-8946-D82C-B23BE1686750}"/>
                </a:ext>
              </a:extLst>
            </p:cNvPr>
            <p:cNvSpPr/>
            <p:nvPr/>
          </p:nvSpPr>
          <p:spPr>
            <a:xfrm>
              <a:off x="4493174" y="3550044"/>
              <a:ext cx="109463" cy="7301"/>
            </a:xfrm>
            <a:custGeom>
              <a:avLst/>
              <a:gdLst/>
              <a:ahLst/>
              <a:cxnLst/>
              <a:rect l="l" t="t" r="r" b="b"/>
              <a:pathLst>
                <a:path w="1889" h="126" extrusionOk="0">
                  <a:moveTo>
                    <a:pt x="1826" y="126"/>
                  </a:moveTo>
                  <a:lnTo>
                    <a:pt x="64" y="126"/>
                  </a:lnTo>
                  <a:cubicBezTo>
                    <a:pt x="32" y="126"/>
                    <a:pt x="1" y="94"/>
                    <a:pt x="1" y="63"/>
                  </a:cubicBezTo>
                  <a:lnTo>
                    <a:pt x="1" y="63"/>
                  </a:lnTo>
                  <a:cubicBezTo>
                    <a:pt x="1" y="32"/>
                    <a:pt x="32" y="0"/>
                    <a:pt x="64" y="0"/>
                  </a:cubicBezTo>
                  <a:lnTo>
                    <a:pt x="1826" y="0"/>
                  </a:lnTo>
                  <a:cubicBezTo>
                    <a:pt x="1857" y="0"/>
                    <a:pt x="1889" y="32"/>
                    <a:pt x="1889" y="63"/>
                  </a:cubicBezTo>
                  <a:lnTo>
                    <a:pt x="1889" y="63"/>
                  </a:lnTo>
                  <a:cubicBezTo>
                    <a:pt x="1889" y="94"/>
                    <a:pt x="1857" y="126"/>
                    <a:pt x="182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3" name="Google Shape;4715;p99">
              <a:extLst>
                <a:ext uri="{FF2B5EF4-FFF2-40B4-BE49-F238E27FC236}">
                  <a16:creationId xmlns:a16="http://schemas.microsoft.com/office/drawing/2014/main" id="{0E53A677-5F2F-91DE-CA79-D5B3A98161DD}"/>
                </a:ext>
              </a:extLst>
            </p:cNvPr>
            <p:cNvSpPr/>
            <p:nvPr/>
          </p:nvSpPr>
          <p:spPr>
            <a:xfrm>
              <a:off x="4386552" y="3578728"/>
              <a:ext cx="149099" cy="7359"/>
            </a:xfrm>
            <a:custGeom>
              <a:avLst/>
              <a:gdLst/>
              <a:ahLst/>
              <a:cxnLst/>
              <a:rect l="l" t="t" r="r" b="b"/>
              <a:pathLst>
                <a:path w="2573" h="127" extrusionOk="0">
                  <a:moveTo>
                    <a:pt x="2510" y="126"/>
                  </a:moveTo>
                  <a:lnTo>
                    <a:pt x="63" y="126"/>
                  </a:lnTo>
                  <a:cubicBezTo>
                    <a:pt x="24" y="126"/>
                    <a:pt x="1" y="95"/>
                    <a:pt x="1" y="63"/>
                  </a:cubicBezTo>
                  <a:lnTo>
                    <a:pt x="1" y="63"/>
                  </a:lnTo>
                  <a:cubicBezTo>
                    <a:pt x="1" y="32"/>
                    <a:pt x="24" y="1"/>
                    <a:pt x="63" y="1"/>
                  </a:cubicBezTo>
                  <a:lnTo>
                    <a:pt x="2510" y="1"/>
                  </a:lnTo>
                  <a:cubicBezTo>
                    <a:pt x="2541" y="1"/>
                    <a:pt x="2572" y="32"/>
                    <a:pt x="2572" y="63"/>
                  </a:cubicBezTo>
                  <a:lnTo>
                    <a:pt x="2572" y="63"/>
                  </a:lnTo>
                  <a:cubicBezTo>
                    <a:pt x="2572" y="95"/>
                    <a:pt x="2541" y="126"/>
                    <a:pt x="2510"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4" name="Google Shape;4716;p99">
              <a:extLst>
                <a:ext uri="{FF2B5EF4-FFF2-40B4-BE49-F238E27FC236}">
                  <a16:creationId xmlns:a16="http://schemas.microsoft.com/office/drawing/2014/main" id="{7BD09C56-DE35-ED3E-2E58-80B93E49B9D1}"/>
                </a:ext>
              </a:extLst>
            </p:cNvPr>
            <p:cNvSpPr/>
            <p:nvPr/>
          </p:nvSpPr>
          <p:spPr>
            <a:xfrm>
              <a:off x="4386552" y="3607469"/>
              <a:ext cx="47459" cy="7301"/>
            </a:xfrm>
            <a:custGeom>
              <a:avLst/>
              <a:gdLst/>
              <a:ahLst/>
              <a:cxnLst/>
              <a:rect l="l" t="t" r="r" b="b"/>
              <a:pathLst>
                <a:path w="819" h="126" extrusionOk="0">
                  <a:moveTo>
                    <a:pt x="756" y="126"/>
                  </a:moveTo>
                  <a:lnTo>
                    <a:pt x="63" y="126"/>
                  </a:lnTo>
                  <a:cubicBezTo>
                    <a:pt x="32" y="126"/>
                    <a:pt x="1" y="94"/>
                    <a:pt x="1" y="63"/>
                  </a:cubicBezTo>
                  <a:lnTo>
                    <a:pt x="1" y="63"/>
                  </a:lnTo>
                  <a:cubicBezTo>
                    <a:pt x="1" y="24"/>
                    <a:pt x="32" y="0"/>
                    <a:pt x="63" y="0"/>
                  </a:cubicBezTo>
                  <a:lnTo>
                    <a:pt x="756" y="0"/>
                  </a:lnTo>
                  <a:cubicBezTo>
                    <a:pt x="787" y="0"/>
                    <a:pt x="819" y="24"/>
                    <a:pt x="819" y="63"/>
                  </a:cubicBezTo>
                  <a:lnTo>
                    <a:pt x="819" y="63"/>
                  </a:lnTo>
                  <a:cubicBezTo>
                    <a:pt x="819" y="94"/>
                    <a:pt x="787" y="126"/>
                    <a:pt x="756"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5" name="Google Shape;4717;p99">
              <a:extLst>
                <a:ext uri="{FF2B5EF4-FFF2-40B4-BE49-F238E27FC236}">
                  <a16:creationId xmlns:a16="http://schemas.microsoft.com/office/drawing/2014/main" id="{230CAF29-43C8-2BC7-4B7C-ECFD50D7C467}"/>
                </a:ext>
              </a:extLst>
            </p:cNvPr>
            <p:cNvSpPr/>
            <p:nvPr/>
          </p:nvSpPr>
          <p:spPr>
            <a:xfrm>
              <a:off x="4445832" y="3607469"/>
              <a:ext cx="118503" cy="7301"/>
            </a:xfrm>
            <a:custGeom>
              <a:avLst/>
              <a:gdLst/>
              <a:ahLst/>
              <a:cxnLst/>
              <a:rect l="l" t="t" r="r" b="b"/>
              <a:pathLst>
                <a:path w="2045" h="126" extrusionOk="0">
                  <a:moveTo>
                    <a:pt x="1982" y="126"/>
                  </a:moveTo>
                  <a:lnTo>
                    <a:pt x="63" y="126"/>
                  </a:lnTo>
                  <a:cubicBezTo>
                    <a:pt x="31" y="126"/>
                    <a:pt x="0" y="94"/>
                    <a:pt x="0" y="63"/>
                  </a:cubicBezTo>
                  <a:lnTo>
                    <a:pt x="0" y="63"/>
                  </a:lnTo>
                  <a:cubicBezTo>
                    <a:pt x="0" y="24"/>
                    <a:pt x="31" y="0"/>
                    <a:pt x="63" y="0"/>
                  </a:cubicBezTo>
                  <a:lnTo>
                    <a:pt x="1982" y="0"/>
                  </a:lnTo>
                  <a:cubicBezTo>
                    <a:pt x="2013" y="0"/>
                    <a:pt x="2045" y="24"/>
                    <a:pt x="2045" y="63"/>
                  </a:cubicBezTo>
                  <a:lnTo>
                    <a:pt x="2045" y="63"/>
                  </a:lnTo>
                  <a:cubicBezTo>
                    <a:pt x="2045" y="94"/>
                    <a:pt x="2013" y="126"/>
                    <a:pt x="1982"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6" name="Google Shape;4718;p99">
              <a:extLst>
                <a:ext uri="{FF2B5EF4-FFF2-40B4-BE49-F238E27FC236}">
                  <a16:creationId xmlns:a16="http://schemas.microsoft.com/office/drawing/2014/main" id="{6D045958-7C0C-82F2-1486-A82121FB3375}"/>
                </a:ext>
              </a:extLst>
            </p:cNvPr>
            <p:cNvSpPr/>
            <p:nvPr/>
          </p:nvSpPr>
          <p:spPr>
            <a:xfrm>
              <a:off x="4386552" y="3636153"/>
              <a:ext cx="74347" cy="6896"/>
            </a:xfrm>
            <a:custGeom>
              <a:avLst/>
              <a:gdLst/>
              <a:ahLst/>
              <a:cxnLst/>
              <a:rect l="l" t="t" r="r" b="b"/>
              <a:pathLst>
                <a:path w="1283" h="119" extrusionOk="0">
                  <a:moveTo>
                    <a:pt x="1220" y="119"/>
                  </a:moveTo>
                  <a:lnTo>
                    <a:pt x="63" y="119"/>
                  </a:lnTo>
                  <a:cubicBezTo>
                    <a:pt x="24" y="119"/>
                    <a:pt x="1" y="95"/>
                    <a:pt x="1" y="63"/>
                  </a:cubicBezTo>
                  <a:lnTo>
                    <a:pt x="1" y="63"/>
                  </a:lnTo>
                  <a:cubicBezTo>
                    <a:pt x="1" y="24"/>
                    <a:pt x="24" y="1"/>
                    <a:pt x="63" y="1"/>
                  </a:cubicBezTo>
                  <a:lnTo>
                    <a:pt x="1220" y="1"/>
                  </a:lnTo>
                  <a:cubicBezTo>
                    <a:pt x="1259" y="1"/>
                    <a:pt x="1283" y="24"/>
                    <a:pt x="1283" y="63"/>
                  </a:cubicBezTo>
                  <a:lnTo>
                    <a:pt x="1283" y="63"/>
                  </a:lnTo>
                  <a:cubicBezTo>
                    <a:pt x="1283" y="95"/>
                    <a:pt x="1259" y="119"/>
                    <a:pt x="1220"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7" name="Google Shape;4719;p99">
              <a:extLst>
                <a:ext uri="{FF2B5EF4-FFF2-40B4-BE49-F238E27FC236}">
                  <a16:creationId xmlns:a16="http://schemas.microsoft.com/office/drawing/2014/main" id="{691CA451-CCF4-F26A-9614-E793B57125DB}"/>
                </a:ext>
              </a:extLst>
            </p:cNvPr>
            <p:cNvSpPr/>
            <p:nvPr/>
          </p:nvSpPr>
          <p:spPr>
            <a:xfrm>
              <a:off x="4474979" y="3636153"/>
              <a:ext cx="118097" cy="6896"/>
            </a:xfrm>
            <a:custGeom>
              <a:avLst/>
              <a:gdLst/>
              <a:ahLst/>
              <a:cxnLst/>
              <a:rect l="l" t="t" r="r" b="b"/>
              <a:pathLst>
                <a:path w="2038" h="119" extrusionOk="0">
                  <a:moveTo>
                    <a:pt x="1975" y="119"/>
                  </a:moveTo>
                  <a:lnTo>
                    <a:pt x="63" y="119"/>
                  </a:lnTo>
                  <a:cubicBezTo>
                    <a:pt x="32" y="119"/>
                    <a:pt x="0" y="95"/>
                    <a:pt x="0" y="63"/>
                  </a:cubicBezTo>
                  <a:lnTo>
                    <a:pt x="0" y="63"/>
                  </a:lnTo>
                  <a:cubicBezTo>
                    <a:pt x="0" y="24"/>
                    <a:pt x="32" y="1"/>
                    <a:pt x="63" y="1"/>
                  </a:cubicBezTo>
                  <a:lnTo>
                    <a:pt x="1975" y="1"/>
                  </a:lnTo>
                  <a:cubicBezTo>
                    <a:pt x="2014" y="1"/>
                    <a:pt x="2037" y="24"/>
                    <a:pt x="2037" y="63"/>
                  </a:cubicBezTo>
                  <a:lnTo>
                    <a:pt x="2037" y="63"/>
                  </a:lnTo>
                  <a:cubicBezTo>
                    <a:pt x="2037" y="95"/>
                    <a:pt x="2014" y="119"/>
                    <a:pt x="1975" y="1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8" name="Google Shape;4720;p99">
              <a:extLst>
                <a:ext uri="{FF2B5EF4-FFF2-40B4-BE49-F238E27FC236}">
                  <a16:creationId xmlns:a16="http://schemas.microsoft.com/office/drawing/2014/main" id="{F78DCEFD-2076-E997-B058-40ABA202DCE8}"/>
                </a:ext>
              </a:extLst>
            </p:cNvPr>
            <p:cNvSpPr/>
            <p:nvPr/>
          </p:nvSpPr>
          <p:spPr>
            <a:xfrm>
              <a:off x="4386552" y="3664431"/>
              <a:ext cx="139538" cy="7359"/>
            </a:xfrm>
            <a:custGeom>
              <a:avLst/>
              <a:gdLst/>
              <a:ahLst/>
              <a:cxnLst/>
              <a:rect l="l" t="t" r="r" b="b"/>
              <a:pathLst>
                <a:path w="2408" h="127" extrusionOk="0">
                  <a:moveTo>
                    <a:pt x="2344" y="126"/>
                  </a:moveTo>
                  <a:lnTo>
                    <a:pt x="63" y="126"/>
                  </a:lnTo>
                  <a:cubicBezTo>
                    <a:pt x="24" y="126"/>
                    <a:pt x="1" y="102"/>
                    <a:pt x="1" y="63"/>
                  </a:cubicBezTo>
                  <a:lnTo>
                    <a:pt x="1" y="63"/>
                  </a:lnTo>
                  <a:cubicBezTo>
                    <a:pt x="1" y="32"/>
                    <a:pt x="24" y="0"/>
                    <a:pt x="63" y="0"/>
                  </a:cubicBezTo>
                  <a:lnTo>
                    <a:pt x="2344" y="0"/>
                  </a:lnTo>
                  <a:cubicBezTo>
                    <a:pt x="2376" y="0"/>
                    <a:pt x="2407" y="32"/>
                    <a:pt x="2407" y="63"/>
                  </a:cubicBezTo>
                  <a:lnTo>
                    <a:pt x="2407" y="63"/>
                  </a:lnTo>
                  <a:cubicBezTo>
                    <a:pt x="2407" y="102"/>
                    <a:pt x="2376" y="126"/>
                    <a:pt x="2344" y="126"/>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39" name="Google Shape;4721;p99">
              <a:extLst>
                <a:ext uri="{FF2B5EF4-FFF2-40B4-BE49-F238E27FC236}">
                  <a16:creationId xmlns:a16="http://schemas.microsoft.com/office/drawing/2014/main" id="{B7B2209A-BCFF-ABB2-9410-9ED57047956E}"/>
                </a:ext>
              </a:extLst>
            </p:cNvPr>
            <p:cNvSpPr/>
            <p:nvPr/>
          </p:nvSpPr>
          <p:spPr>
            <a:xfrm>
              <a:off x="4783547" y="3101073"/>
              <a:ext cx="119893" cy="119951"/>
            </a:xfrm>
            <a:custGeom>
              <a:avLst/>
              <a:gdLst/>
              <a:ahLst/>
              <a:cxnLst/>
              <a:rect l="l" t="t" r="r" b="b"/>
              <a:pathLst>
                <a:path w="2069" h="2070" extrusionOk="0">
                  <a:moveTo>
                    <a:pt x="323" y="1"/>
                  </a:moveTo>
                  <a:lnTo>
                    <a:pt x="1746" y="1"/>
                  </a:lnTo>
                  <a:cubicBezTo>
                    <a:pt x="1927" y="1"/>
                    <a:pt x="2069" y="142"/>
                    <a:pt x="2069" y="323"/>
                  </a:cubicBezTo>
                  <a:lnTo>
                    <a:pt x="2069" y="1747"/>
                  </a:lnTo>
                  <a:cubicBezTo>
                    <a:pt x="2069" y="1928"/>
                    <a:pt x="1927" y="2069"/>
                    <a:pt x="1746" y="2069"/>
                  </a:cubicBezTo>
                  <a:lnTo>
                    <a:pt x="323" y="2069"/>
                  </a:lnTo>
                  <a:cubicBezTo>
                    <a:pt x="142" y="2069"/>
                    <a:pt x="0" y="1928"/>
                    <a:pt x="0" y="1747"/>
                  </a:cubicBezTo>
                  <a:lnTo>
                    <a:pt x="0" y="323"/>
                  </a:lnTo>
                  <a:cubicBezTo>
                    <a:pt x="0" y="142"/>
                    <a:pt x="142" y="1"/>
                    <a:pt x="323"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0" name="Google Shape;4722;p99">
              <a:extLst>
                <a:ext uri="{FF2B5EF4-FFF2-40B4-BE49-F238E27FC236}">
                  <a16:creationId xmlns:a16="http://schemas.microsoft.com/office/drawing/2014/main" id="{FEE1944D-4A90-D432-BEA6-FA2F2F55B05F}"/>
                </a:ext>
              </a:extLst>
            </p:cNvPr>
            <p:cNvSpPr/>
            <p:nvPr/>
          </p:nvSpPr>
          <p:spPr>
            <a:xfrm>
              <a:off x="4788994" y="3101073"/>
              <a:ext cx="114910" cy="114504"/>
            </a:xfrm>
            <a:custGeom>
              <a:avLst/>
              <a:gdLst/>
              <a:ahLst/>
              <a:cxnLst/>
              <a:rect l="l" t="t" r="r" b="b"/>
              <a:pathLst>
                <a:path w="1983" h="1976" extrusionOk="0">
                  <a:moveTo>
                    <a:pt x="1880" y="1975"/>
                  </a:moveTo>
                  <a:cubicBezTo>
                    <a:pt x="1943" y="1912"/>
                    <a:pt x="1983" y="1833"/>
                    <a:pt x="1983" y="1747"/>
                  </a:cubicBezTo>
                  <a:lnTo>
                    <a:pt x="1983" y="323"/>
                  </a:lnTo>
                  <a:cubicBezTo>
                    <a:pt x="1983" y="142"/>
                    <a:pt x="1833" y="1"/>
                    <a:pt x="1652" y="1"/>
                  </a:cubicBezTo>
                  <a:lnTo>
                    <a:pt x="236" y="1"/>
                  </a:lnTo>
                  <a:cubicBezTo>
                    <a:pt x="150" y="1"/>
                    <a:pt x="63" y="32"/>
                    <a:pt x="0" y="9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1" name="Google Shape;4723;p99">
              <a:extLst>
                <a:ext uri="{FF2B5EF4-FFF2-40B4-BE49-F238E27FC236}">
                  <a16:creationId xmlns:a16="http://schemas.microsoft.com/office/drawing/2014/main" id="{C9A9AED8-3106-82DC-7934-351D70018718}"/>
                </a:ext>
              </a:extLst>
            </p:cNvPr>
            <p:cNvSpPr/>
            <p:nvPr/>
          </p:nvSpPr>
          <p:spPr>
            <a:xfrm>
              <a:off x="4821328" y="3133002"/>
              <a:ext cx="48386" cy="56093"/>
            </a:xfrm>
            <a:custGeom>
              <a:avLst/>
              <a:gdLst/>
              <a:ahLst/>
              <a:cxnLst/>
              <a:rect l="l" t="t" r="r" b="b"/>
              <a:pathLst>
                <a:path w="835" h="968" extrusionOk="0">
                  <a:moveTo>
                    <a:pt x="795" y="425"/>
                  </a:moveTo>
                  <a:lnTo>
                    <a:pt x="103" y="24"/>
                  </a:lnTo>
                  <a:cubicBezTo>
                    <a:pt x="56" y="0"/>
                    <a:pt x="1" y="32"/>
                    <a:pt x="1" y="79"/>
                  </a:cubicBezTo>
                  <a:lnTo>
                    <a:pt x="1" y="889"/>
                  </a:lnTo>
                  <a:cubicBezTo>
                    <a:pt x="1" y="936"/>
                    <a:pt x="56" y="968"/>
                    <a:pt x="103" y="944"/>
                  </a:cubicBezTo>
                  <a:lnTo>
                    <a:pt x="795" y="543"/>
                  </a:lnTo>
                  <a:cubicBezTo>
                    <a:pt x="835" y="512"/>
                    <a:pt x="835" y="457"/>
                    <a:pt x="795" y="42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2" name="Google Shape;4724;p99">
              <a:extLst>
                <a:ext uri="{FF2B5EF4-FFF2-40B4-BE49-F238E27FC236}">
                  <a16:creationId xmlns:a16="http://schemas.microsoft.com/office/drawing/2014/main" id="{912CFD30-B346-2673-9CD8-1FA20544EF5D}"/>
                </a:ext>
              </a:extLst>
            </p:cNvPr>
            <p:cNvSpPr/>
            <p:nvPr/>
          </p:nvSpPr>
          <p:spPr>
            <a:xfrm>
              <a:off x="3882471" y="3339466"/>
              <a:ext cx="120415" cy="119893"/>
            </a:xfrm>
            <a:custGeom>
              <a:avLst/>
              <a:gdLst/>
              <a:ahLst/>
              <a:cxnLst/>
              <a:rect l="l" t="t" r="r" b="b"/>
              <a:pathLst>
                <a:path w="2078" h="2069" extrusionOk="0">
                  <a:moveTo>
                    <a:pt x="331" y="0"/>
                  </a:moveTo>
                  <a:lnTo>
                    <a:pt x="1747" y="0"/>
                  </a:lnTo>
                  <a:cubicBezTo>
                    <a:pt x="1928" y="0"/>
                    <a:pt x="2077" y="150"/>
                    <a:pt x="2077" y="331"/>
                  </a:cubicBezTo>
                  <a:lnTo>
                    <a:pt x="2077" y="1746"/>
                  </a:lnTo>
                  <a:cubicBezTo>
                    <a:pt x="2077" y="1927"/>
                    <a:pt x="1928" y="2069"/>
                    <a:pt x="1747" y="2069"/>
                  </a:cubicBezTo>
                  <a:lnTo>
                    <a:pt x="331" y="2069"/>
                  </a:lnTo>
                  <a:cubicBezTo>
                    <a:pt x="150" y="2069"/>
                    <a:pt x="1" y="1927"/>
                    <a:pt x="1" y="1746"/>
                  </a:cubicBezTo>
                  <a:lnTo>
                    <a:pt x="1" y="331"/>
                  </a:lnTo>
                  <a:cubicBezTo>
                    <a:pt x="1" y="150"/>
                    <a:pt x="150" y="0"/>
                    <a:pt x="331"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3" name="Google Shape;4725;p99">
              <a:extLst>
                <a:ext uri="{FF2B5EF4-FFF2-40B4-BE49-F238E27FC236}">
                  <a16:creationId xmlns:a16="http://schemas.microsoft.com/office/drawing/2014/main" id="{3E9DB293-E811-6581-F7AF-6FE11A56B1BF}"/>
                </a:ext>
              </a:extLst>
            </p:cNvPr>
            <p:cNvSpPr/>
            <p:nvPr/>
          </p:nvSpPr>
          <p:spPr>
            <a:xfrm>
              <a:off x="3888382" y="3339466"/>
              <a:ext cx="114504" cy="114446"/>
            </a:xfrm>
            <a:custGeom>
              <a:avLst/>
              <a:gdLst/>
              <a:ahLst/>
              <a:cxnLst/>
              <a:rect l="l" t="t" r="r" b="b"/>
              <a:pathLst>
                <a:path w="1976" h="1975" extrusionOk="0">
                  <a:moveTo>
                    <a:pt x="1873" y="1975"/>
                  </a:moveTo>
                  <a:cubicBezTo>
                    <a:pt x="1936" y="1919"/>
                    <a:pt x="1975" y="1833"/>
                    <a:pt x="1975" y="1746"/>
                  </a:cubicBezTo>
                  <a:lnTo>
                    <a:pt x="1975" y="331"/>
                  </a:lnTo>
                  <a:cubicBezTo>
                    <a:pt x="1975" y="150"/>
                    <a:pt x="1826" y="0"/>
                    <a:pt x="1653" y="0"/>
                  </a:cubicBezTo>
                  <a:lnTo>
                    <a:pt x="229" y="0"/>
                  </a:lnTo>
                  <a:cubicBezTo>
                    <a:pt x="142" y="0"/>
                    <a:pt x="56" y="40"/>
                    <a:pt x="1" y="10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4" name="Google Shape;4726;p99">
              <a:extLst>
                <a:ext uri="{FF2B5EF4-FFF2-40B4-BE49-F238E27FC236}">
                  <a16:creationId xmlns:a16="http://schemas.microsoft.com/office/drawing/2014/main" id="{B489F1F3-18C8-4D48-5FC2-AB828465B0DB}"/>
                </a:ext>
              </a:extLst>
            </p:cNvPr>
            <p:cNvSpPr/>
            <p:nvPr/>
          </p:nvSpPr>
          <p:spPr>
            <a:xfrm>
              <a:off x="3920311" y="3371336"/>
              <a:ext cx="48850" cy="56151"/>
            </a:xfrm>
            <a:custGeom>
              <a:avLst/>
              <a:gdLst/>
              <a:ahLst/>
              <a:cxnLst/>
              <a:rect l="l" t="t" r="r" b="b"/>
              <a:pathLst>
                <a:path w="843" h="969" extrusionOk="0">
                  <a:moveTo>
                    <a:pt x="803" y="434"/>
                  </a:moveTo>
                  <a:lnTo>
                    <a:pt x="103" y="32"/>
                  </a:lnTo>
                  <a:cubicBezTo>
                    <a:pt x="63" y="1"/>
                    <a:pt x="8" y="32"/>
                    <a:pt x="8" y="87"/>
                  </a:cubicBezTo>
                  <a:lnTo>
                    <a:pt x="8" y="890"/>
                  </a:lnTo>
                  <a:cubicBezTo>
                    <a:pt x="0" y="937"/>
                    <a:pt x="63" y="968"/>
                    <a:pt x="103" y="945"/>
                  </a:cubicBezTo>
                  <a:lnTo>
                    <a:pt x="803" y="544"/>
                  </a:lnTo>
                  <a:cubicBezTo>
                    <a:pt x="842" y="520"/>
                    <a:pt x="842" y="457"/>
                    <a:pt x="803" y="43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5" name="Google Shape;4727;p99">
              <a:extLst>
                <a:ext uri="{FF2B5EF4-FFF2-40B4-BE49-F238E27FC236}">
                  <a16:creationId xmlns:a16="http://schemas.microsoft.com/office/drawing/2014/main" id="{8E3B5CF6-64F7-DFFE-4741-7BAD347B4BB3}"/>
                </a:ext>
              </a:extLst>
            </p:cNvPr>
            <p:cNvSpPr/>
            <p:nvPr/>
          </p:nvSpPr>
          <p:spPr>
            <a:xfrm>
              <a:off x="4990417" y="3285228"/>
              <a:ext cx="119951" cy="119893"/>
            </a:xfrm>
            <a:custGeom>
              <a:avLst/>
              <a:gdLst/>
              <a:ahLst/>
              <a:cxnLst/>
              <a:rect l="l" t="t" r="r" b="b"/>
              <a:pathLst>
                <a:path w="2070" h="2069" extrusionOk="0">
                  <a:moveTo>
                    <a:pt x="323" y="0"/>
                  </a:moveTo>
                  <a:lnTo>
                    <a:pt x="1747" y="0"/>
                  </a:lnTo>
                  <a:cubicBezTo>
                    <a:pt x="1928" y="0"/>
                    <a:pt x="2069" y="142"/>
                    <a:pt x="2069" y="323"/>
                  </a:cubicBezTo>
                  <a:lnTo>
                    <a:pt x="2069" y="1746"/>
                  </a:lnTo>
                  <a:cubicBezTo>
                    <a:pt x="2069" y="1920"/>
                    <a:pt x="1928" y="2069"/>
                    <a:pt x="1747" y="2069"/>
                  </a:cubicBezTo>
                  <a:lnTo>
                    <a:pt x="323" y="2069"/>
                  </a:lnTo>
                  <a:cubicBezTo>
                    <a:pt x="142" y="2069"/>
                    <a:pt x="1" y="1920"/>
                    <a:pt x="1" y="1746"/>
                  </a:cubicBezTo>
                  <a:lnTo>
                    <a:pt x="1" y="323"/>
                  </a:lnTo>
                  <a:cubicBezTo>
                    <a:pt x="1" y="142"/>
                    <a:pt x="142" y="0"/>
                    <a:pt x="323"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6" name="Google Shape;4728;p99">
              <a:extLst>
                <a:ext uri="{FF2B5EF4-FFF2-40B4-BE49-F238E27FC236}">
                  <a16:creationId xmlns:a16="http://schemas.microsoft.com/office/drawing/2014/main" id="{068477A3-1D22-24E9-4F69-32941A5E2F5F}"/>
                </a:ext>
              </a:extLst>
            </p:cNvPr>
            <p:cNvSpPr/>
            <p:nvPr/>
          </p:nvSpPr>
          <p:spPr>
            <a:xfrm>
              <a:off x="4996386" y="3285228"/>
              <a:ext cx="114446" cy="114446"/>
            </a:xfrm>
            <a:custGeom>
              <a:avLst/>
              <a:gdLst/>
              <a:ahLst/>
              <a:cxnLst/>
              <a:rect l="l" t="t" r="r" b="b"/>
              <a:pathLst>
                <a:path w="1975" h="1975" extrusionOk="0">
                  <a:moveTo>
                    <a:pt x="1872" y="1975"/>
                  </a:moveTo>
                  <a:cubicBezTo>
                    <a:pt x="1935" y="1912"/>
                    <a:pt x="1974" y="1833"/>
                    <a:pt x="1974" y="1746"/>
                  </a:cubicBezTo>
                  <a:lnTo>
                    <a:pt x="1974" y="323"/>
                  </a:lnTo>
                  <a:cubicBezTo>
                    <a:pt x="1974" y="142"/>
                    <a:pt x="1825" y="0"/>
                    <a:pt x="1644" y="0"/>
                  </a:cubicBezTo>
                  <a:lnTo>
                    <a:pt x="228" y="0"/>
                  </a:lnTo>
                  <a:cubicBezTo>
                    <a:pt x="142" y="0"/>
                    <a:pt x="55" y="32"/>
                    <a:pt x="0" y="9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7" name="Google Shape;4729;p99">
              <a:extLst>
                <a:ext uri="{FF2B5EF4-FFF2-40B4-BE49-F238E27FC236}">
                  <a16:creationId xmlns:a16="http://schemas.microsoft.com/office/drawing/2014/main" id="{BB468B7B-8BD7-8570-334C-46E11636B38D}"/>
                </a:ext>
              </a:extLst>
            </p:cNvPr>
            <p:cNvSpPr/>
            <p:nvPr/>
          </p:nvSpPr>
          <p:spPr>
            <a:xfrm>
              <a:off x="5022346" y="3316693"/>
              <a:ext cx="23758" cy="23758"/>
            </a:xfrm>
            <a:custGeom>
              <a:avLst/>
              <a:gdLst/>
              <a:ahLst/>
              <a:cxnLst/>
              <a:rect l="l" t="t" r="r" b="b"/>
              <a:pathLst>
                <a:path w="410" h="410" extrusionOk="0">
                  <a:moveTo>
                    <a:pt x="40" y="0"/>
                  </a:moveTo>
                  <a:lnTo>
                    <a:pt x="370" y="0"/>
                  </a:lnTo>
                  <a:cubicBezTo>
                    <a:pt x="386" y="0"/>
                    <a:pt x="409" y="16"/>
                    <a:pt x="409" y="39"/>
                  </a:cubicBezTo>
                  <a:lnTo>
                    <a:pt x="409" y="370"/>
                  </a:lnTo>
                  <a:cubicBezTo>
                    <a:pt x="409" y="393"/>
                    <a:pt x="386" y="409"/>
                    <a:pt x="370" y="409"/>
                  </a:cubicBezTo>
                  <a:lnTo>
                    <a:pt x="40" y="409"/>
                  </a:lnTo>
                  <a:cubicBezTo>
                    <a:pt x="16" y="409"/>
                    <a:pt x="0" y="393"/>
                    <a:pt x="0" y="370"/>
                  </a:cubicBezTo>
                  <a:lnTo>
                    <a:pt x="0" y="39"/>
                  </a:lnTo>
                  <a:cubicBezTo>
                    <a:pt x="0" y="16"/>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8" name="Google Shape;4730;p99">
              <a:extLst>
                <a:ext uri="{FF2B5EF4-FFF2-40B4-BE49-F238E27FC236}">
                  <a16:creationId xmlns:a16="http://schemas.microsoft.com/office/drawing/2014/main" id="{7D1C1A74-7FDA-3D01-F6A1-1F04261D90E5}"/>
                </a:ext>
              </a:extLst>
            </p:cNvPr>
            <p:cNvSpPr/>
            <p:nvPr/>
          </p:nvSpPr>
          <p:spPr>
            <a:xfrm>
              <a:off x="5055144" y="3316693"/>
              <a:ext cx="23758" cy="23758"/>
            </a:xfrm>
            <a:custGeom>
              <a:avLst/>
              <a:gdLst/>
              <a:ahLst/>
              <a:cxnLst/>
              <a:rect l="l" t="t" r="r" b="b"/>
              <a:pathLst>
                <a:path w="410" h="410" extrusionOk="0">
                  <a:moveTo>
                    <a:pt x="40" y="0"/>
                  </a:moveTo>
                  <a:lnTo>
                    <a:pt x="370" y="0"/>
                  </a:lnTo>
                  <a:cubicBezTo>
                    <a:pt x="386" y="0"/>
                    <a:pt x="410" y="16"/>
                    <a:pt x="410" y="39"/>
                  </a:cubicBezTo>
                  <a:lnTo>
                    <a:pt x="410" y="370"/>
                  </a:lnTo>
                  <a:cubicBezTo>
                    <a:pt x="410" y="393"/>
                    <a:pt x="386" y="409"/>
                    <a:pt x="370" y="409"/>
                  </a:cubicBezTo>
                  <a:lnTo>
                    <a:pt x="40" y="409"/>
                  </a:lnTo>
                  <a:cubicBezTo>
                    <a:pt x="16" y="409"/>
                    <a:pt x="1" y="393"/>
                    <a:pt x="1" y="370"/>
                  </a:cubicBezTo>
                  <a:lnTo>
                    <a:pt x="1" y="39"/>
                  </a:lnTo>
                  <a:cubicBezTo>
                    <a:pt x="1" y="16"/>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49" name="Google Shape;4731;p99">
              <a:extLst>
                <a:ext uri="{FF2B5EF4-FFF2-40B4-BE49-F238E27FC236}">
                  <a16:creationId xmlns:a16="http://schemas.microsoft.com/office/drawing/2014/main" id="{BF0DEE0E-D9D0-9C1B-827C-90E6C6A098E1}"/>
                </a:ext>
              </a:extLst>
            </p:cNvPr>
            <p:cNvSpPr/>
            <p:nvPr/>
          </p:nvSpPr>
          <p:spPr>
            <a:xfrm>
              <a:off x="5022346" y="3349491"/>
              <a:ext cx="23758" cy="23758"/>
            </a:xfrm>
            <a:custGeom>
              <a:avLst/>
              <a:gdLst/>
              <a:ahLst/>
              <a:cxnLst/>
              <a:rect l="l" t="t" r="r" b="b"/>
              <a:pathLst>
                <a:path w="410" h="410" extrusionOk="0">
                  <a:moveTo>
                    <a:pt x="40" y="0"/>
                  </a:moveTo>
                  <a:lnTo>
                    <a:pt x="370" y="0"/>
                  </a:lnTo>
                  <a:cubicBezTo>
                    <a:pt x="386" y="0"/>
                    <a:pt x="409" y="16"/>
                    <a:pt x="409" y="40"/>
                  </a:cubicBezTo>
                  <a:lnTo>
                    <a:pt x="409" y="370"/>
                  </a:lnTo>
                  <a:cubicBezTo>
                    <a:pt x="409" y="394"/>
                    <a:pt x="386" y="409"/>
                    <a:pt x="370" y="409"/>
                  </a:cubicBezTo>
                  <a:lnTo>
                    <a:pt x="40" y="409"/>
                  </a:lnTo>
                  <a:cubicBezTo>
                    <a:pt x="16" y="409"/>
                    <a:pt x="0" y="394"/>
                    <a:pt x="0" y="370"/>
                  </a:cubicBezTo>
                  <a:lnTo>
                    <a:pt x="0" y="40"/>
                  </a:lnTo>
                  <a:cubicBezTo>
                    <a:pt x="0" y="16"/>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0" name="Google Shape;4732;p99">
              <a:extLst>
                <a:ext uri="{FF2B5EF4-FFF2-40B4-BE49-F238E27FC236}">
                  <a16:creationId xmlns:a16="http://schemas.microsoft.com/office/drawing/2014/main" id="{595141C1-73EC-C444-C3AF-B6BFC8E34921}"/>
                </a:ext>
              </a:extLst>
            </p:cNvPr>
            <p:cNvSpPr/>
            <p:nvPr/>
          </p:nvSpPr>
          <p:spPr>
            <a:xfrm>
              <a:off x="5055144" y="3349491"/>
              <a:ext cx="23758" cy="23758"/>
            </a:xfrm>
            <a:custGeom>
              <a:avLst/>
              <a:gdLst/>
              <a:ahLst/>
              <a:cxnLst/>
              <a:rect l="l" t="t" r="r" b="b"/>
              <a:pathLst>
                <a:path w="410" h="410" extrusionOk="0">
                  <a:moveTo>
                    <a:pt x="40" y="0"/>
                  </a:moveTo>
                  <a:lnTo>
                    <a:pt x="370" y="0"/>
                  </a:lnTo>
                  <a:cubicBezTo>
                    <a:pt x="386" y="0"/>
                    <a:pt x="410" y="16"/>
                    <a:pt x="410" y="40"/>
                  </a:cubicBezTo>
                  <a:lnTo>
                    <a:pt x="410" y="370"/>
                  </a:lnTo>
                  <a:cubicBezTo>
                    <a:pt x="410" y="394"/>
                    <a:pt x="386" y="409"/>
                    <a:pt x="370" y="409"/>
                  </a:cubicBezTo>
                  <a:lnTo>
                    <a:pt x="40" y="409"/>
                  </a:lnTo>
                  <a:cubicBezTo>
                    <a:pt x="16" y="409"/>
                    <a:pt x="1" y="394"/>
                    <a:pt x="1" y="370"/>
                  </a:cubicBezTo>
                  <a:lnTo>
                    <a:pt x="1" y="40"/>
                  </a:lnTo>
                  <a:cubicBezTo>
                    <a:pt x="1" y="16"/>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1" name="Google Shape;4733;p99">
              <a:extLst>
                <a:ext uri="{FF2B5EF4-FFF2-40B4-BE49-F238E27FC236}">
                  <a16:creationId xmlns:a16="http://schemas.microsoft.com/office/drawing/2014/main" id="{D55A7447-320E-3740-F73F-21D93226F597}"/>
                </a:ext>
              </a:extLst>
            </p:cNvPr>
            <p:cNvSpPr/>
            <p:nvPr/>
          </p:nvSpPr>
          <p:spPr>
            <a:xfrm>
              <a:off x="4097628" y="3576004"/>
              <a:ext cx="120357" cy="119893"/>
            </a:xfrm>
            <a:custGeom>
              <a:avLst/>
              <a:gdLst/>
              <a:ahLst/>
              <a:cxnLst/>
              <a:rect l="l" t="t" r="r" b="b"/>
              <a:pathLst>
                <a:path w="2077" h="2069" extrusionOk="0">
                  <a:moveTo>
                    <a:pt x="330" y="0"/>
                  </a:moveTo>
                  <a:lnTo>
                    <a:pt x="1746" y="0"/>
                  </a:lnTo>
                  <a:cubicBezTo>
                    <a:pt x="1927" y="0"/>
                    <a:pt x="2076" y="142"/>
                    <a:pt x="2076" y="323"/>
                  </a:cubicBezTo>
                  <a:lnTo>
                    <a:pt x="2076" y="1746"/>
                  </a:lnTo>
                  <a:cubicBezTo>
                    <a:pt x="2076" y="1927"/>
                    <a:pt x="1927" y="2069"/>
                    <a:pt x="1746" y="2069"/>
                  </a:cubicBezTo>
                  <a:lnTo>
                    <a:pt x="330" y="2069"/>
                  </a:lnTo>
                  <a:cubicBezTo>
                    <a:pt x="149" y="2069"/>
                    <a:pt x="0" y="1927"/>
                    <a:pt x="0" y="1746"/>
                  </a:cubicBezTo>
                  <a:lnTo>
                    <a:pt x="0" y="323"/>
                  </a:lnTo>
                  <a:cubicBezTo>
                    <a:pt x="0" y="142"/>
                    <a:pt x="149" y="0"/>
                    <a:pt x="33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2" name="Google Shape;4734;p99">
              <a:extLst>
                <a:ext uri="{FF2B5EF4-FFF2-40B4-BE49-F238E27FC236}">
                  <a16:creationId xmlns:a16="http://schemas.microsoft.com/office/drawing/2014/main" id="{69982D46-CA99-C145-A487-B17D6BF859EE}"/>
                </a:ext>
              </a:extLst>
            </p:cNvPr>
            <p:cNvSpPr/>
            <p:nvPr/>
          </p:nvSpPr>
          <p:spPr>
            <a:xfrm>
              <a:off x="4103075" y="3576468"/>
              <a:ext cx="114910" cy="113983"/>
            </a:xfrm>
            <a:custGeom>
              <a:avLst/>
              <a:gdLst/>
              <a:ahLst/>
              <a:cxnLst/>
              <a:rect l="l" t="t" r="r" b="b"/>
              <a:pathLst>
                <a:path w="1983" h="1967" extrusionOk="0">
                  <a:moveTo>
                    <a:pt x="1880" y="1967"/>
                  </a:moveTo>
                  <a:cubicBezTo>
                    <a:pt x="1943" y="1904"/>
                    <a:pt x="1975" y="1825"/>
                    <a:pt x="1982" y="1738"/>
                  </a:cubicBezTo>
                  <a:lnTo>
                    <a:pt x="1982" y="323"/>
                  </a:lnTo>
                  <a:cubicBezTo>
                    <a:pt x="1982" y="142"/>
                    <a:pt x="1833" y="0"/>
                    <a:pt x="1652" y="0"/>
                  </a:cubicBezTo>
                  <a:lnTo>
                    <a:pt x="236" y="0"/>
                  </a:lnTo>
                  <a:cubicBezTo>
                    <a:pt x="150" y="0"/>
                    <a:pt x="63" y="32"/>
                    <a:pt x="0" y="9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3" name="Google Shape;4735;p99">
              <a:extLst>
                <a:ext uri="{FF2B5EF4-FFF2-40B4-BE49-F238E27FC236}">
                  <a16:creationId xmlns:a16="http://schemas.microsoft.com/office/drawing/2014/main" id="{08C1C514-E920-6FBE-ECC1-49DD5FD41D66}"/>
                </a:ext>
              </a:extLst>
            </p:cNvPr>
            <p:cNvSpPr/>
            <p:nvPr/>
          </p:nvSpPr>
          <p:spPr>
            <a:xfrm>
              <a:off x="4129499" y="3607469"/>
              <a:ext cx="23758" cy="24164"/>
            </a:xfrm>
            <a:custGeom>
              <a:avLst/>
              <a:gdLst/>
              <a:ahLst/>
              <a:cxnLst/>
              <a:rect l="l" t="t" r="r" b="b"/>
              <a:pathLst>
                <a:path w="410" h="417" extrusionOk="0">
                  <a:moveTo>
                    <a:pt x="40" y="0"/>
                  </a:moveTo>
                  <a:lnTo>
                    <a:pt x="370" y="0"/>
                  </a:lnTo>
                  <a:cubicBezTo>
                    <a:pt x="394" y="0"/>
                    <a:pt x="410" y="24"/>
                    <a:pt x="410" y="47"/>
                  </a:cubicBezTo>
                  <a:lnTo>
                    <a:pt x="410" y="370"/>
                  </a:lnTo>
                  <a:cubicBezTo>
                    <a:pt x="410" y="393"/>
                    <a:pt x="394" y="417"/>
                    <a:pt x="370" y="417"/>
                  </a:cubicBezTo>
                  <a:lnTo>
                    <a:pt x="40" y="417"/>
                  </a:lnTo>
                  <a:cubicBezTo>
                    <a:pt x="16" y="417"/>
                    <a:pt x="1" y="393"/>
                    <a:pt x="1" y="370"/>
                  </a:cubicBezTo>
                  <a:lnTo>
                    <a:pt x="1" y="47"/>
                  </a:lnTo>
                  <a:cubicBezTo>
                    <a:pt x="1" y="24"/>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4" name="Google Shape;4736;p99">
              <a:extLst>
                <a:ext uri="{FF2B5EF4-FFF2-40B4-BE49-F238E27FC236}">
                  <a16:creationId xmlns:a16="http://schemas.microsoft.com/office/drawing/2014/main" id="{84887BE1-664F-422A-4128-3BC071432C90}"/>
                </a:ext>
              </a:extLst>
            </p:cNvPr>
            <p:cNvSpPr/>
            <p:nvPr/>
          </p:nvSpPr>
          <p:spPr>
            <a:xfrm>
              <a:off x="4162297" y="3607469"/>
              <a:ext cx="23758" cy="24164"/>
            </a:xfrm>
            <a:custGeom>
              <a:avLst/>
              <a:gdLst/>
              <a:ahLst/>
              <a:cxnLst/>
              <a:rect l="l" t="t" r="r" b="b"/>
              <a:pathLst>
                <a:path w="410" h="417" extrusionOk="0">
                  <a:moveTo>
                    <a:pt x="40" y="0"/>
                  </a:moveTo>
                  <a:lnTo>
                    <a:pt x="371" y="0"/>
                  </a:lnTo>
                  <a:cubicBezTo>
                    <a:pt x="394" y="0"/>
                    <a:pt x="410" y="24"/>
                    <a:pt x="410" y="47"/>
                  </a:cubicBezTo>
                  <a:lnTo>
                    <a:pt x="410" y="370"/>
                  </a:lnTo>
                  <a:cubicBezTo>
                    <a:pt x="410" y="393"/>
                    <a:pt x="394" y="417"/>
                    <a:pt x="371" y="417"/>
                  </a:cubicBezTo>
                  <a:lnTo>
                    <a:pt x="40" y="417"/>
                  </a:lnTo>
                  <a:cubicBezTo>
                    <a:pt x="17" y="417"/>
                    <a:pt x="1" y="393"/>
                    <a:pt x="1" y="370"/>
                  </a:cubicBezTo>
                  <a:lnTo>
                    <a:pt x="1" y="47"/>
                  </a:lnTo>
                  <a:cubicBezTo>
                    <a:pt x="1" y="24"/>
                    <a:pt x="17"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5" name="Google Shape;4737;p99">
              <a:extLst>
                <a:ext uri="{FF2B5EF4-FFF2-40B4-BE49-F238E27FC236}">
                  <a16:creationId xmlns:a16="http://schemas.microsoft.com/office/drawing/2014/main" id="{3E602AA9-86D6-977C-4518-4F012E9F6A4C}"/>
                </a:ext>
              </a:extLst>
            </p:cNvPr>
            <p:cNvSpPr/>
            <p:nvPr/>
          </p:nvSpPr>
          <p:spPr>
            <a:xfrm>
              <a:off x="4129499" y="3640267"/>
              <a:ext cx="23758" cy="24222"/>
            </a:xfrm>
            <a:custGeom>
              <a:avLst/>
              <a:gdLst/>
              <a:ahLst/>
              <a:cxnLst/>
              <a:rect l="l" t="t" r="r" b="b"/>
              <a:pathLst>
                <a:path w="410" h="418" extrusionOk="0">
                  <a:moveTo>
                    <a:pt x="40" y="0"/>
                  </a:moveTo>
                  <a:lnTo>
                    <a:pt x="370" y="0"/>
                  </a:lnTo>
                  <a:cubicBezTo>
                    <a:pt x="394" y="0"/>
                    <a:pt x="410" y="24"/>
                    <a:pt x="410" y="48"/>
                  </a:cubicBezTo>
                  <a:lnTo>
                    <a:pt x="410" y="370"/>
                  </a:lnTo>
                  <a:cubicBezTo>
                    <a:pt x="410" y="394"/>
                    <a:pt x="394" y="417"/>
                    <a:pt x="370" y="417"/>
                  </a:cubicBezTo>
                  <a:lnTo>
                    <a:pt x="40" y="417"/>
                  </a:lnTo>
                  <a:cubicBezTo>
                    <a:pt x="16" y="417"/>
                    <a:pt x="1" y="394"/>
                    <a:pt x="1" y="370"/>
                  </a:cubicBezTo>
                  <a:lnTo>
                    <a:pt x="1" y="48"/>
                  </a:lnTo>
                  <a:cubicBezTo>
                    <a:pt x="1" y="24"/>
                    <a:pt x="16"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6" name="Google Shape;4738;p99">
              <a:extLst>
                <a:ext uri="{FF2B5EF4-FFF2-40B4-BE49-F238E27FC236}">
                  <a16:creationId xmlns:a16="http://schemas.microsoft.com/office/drawing/2014/main" id="{007720ED-7CC2-045D-8502-1E798B69D8C8}"/>
                </a:ext>
              </a:extLst>
            </p:cNvPr>
            <p:cNvSpPr/>
            <p:nvPr/>
          </p:nvSpPr>
          <p:spPr>
            <a:xfrm>
              <a:off x="4162297" y="3640267"/>
              <a:ext cx="23758" cy="24222"/>
            </a:xfrm>
            <a:custGeom>
              <a:avLst/>
              <a:gdLst/>
              <a:ahLst/>
              <a:cxnLst/>
              <a:rect l="l" t="t" r="r" b="b"/>
              <a:pathLst>
                <a:path w="410" h="418" extrusionOk="0">
                  <a:moveTo>
                    <a:pt x="40" y="0"/>
                  </a:moveTo>
                  <a:lnTo>
                    <a:pt x="371" y="0"/>
                  </a:lnTo>
                  <a:cubicBezTo>
                    <a:pt x="394" y="0"/>
                    <a:pt x="410" y="24"/>
                    <a:pt x="410" y="48"/>
                  </a:cubicBezTo>
                  <a:lnTo>
                    <a:pt x="410" y="370"/>
                  </a:lnTo>
                  <a:cubicBezTo>
                    <a:pt x="410" y="394"/>
                    <a:pt x="394" y="417"/>
                    <a:pt x="371" y="417"/>
                  </a:cubicBezTo>
                  <a:lnTo>
                    <a:pt x="40" y="417"/>
                  </a:lnTo>
                  <a:cubicBezTo>
                    <a:pt x="17" y="417"/>
                    <a:pt x="1" y="394"/>
                    <a:pt x="1" y="370"/>
                  </a:cubicBezTo>
                  <a:lnTo>
                    <a:pt x="1" y="48"/>
                  </a:lnTo>
                  <a:cubicBezTo>
                    <a:pt x="1" y="24"/>
                    <a:pt x="17" y="0"/>
                    <a:pt x="4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7" name="Google Shape;4739;p99">
              <a:extLst>
                <a:ext uri="{FF2B5EF4-FFF2-40B4-BE49-F238E27FC236}">
                  <a16:creationId xmlns:a16="http://schemas.microsoft.com/office/drawing/2014/main" id="{8200E50C-84AD-41C5-2A44-DC44D9493FBA}"/>
                </a:ext>
              </a:extLst>
            </p:cNvPr>
            <p:cNvSpPr/>
            <p:nvPr/>
          </p:nvSpPr>
          <p:spPr>
            <a:xfrm>
              <a:off x="4784879" y="3541352"/>
              <a:ext cx="119951" cy="119951"/>
            </a:xfrm>
            <a:custGeom>
              <a:avLst/>
              <a:gdLst/>
              <a:ahLst/>
              <a:cxnLst/>
              <a:rect l="l" t="t" r="r" b="b"/>
              <a:pathLst>
                <a:path w="2070" h="2070" extrusionOk="0">
                  <a:moveTo>
                    <a:pt x="323" y="1"/>
                  </a:moveTo>
                  <a:lnTo>
                    <a:pt x="1747" y="1"/>
                  </a:lnTo>
                  <a:cubicBezTo>
                    <a:pt x="1928" y="1"/>
                    <a:pt x="2069" y="150"/>
                    <a:pt x="2069" y="331"/>
                  </a:cubicBezTo>
                  <a:lnTo>
                    <a:pt x="2069" y="1747"/>
                  </a:lnTo>
                  <a:cubicBezTo>
                    <a:pt x="2069" y="1928"/>
                    <a:pt x="1928" y="2069"/>
                    <a:pt x="1747" y="2069"/>
                  </a:cubicBezTo>
                  <a:lnTo>
                    <a:pt x="323" y="2069"/>
                  </a:lnTo>
                  <a:cubicBezTo>
                    <a:pt x="142" y="2069"/>
                    <a:pt x="1" y="1928"/>
                    <a:pt x="1" y="1747"/>
                  </a:cubicBezTo>
                  <a:lnTo>
                    <a:pt x="1" y="331"/>
                  </a:lnTo>
                  <a:cubicBezTo>
                    <a:pt x="1" y="150"/>
                    <a:pt x="142" y="1"/>
                    <a:pt x="323"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8" name="Google Shape;4740;p99">
              <a:extLst>
                <a:ext uri="{FF2B5EF4-FFF2-40B4-BE49-F238E27FC236}">
                  <a16:creationId xmlns:a16="http://schemas.microsoft.com/office/drawing/2014/main" id="{6D86528C-179F-7A79-3750-6C8678A0E474}"/>
                </a:ext>
              </a:extLst>
            </p:cNvPr>
            <p:cNvSpPr/>
            <p:nvPr/>
          </p:nvSpPr>
          <p:spPr>
            <a:xfrm>
              <a:off x="4790384" y="3541352"/>
              <a:ext cx="114910" cy="114446"/>
            </a:xfrm>
            <a:custGeom>
              <a:avLst/>
              <a:gdLst/>
              <a:ahLst/>
              <a:cxnLst/>
              <a:rect l="l" t="t" r="r" b="b"/>
              <a:pathLst>
                <a:path w="1983" h="1975" extrusionOk="0">
                  <a:moveTo>
                    <a:pt x="1880" y="1975"/>
                  </a:moveTo>
                  <a:cubicBezTo>
                    <a:pt x="1943" y="1920"/>
                    <a:pt x="1974" y="1833"/>
                    <a:pt x="1982" y="1747"/>
                  </a:cubicBezTo>
                  <a:lnTo>
                    <a:pt x="1982" y="331"/>
                  </a:lnTo>
                  <a:cubicBezTo>
                    <a:pt x="1974" y="150"/>
                    <a:pt x="1833" y="1"/>
                    <a:pt x="1652" y="1"/>
                  </a:cubicBezTo>
                  <a:lnTo>
                    <a:pt x="236" y="1"/>
                  </a:lnTo>
                  <a:cubicBezTo>
                    <a:pt x="150" y="1"/>
                    <a:pt x="63" y="40"/>
                    <a:pt x="0" y="10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59" name="Google Shape;4741;p99">
              <a:extLst>
                <a:ext uri="{FF2B5EF4-FFF2-40B4-BE49-F238E27FC236}">
                  <a16:creationId xmlns:a16="http://schemas.microsoft.com/office/drawing/2014/main" id="{D72CABB8-FB14-4E57-4814-6DE3232B6725}"/>
                </a:ext>
              </a:extLst>
            </p:cNvPr>
            <p:cNvSpPr/>
            <p:nvPr/>
          </p:nvSpPr>
          <p:spPr>
            <a:xfrm>
              <a:off x="4811303" y="3567776"/>
              <a:ext cx="67103" cy="67045"/>
            </a:xfrm>
            <a:custGeom>
              <a:avLst/>
              <a:gdLst/>
              <a:ahLst/>
              <a:cxnLst/>
              <a:rect l="l" t="t" r="r" b="b"/>
              <a:pathLst>
                <a:path w="1158" h="1157" extrusionOk="0">
                  <a:moveTo>
                    <a:pt x="1110" y="481"/>
                  </a:moveTo>
                  <a:lnTo>
                    <a:pt x="1000" y="481"/>
                  </a:lnTo>
                  <a:cubicBezTo>
                    <a:pt x="984" y="433"/>
                    <a:pt x="968" y="394"/>
                    <a:pt x="945" y="363"/>
                  </a:cubicBezTo>
                  <a:lnTo>
                    <a:pt x="1023" y="284"/>
                  </a:lnTo>
                  <a:cubicBezTo>
                    <a:pt x="1047" y="260"/>
                    <a:pt x="1047" y="229"/>
                    <a:pt x="1023" y="213"/>
                  </a:cubicBezTo>
                  <a:lnTo>
                    <a:pt x="945" y="134"/>
                  </a:lnTo>
                  <a:cubicBezTo>
                    <a:pt x="929" y="111"/>
                    <a:pt x="898" y="111"/>
                    <a:pt x="882" y="134"/>
                  </a:cubicBezTo>
                  <a:lnTo>
                    <a:pt x="803" y="213"/>
                  </a:lnTo>
                  <a:cubicBezTo>
                    <a:pt x="764" y="190"/>
                    <a:pt x="724" y="174"/>
                    <a:pt x="685" y="166"/>
                  </a:cubicBezTo>
                  <a:lnTo>
                    <a:pt x="685" y="56"/>
                  </a:lnTo>
                  <a:cubicBezTo>
                    <a:pt x="685" y="24"/>
                    <a:pt x="662" y="1"/>
                    <a:pt x="638" y="9"/>
                  </a:cubicBezTo>
                  <a:lnTo>
                    <a:pt x="520" y="9"/>
                  </a:lnTo>
                  <a:cubicBezTo>
                    <a:pt x="496" y="1"/>
                    <a:pt x="473" y="24"/>
                    <a:pt x="473" y="56"/>
                  </a:cubicBezTo>
                  <a:lnTo>
                    <a:pt x="473" y="166"/>
                  </a:lnTo>
                  <a:cubicBezTo>
                    <a:pt x="433" y="174"/>
                    <a:pt x="394" y="190"/>
                    <a:pt x="355" y="213"/>
                  </a:cubicBezTo>
                  <a:lnTo>
                    <a:pt x="276" y="134"/>
                  </a:lnTo>
                  <a:cubicBezTo>
                    <a:pt x="260" y="111"/>
                    <a:pt x="229" y="111"/>
                    <a:pt x="213" y="134"/>
                  </a:cubicBezTo>
                  <a:lnTo>
                    <a:pt x="127" y="213"/>
                  </a:lnTo>
                  <a:cubicBezTo>
                    <a:pt x="111" y="229"/>
                    <a:pt x="111" y="260"/>
                    <a:pt x="127" y="284"/>
                  </a:cubicBezTo>
                  <a:lnTo>
                    <a:pt x="205" y="363"/>
                  </a:lnTo>
                  <a:cubicBezTo>
                    <a:pt x="190" y="394"/>
                    <a:pt x="166" y="433"/>
                    <a:pt x="158" y="481"/>
                  </a:cubicBezTo>
                  <a:lnTo>
                    <a:pt x="48" y="481"/>
                  </a:lnTo>
                  <a:cubicBezTo>
                    <a:pt x="24" y="481"/>
                    <a:pt x="1" y="496"/>
                    <a:pt x="1" y="528"/>
                  </a:cubicBezTo>
                  <a:lnTo>
                    <a:pt x="1" y="638"/>
                  </a:lnTo>
                  <a:cubicBezTo>
                    <a:pt x="1" y="661"/>
                    <a:pt x="24" y="685"/>
                    <a:pt x="48" y="685"/>
                  </a:cubicBezTo>
                  <a:lnTo>
                    <a:pt x="158" y="685"/>
                  </a:lnTo>
                  <a:cubicBezTo>
                    <a:pt x="166" y="724"/>
                    <a:pt x="190" y="764"/>
                    <a:pt x="205" y="803"/>
                  </a:cubicBezTo>
                  <a:lnTo>
                    <a:pt x="127" y="882"/>
                  </a:lnTo>
                  <a:cubicBezTo>
                    <a:pt x="111" y="897"/>
                    <a:pt x="111" y="929"/>
                    <a:pt x="127" y="952"/>
                  </a:cubicBezTo>
                  <a:lnTo>
                    <a:pt x="213" y="1031"/>
                  </a:lnTo>
                  <a:cubicBezTo>
                    <a:pt x="229" y="1047"/>
                    <a:pt x="260" y="1047"/>
                    <a:pt x="276" y="1031"/>
                  </a:cubicBezTo>
                  <a:lnTo>
                    <a:pt x="355" y="952"/>
                  </a:lnTo>
                  <a:cubicBezTo>
                    <a:pt x="394" y="976"/>
                    <a:pt x="433" y="992"/>
                    <a:pt x="473" y="1000"/>
                  </a:cubicBezTo>
                  <a:lnTo>
                    <a:pt x="473" y="1110"/>
                  </a:lnTo>
                  <a:cubicBezTo>
                    <a:pt x="473" y="1133"/>
                    <a:pt x="496" y="1157"/>
                    <a:pt x="520" y="1157"/>
                  </a:cubicBezTo>
                  <a:lnTo>
                    <a:pt x="638" y="1157"/>
                  </a:lnTo>
                  <a:cubicBezTo>
                    <a:pt x="662" y="1157"/>
                    <a:pt x="685" y="1133"/>
                    <a:pt x="685" y="1110"/>
                  </a:cubicBezTo>
                  <a:lnTo>
                    <a:pt x="685" y="1000"/>
                  </a:lnTo>
                  <a:cubicBezTo>
                    <a:pt x="724" y="992"/>
                    <a:pt x="764" y="976"/>
                    <a:pt x="803" y="952"/>
                  </a:cubicBezTo>
                  <a:lnTo>
                    <a:pt x="882" y="1031"/>
                  </a:lnTo>
                  <a:cubicBezTo>
                    <a:pt x="898" y="1047"/>
                    <a:pt x="929" y="1047"/>
                    <a:pt x="945" y="1031"/>
                  </a:cubicBezTo>
                  <a:lnTo>
                    <a:pt x="1023" y="952"/>
                  </a:lnTo>
                  <a:cubicBezTo>
                    <a:pt x="1047" y="929"/>
                    <a:pt x="1047" y="897"/>
                    <a:pt x="1023" y="882"/>
                  </a:cubicBezTo>
                  <a:lnTo>
                    <a:pt x="945" y="803"/>
                  </a:lnTo>
                  <a:cubicBezTo>
                    <a:pt x="968" y="764"/>
                    <a:pt x="984" y="724"/>
                    <a:pt x="1000" y="685"/>
                  </a:cubicBezTo>
                  <a:lnTo>
                    <a:pt x="1110" y="685"/>
                  </a:lnTo>
                  <a:cubicBezTo>
                    <a:pt x="1133" y="685"/>
                    <a:pt x="1157" y="661"/>
                    <a:pt x="1157" y="638"/>
                  </a:cubicBezTo>
                  <a:lnTo>
                    <a:pt x="1157" y="528"/>
                  </a:lnTo>
                  <a:cubicBezTo>
                    <a:pt x="1157" y="496"/>
                    <a:pt x="1133" y="481"/>
                    <a:pt x="1110" y="481"/>
                  </a:cubicBezTo>
                  <a:close/>
                  <a:moveTo>
                    <a:pt x="583" y="229"/>
                  </a:moveTo>
                  <a:cubicBezTo>
                    <a:pt x="630" y="229"/>
                    <a:pt x="630" y="308"/>
                    <a:pt x="583" y="308"/>
                  </a:cubicBezTo>
                  <a:cubicBezTo>
                    <a:pt x="528" y="308"/>
                    <a:pt x="528" y="229"/>
                    <a:pt x="583" y="229"/>
                  </a:cubicBezTo>
                  <a:close/>
                  <a:moveTo>
                    <a:pt x="331" y="331"/>
                  </a:moveTo>
                  <a:cubicBezTo>
                    <a:pt x="371" y="284"/>
                    <a:pt x="371" y="433"/>
                    <a:pt x="331" y="386"/>
                  </a:cubicBezTo>
                  <a:cubicBezTo>
                    <a:pt x="315" y="370"/>
                    <a:pt x="315" y="347"/>
                    <a:pt x="331" y="331"/>
                  </a:cubicBezTo>
                  <a:close/>
                  <a:moveTo>
                    <a:pt x="268" y="622"/>
                  </a:moveTo>
                  <a:cubicBezTo>
                    <a:pt x="245" y="622"/>
                    <a:pt x="229" y="606"/>
                    <a:pt x="229" y="583"/>
                  </a:cubicBezTo>
                  <a:cubicBezTo>
                    <a:pt x="229" y="528"/>
                    <a:pt x="308" y="528"/>
                    <a:pt x="308" y="583"/>
                  </a:cubicBezTo>
                  <a:cubicBezTo>
                    <a:pt x="308" y="606"/>
                    <a:pt x="284" y="622"/>
                    <a:pt x="268" y="622"/>
                  </a:cubicBezTo>
                  <a:close/>
                  <a:moveTo>
                    <a:pt x="386" y="834"/>
                  </a:moveTo>
                  <a:cubicBezTo>
                    <a:pt x="371" y="842"/>
                    <a:pt x="347" y="842"/>
                    <a:pt x="331" y="834"/>
                  </a:cubicBezTo>
                  <a:cubicBezTo>
                    <a:pt x="315" y="819"/>
                    <a:pt x="315" y="787"/>
                    <a:pt x="331" y="772"/>
                  </a:cubicBezTo>
                  <a:cubicBezTo>
                    <a:pt x="347" y="756"/>
                    <a:pt x="371" y="756"/>
                    <a:pt x="386" y="772"/>
                  </a:cubicBezTo>
                  <a:cubicBezTo>
                    <a:pt x="402" y="787"/>
                    <a:pt x="402" y="819"/>
                    <a:pt x="386" y="834"/>
                  </a:cubicBezTo>
                  <a:close/>
                  <a:moveTo>
                    <a:pt x="583" y="937"/>
                  </a:moveTo>
                  <a:cubicBezTo>
                    <a:pt x="528" y="937"/>
                    <a:pt x="528" y="858"/>
                    <a:pt x="583" y="858"/>
                  </a:cubicBezTo>
                  <a:cubicBezTo>
                    <a:pt x="630" y="858"/>
                    <a:pt x="630" y="937"/>
                    <a:pt x="583" y="937"/>
                  </a:cubicBezTo>
                  <a:close/>
                  <a:moveTo>
                    <a:pt x="583" y="779"/>
                  </a:moveTo>
                  <a:cubicBezTo>
                    <a:pt x="402" y="779"/>
                    <a:pt x="315" y="567"/>
                    <a:pt x="441" y="441"/>
                  </a:cubicBezTo>
                  <a:cubicBezTo>
                    <a:pt x="567" y="315"/>
                    <a:pt x="780" y="402"/>
                    <a:pt x="780" y="583"/>
                  </a:cubicBezTo>
                  <a:cubicBezTo>
                    <a:pt x="780" y="693"/>
                    <a:pt x="685" y="779"/>
                    <a:pt x="583" y="779"/>
                  </a:cubicBezTo>
                  <a:close/>
                  <a:moveTo>
                    <a:pt x="827" y="834"/>
                  </a:moveTo>
                  <a:cubicBezTo>
                    <a:pt x="811" y="842"/>
                    <a:pt x="787" y="842"/>
                    <a:pt x="772" y="834"/>
                  </a:cubicBezTo>
                  <a:cubicBezTo>
                    <a:pt x="756" y="819"/>
                    <a:pt x="756" y="787"/>
                    <a:pt x="772" y="772"/>
                  </a:cubicBezTo>
                  <a:cubicBezTo>
                    <a:pt x="787" y="756"/>
                    <a:pt x="811" y="756"/>
                    <a:pt x="827" y="772"/>
                  </a:cubicBezTo>
                  <a:cubicBezTo>
                    <a:pt x="842" y="787"/>
                    <a:pt x="842" y="819"/>
                    <a:pt x="827" y="834"/>
                  </a:cubicBezTo>
                  <a:close/>
                  <a:moveTo>
                    <a:pt x="827" y="386"/>
                  </a:moveTo>
                  <a:cubicBezTo>
                    <a:pt x="787" y="433"/>
                    <a:pt x="787" y="284"/>
                    <a:pt x="827" y="331"/>
                  </a:cubicBezTo>
                  <a:cubicBezTo>
                    <a:pt x="842" y="347"/>
                    <a:pt x="842" y="370"/>
                    <a:pt x="827" y="386"/>
                  </a:cubicBezTo>
                  <a:close/>
                  <a:moveTo>
                    <a:pt x="898" y="622"/>
                  </a:moveTo>
                  <a:cubicBezTo>
                    <a:pt x="874" y="622"/>
                    <a:pt x="850" y="606"/>
                    <a:pt x="858" y="583"/>
                  </a:cubicBezTo>
                  <a:cubicBezTo>
                    <a:pt x="858" y="528"/>
                    <a:pt x="937" y="528"/>
                    <a:pt x="929" y="583"/>
                  </a:cubicBezTo>
                  <a:cubicBezTo>
                    <a:pt x="937" y="606"/>
                    <a:pt x="913" y="622"/>
                    <a:pt x="890" y="62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0" name="Google Shape;4742;p99">
              <a:extLst>
                <a:ext uri="{FF2B5EF4-FFF2-40B4-BE49-F238E27FC236}">
                  <a16:creationId xmlns:a16="http://schemas.microsoft.com/office/drawing/2014/main" id="{ABCB17E8-521F-5106-1BE8-7A2D2A37EFC7}"/>
                </a:ext>
              </a:extLst>
            </p:cNvPr>
            <p:cNvSpPr/>
            <p:nvPr/>
          </p:nvSpPr>
          <p:spPr>
            <a:xfrm>
              <a:off x="4108522" y="3130742"/>
              <a:ext cx="119951" cy="119893"/>
            </a:xfrm>
            <a:custGeom>
              <a:avLst/>
              <a:gdLst/>
              <a:ahLst/>
              <a:cxnLst/>
              <a:rect l="l" t="t" r="r" b="b"/>
              <a:pathLst>
                <a:path w="2070" h="2069" extrusionOk="0">
                  <a:moveTo>
                    <a:pt x="323" y="0"/>
                  </a:moveTo>
                  <a:lnTo>
                    <a:pt x="1739" y="0"/>
                  </a:lnTo>
                  <a:cubicBezTo>
                    <a:pt x="1920" y="0"/>
                    <a:pt x="2069" y="142"/>
                    <a:pt x="2069" y="323"/>
                  </a:cubicBezTo>
                  <a:lnTo>
                    <a:pt x="2069" y="1746"/>
                  </a:lnTo>
                  <a:cubicBezTo>
                    <a:pt x="2069" y="1927"/>
                    <a:pt x="1920" y="2069"/>
                    <a:pt x="1739" y="2069"/>
                  </a:cubicBezTo>
                  <a:lnTo>
                    <a:pt x="323" y="2069"/>
                  </a:lnTo>
                  <a:cubicBezTo>
                    <a:pt x="142" y="2069"/>
                    <a:pt x="1" y="1927"/>
                    <a:pt x="1" y="1746"/>
                  </a:cubicBezTo>
                  <a:lnTo>
                    <a:pt x="1" y="323"/>
                  </a:lnTo>
                  <a:cubicBezTo>
                    <a:pt x="1" y="142"/>
                    <a:pt x="142" y="0"/>
                    <a:pt x="323"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1" name="Google Shape;4743;p99">
              <a:extLst>
                <a:ext uri="{FF2B5EF4-FFF2-40B4-BE49-F238E27FC236}">
                  <a16:creationId xmlns:a16="http://schemas.microsoft.com/office/drawing/2014/main" id="{59AA1529-A897-87D9-4FF2-87250CBFF447}"/>
                </a:ext>
              </a:extLst>
            </p:cNvPr>
            <p:cNvSpPr/>
            <p:nvPr/>
          </p:nvSpPr>
          <p:spPr>
            <a:xfrm>
              <a:off x="4114027" y="3130742"/>
              <a:ext cx="114446" cy="114446"/>
            </a:xfrm>
            <a:custGeom>
              <a:avLst/>
              <a:gdLst/>
              <a:ahLst/>
              <a:cxnLst/>
              <a:rect l="l" t="t" r="r" b="b"/>
              <a:pathLst>
                <a:path w="1975" h="1975" extrusionOk="0">
                  <a:moveTo>
                    <a:pt x="1880" y="1974"/>
                  </a:moveTo>
                  <a:cubicBezTo>
                    <a:pt x="1943" y="1911"/>
                    <a:pt x="1974" y="1833"/>
                    <a:pt x="1974" y="1746"/>
                  </a:cubicBezTo>
                  <a:lnTo>
                    <a:pt x="1974" y="323"/>
                  </a:lnTo>
                  <a:cubicBezTo>
                    <a:pt x="1974" y="142"/>
                    <a:pt x="1833" y="0"/>
                    <a:pt x="1652" y="0"/>
                  </a:cubicBezTo>
                  <a:lnTo>
                    <a:pt x="228" y="0"/>
                  </a:lnTo>
                  <a:cubicBezTo>
                    <a:pt x="142" y="0"/>
                    <a:pt x="63" y="32"/>
                    <a:pt x="0" y="9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2" name="Google Shape;4744;p99">
              <a:extLst>
                <a:ext uri="{FF2B5EF4-FFF2-40B4-BE49-F238E27FC236}">
                  <a16:creationId xmlns:a16="http://schemas.microsoft.com/office/drawing/2014/main" id="{24EF89AE-E99D-AAC1-7EE6-8F139DA598C9}"/>
                </a:ext>
              </a:extLst>
            </p:cNvPr>
            <p:cNvSpPr/>
            <p:nvPr/>
          </p:nvSpPr>
          <p:spPr>
            <a:xfrm>
              <a:off x="4134946" y="3157629"/>
              <a:ext cx="67103" cy="67045"/>
            </a:xfrm>
            <a:custGeom>
              <a:avLst/>
              <a:gdLst/>
              <a:ahLst/>
              <a:cxnLst/>
              <a:rect l="l" t="t" r="r" b="b"/>
              <a:pathLst>
                <a:path w="1158" h="1157" extrusionOk="0">
                  <a:moveTo>
                    <a:pt x="1110" y="472"/>
                  </a:moveTo>
                  <a:lnTo>
                    <a:pt x="992" y="472"/>
                  </a:lnTo>
                  <a:cubicBezTo>
                    <a:pt x="984" y="433"/>
                    <a:pt x="968" y="393"/>
                    <a:pt x="945" y="354"/>
                  </a:cubicBezTo>
                  <a:lnTo>
                    <a:pt x="1023" y="275"/>
                  </a:lnTo>
                  <a:cubicBezTo>
                    <a:pt x="1039" y="260"/>
                    <a:pt x="1039" y="228"/>
                    <a:pt x="1023" y="213"/>
                  </a:cubicBezTo>
                  <a:lnTo>
                    <a:pt x="945" y="126"/>
                  </a:lnTo>
                  <a:cubicBezTo>
                    <a:pt x="929" y="110"/>
                    <a:pt x="898" y="110"/>
                    <a:pt x="882" y="126"/>
                  </a:cubicBezTo>
                  <a:lnTo>
                    <a:pt x="803" y="205"/>
                  </a:lnTo>
                  <a:cubicBezTo>
                    <a:pt x="764" y="181"/>
                    <a:pt x="725" y="165"/>
                    <a:pt x="677" y="157"/>
                  </a:cubicBezTo>
                  <a:lnTo>
                    <a:pt x="677" y="47"/>
                  </a:lnTo>
                  <a:cubicBezTo>
                    <a:pt x="677" y="24"/>
                    <a:pt x="662" y="0"/>
                    <a:pt x="630" y="0"/>
                  </a:cubicBezTo>
                  <a:lnTo>
                    <a:pt x="520" y="0"/>
                  </a:lnTo>
                  <a:cubicBezTo>
                    <a:pt x="496" y="0"/>
                    <a:pt x="473" y="24"/>
                    <a:pt x="473" y="47"/>
                  </a:cubicBezTo>
                  <a:lnTo>
                    <a:pt x="473" y="157"/>
                  </a:lnTo>
                  <a:cubicBezTo>
                    <a:pt x="434" y="165"/>
                    <a:pt x="394" y="181"/>
                    <a:pt x="355" y="205"/>
                  </a:cubicBezTo>
                  <a:lnTo>
                    <a:pt x="276" y="126"/>
                  </a:lnTo>
                  <a:cubicBezTo>
                    <a:pt x="260" y="110"/>
                    <a:pt x="229" y="110"/>
                    <a:pt x="205" y="126"/>
                  </a:cubicBezTo>
                  <a:lnTo>
                    <a:pt x="127" y="213"/>
                  </a:lnTo>
                  <a:cubicBezTo>
                    <a:pt x="111" y="228"/>
                    <a:pt x="111" y="260"/>
                    <a:pt x="127" y="275"/>
                  </a:cubicBezTo>
                  <a:lnTo>
                    <a:pt x="205" y="354"/>
                  </a:lnTo>
                  <a:cubicBezTo>
                    <a:pt x="182" y="393"/>
                    <a:pt x="166" y="433"/>
                    <a:pt x="158" y="472"/>
                  </a:cubicBezTo>
                  <a:lnTo>
                    <a:pt x="48" y="472"/>
                  </a:lnTo>
                  <a:cubicBezTo>
                    <a:pt x="17" y="472"/>
                    <a:pt x="1" y="496"/>
                    <a:pt x="1" y="519"/>
                  </a:cubicBezTo>
                  <a:lnTo>
                    <a:pt x="1" y="637"/>
                  </a:lnTo>
                  <a:cubicBezTo>
                    <a:pt x="1" y="661"/>
                    <a:pt x="25" y="677"/>
                    <a:pt x="48" y="677"/>
                  </a:cubicBezTo>
                  <a:lnTo>
                    <a:pt x="158" y="677"/>
                  </a:lnTo>
                  <a:cubicBezTo>
                    <a:pt x="166" y="724"/>
                    <a:pt x="182" y="763"/>
                    <a:pt x="205" y="802"/>
                  </a:cubicBezTo>
                  <a:lnTo>
                    <a:pt x="127" y="881"/>
                  </a:lnTo>
                  <a:cubicBezTo>
                    <a:pt x="111" y="897"/>
                    <a:pt x="111" y="928"/>
                    <a:pt x="127" y="944"/>
                  </a:cubicBezTo>
                  <a:lnTo>
                    <a:pt x="205" y="1023"/>
                  </a:lnTo>
                  <a:cubicBezTo>
                    <a:pt x="229" y="1046"/>
                    <a:pt x="260" y="1046"/>
                    <a:pt x="276" y="1023"/>
                  </a:cubicBezTo>
                  <a:lnTo>
                    <a:pt x="355" y="944"/>
                  </a:lnTo>
                  <a:cubicBezTo>
                    <a:pt x="394" y="968"/>
                    <a:pt x="434" y="983"/>
                    <a:pt x="473" y="999"/>
                  </a:cubicBezTo>
                  <a:lnTo>
                    <a:pt x="473" y="1109"/>
                  </a:lnTo>
                  <a:cubicBezTo>
                    <a:pt x="473" y="1133"/>
                    <a:pt x="496" y="1156"/>
                    <a:pt x="520" y="1156"/>
                  </a:cubicBezTo>
                  <a:lnTo>
                    <a:pt x="630" y="1156"/>
                  </a:lnTo>
                  <a:cubicBezTo>
                    <a:pt x="662" y="1156"/>
                    <a:pt x="677" y="1133"/>
                    <a:pt x="677" y="1109"/>
                  </a:cubicBezTo>
                  <a:lnTo>
                    <a:pt x="677" y="999"/>
                  </a:lnTo>
                  <a:cubicBezTo>
                    <a:pt x="725" y="983"/>
                    <a:pt x="764" y="968"/>
                    <a:pt x="803" y="944"/>
                  </a:cubicBezTo>
                  <a:lnTo>
                    <a:pt x="882" y="1023"/>
                  </a:lnTo>
                  <a:cubicBezTo>
                    <a:pt x="898" y="1046"/>
                    <a:pt x="929" y="1046"/>
                    <a:pt x="945" y="1023"/>
                  </a:cubicBezTo>
                  <a:lnTo>
                    <a:pt x="1023" y="944"/>
                  </a:lnTo>
                  <a:cubicBezTo>
                    <a:pt x="1039" y="928"/>
                    <a:pt x="1039" y="897"/>
                    <a:pt x="1023" y="881"/>
                  </a:cubicBezTo>
                  <a:lnTo>
                    <a:pt x="945" y="802"/>
                  </a:lnTo>
                  <a:cubicBezTo>
                    <a:pt x="968" y="763"/>
                    <a:pt x="984" y="724"/>
                    <a:pt x="992" y="677"/>
                  </a:cubicBezTo>
                  <a:lnTo>
                    <a:pt x="1110" y="677"/>
                  </a:lnTo>
                  <a:cubicBezTo>
                    <a:pt x="1134" y="677"/>
                    <a:pt x="1149" y="661"/>
                    <a:pt x="1157" y="637"/>
                  </a:cubicBezTo>
                  <a:lnTo>
                    <a:pt x="1157" y="519"/>
                  </a:lnTo>
                  <a:cubicBezTo>
                    <a:pt x="1149" y="496"/>
                    <a:pt x="1134" y="472"/>
                    <a:pt x="1110" y="472"/>
                  </a:cubicBezTo>
                  <a:close/>
                  <a:moveTo>
                    <a:pt x="575" y="220"/>
                  </a:moveTo>
                  <a:cubicBezTo>
                    <a:pt x="638" y="220"/>
                    <a:pt x="536" y="323"/>
                    <a:pt x="536" y="260"/>
                  </a:cubicBezTo>
                  <a:cubicBezTo>
                    <a:pt x="536" y="236"/>
                    <a:pt x="552" y="220"/>
                    <a:pt x="575" y="220"/>
                  </a:cubicBezTo>
                  <a:close/>
                  <a:moveTo>
                    <a:pt x="331" y="331"/>
                  </a:moveTo>
                  <a:cubicBezTo>
                    <a:pt x="339" y="315"/>
                    <a:pt x="371" y="315"/>
                    <a:pt x="386" y="331"/>
                  </a:cubicBezTo>
                  <a:cubicBezTo>
                    <a:pt x="394" y="338"/>
                    <a:pt x="394" y="370"/>
                    <a:pt x="386" y="386"/>
                  </a:cubicBezTo>
                  <a:cubicBezTo>
                    <a:pt x="371" y="401"/>
                    <a:pt x="339" y="401"/>
                    <a:pt x="331" y="386"/>
                  </a:cubicBezTo>
                  <a:cubicBezTo>
                    <a:pt x="308" y="370"/>
                    <a:pt x="308" y="338"/>
                    <a:pt x="331" y="323"/>
                  </a:cubicBezTo>
                  <a:close/>
                  <a:moveTo>
                    <a:pt x="260" y="614"/>
                  </a:moveTo>
                  <a:cubicBezTo>
                    <a:pt x="205" y="614"/>
                    <a:pt x="300" y="511"/>
                    <a:pt x="300" y="574"/>
                  </a:cubicBezTo>
                  <a:cubicBezTo>
                    <a:pt x="300" y="598"/>
                    <a:pt x="284" y="614"/>
                    <a:pt x="260" y="614"/>
                  </a:cubicBezTo>
                  <a:close/>
                  <a:moveTo>
                    <a:pt x="386" y="826"/>
                  </a:moveTo>
                  <a:cubicBezTo>
                    <a:pt x="339" y="873"/>
                    <a:pt x="339" y="724"/>
                    <a:pt x="386" y="771"/>
                  </a:cubicBezTo>
                  <a:cubicBezTo>
                    <a:pt x="394" y="787"/>
                    <a:pt x="394" y="802"/>
                    <a:pt x="386" y="818"/>
                  </a:cubicBezTo>
                  <a:close/>
                  <a:moveTo>
                    <a:pt x="583" y="920"/>
                  </a:moveTo>
                  <a:cubicBezTo>
                    <a:pt x="520" y="920"/>
                    <a:pt x="622" y="826"/>
                    <a:pt x="622" y="881"/>
                  </a:cubicBezTo>
                  <a:cubicBezTo>
                    <a:pt x="622" y="905"/>
                    <a:pt x="599" y="928"/>
                    <a:pt x="575" y="920"/>
                  </a:cubicBezTo>
                  <a:close/>
                  <a:moveTo>
                    <a:pt x="583" y="763"/>
                  </a:moveTo>
                  <a:cubicBezTo>
                    <a:pt x="402" y="763"/>
                    <a:pt x="316" y="551"/>
                    <a:pt x="441" y="433"/>
                  </a:cubicBezTo>
                  <a:cubicBezTo>
                    <a:pt x="567" y="307"/>
                    <a:pt x="780" y="393"/>
                    <a:pt x="780" y="566"/>
                  </a:cubicBezTo>
                  <a:cubicBezTo>
                    <a:pt x="780" y="677"/>
                    <a:pt x="685" y="771"/>
                    <a:pt x="575" y="771"/>
                  </a:cubicBezTo>
                  <a:close/>
                  <a:moveTo>
                    <a:pt x="827" y="818"/>
                  </a:moveTo>
                  <a:cubicBezTo>
                    <a:pt x="811" y="834"/>
                    <a:pt x="787" y="834"/>
                    <a:pt x="772" y="818"/>
                  </a:cubicBezTo>
                  <a:cubicBezTo>
                    <a:pt x="756" y="802"/>
                    <a:pt x="756" y="779"/>
                    <a:pt x="772" y="763"/>
                  </a:cubicBezTo>
                  <a:cubicBezTo>
                    <a:pt x="787" y="747"/>
                    <a:pt x="811" y="747"/>
                    <a:pt x="827" y="763"/>
                  </a:cubicBezTo>
                  <a:cubicBezTo>
                    <a:pt x="843" y="779"/>
                    <a:pt x="843" y="802"/>
                    <a:pt x="827" y="818"/>
                  </a:cubicBezTo>
                  <a:close/>
                  <a:moveTo>
                    <a:pt x="827" y="378"/>
                  </a:moveTo>
                  <a:cubicBezTo>
                    <a:pt x="795" y="417"/>
                    <a:pt x="732" y="362"/>
                    <a:pt x="772" y="323"/>
                  </a:cubicBezTo>
                  <a:cubicBezTo>
                    <a:pt x="811" y="283"/>
                    <a:pt x="866" y="338"/>
                    <a:pt x="827" y="378"/>
                  </a:cubicBezTo>
                  <a:close/>
                  <a:moveTo>
                    <a:pt x="890" y="614"/>
                  </a:moveTo>
                  <a:cubicBezTo>
                    <a:pt x="835" y="614"/>
                    <a:pt x="929" y="511"/>
                    <a:pt x="929" y="574"/>
                  </a:cubicBezTo>
                  <a:cubicBezTo>
                    <a:pt x="929" y="598"/>
                    <a:pt x="913" y="614"/>
                    <a:pt x="890" y="61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3" name="Google Shape;4745;p99">
              <a:extLst>
                <a:ext uri="{FF2B5EF4-FFF2-40B4-BE49-F238E27FC236}">
                  <a16:creationId xmlns:a16="http://schemas.microsoft.com/office/drawing/2014/main" id="{4BB7D5A5-09BE-52C8-42F9-1FCC35FD9317}"/>
                </a:ext>
              </a:extLst>
            </p:cNvPr>
            <p:cNvSpPr/>
            <p:nvPr/>
          </p:nvSpPr>
          <p:spPr>
            <a:xfrm>
              <a:off x="4706071" y="3413290"/>
              <a:ext cx="60671" cy="60671"/>
            </a:xfrm>
            <a:custGeom>
              <a:avLst/>
              <a:gdLst/>
              <a:ahLst/>
              <a:cxnLst/>
              <a:rect l="l" t="t" r="r" b="b"/>
              <a:pathLst>
                <a:path w="1047" h="1047" extrusionOk="0">
                  <a:moveTo>
                    <a:pt x="1046" y="449"/>
                  </a:moveTo>
                  <a:cubicBezTo>
                    <a:pt x="1046" y="850"/>
                    <a:pt x="566" y="1047"/>
                    <a:pt x="283" y="763"/>
                  </a:cubicBezTo>
                  <a:cubicBezTo>
                    <a:pt x="0" y="488"/>
                    <a:pt x="205" y="1"/>
                    <a:pt x="598" y="1"/>
                  </a:cubicBezTo>
                  <a:cubicBezTo>
                    <a:pt x="842" y="1"/>
                    <a:pt x="1046" y="205"/>
                    <a:pt x="1046" y="44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4" name="Google Shape;4746;p99">
              <a:extLst>
                <a:ext uri="{FF2B5EF4-FFF2-40B4-BE49-F238E27FC236}">
                  <a16:creationId xmlns:a16="http://schemas.microsoft.com/office/drawing/2014/main" id="{7433BBC8-4B19-3596-D89B-0B488FB3C04E}"/>
                </a:ext>
              </a:extLst>
            </p:cNvPr>
            <p:cNvSpPr/>
            <p:nvPr/>
          </p:nvSpPr>
          <p:spPr>
            <a:xfrm>
              <a:off x="4996386" y="3668082"/>
              <a:ext cx="51515" cy="51979"/>
            </a:xfrm>
            <a:custGeom>
              <a:avLst/>
              <a:gdLst/>
              <a:ahLst/>
              <a:cxnLst/>
              <a:rect l="l" t="t" r="r" b="b"/>
              <a:pathLst>
                <a:path w="889" h="897" extrusionOk="0">
                  <a:moveTo>
                    <a:pt x="889" y="448"/>
                  </a:moveTo>
                  <a:cubicBezTo>
                    <a:pt x="889" y="692"/>
                    <a:pt x="692" y="897"/>
                    <a:pt x="448" y="897"/>
                  </a:cubicBezTo>
                  <a:cubicBezTo>
                    <a:pt x="197" y="897"/>
                    <a:pt x="0" y="692"/>
                    <a:pt x="0" y="448"/>
                  </a:cubicBezTo>
                  <a:cubicBezTo>
                    <a:pt x="0" y="205"/>
                    <a:pt x="197" y="0"/>
                    <a:pt x="448" y="0"/>
                  </a:cubicBezTo>
                  <a:cubicBezTo>
                    <a:pt x="692" y="0"/>
                    <a:pt x="889" y="205"/>
                    <a:pt x="889" y="448"/>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5" name="Google Shape;4747;p99">
              <a:extLst>
                <a:ext uri="{FF2B5EF4-FFF2-40B4-BE49-F238E27FC236}">
                  <a16:creationId xmlns:a16="http://schemas.microsoft.com/office/drawing/2014/main" id="{517F13B4-B5CD-65A3-343D-E894FEFA693E}"/>
                </a:ext>
              </a:extLst>
            </p:cNvPr>
            <p:cNvSpPr/>
            <p:nvPr/>
          </p:nvSpPr>
          <p:spPr>
            <a:xfrm>
              <a:off x="3937637" y="3661707"/>
              <a:ext cx="60671" cy="60207"/>
            </a:xfrm>
            <a:custGeom>
              <a:avLst/>
              <a:gdLst/>
              <a:ahLst/>
              <a:cxnLst/>
              <a:rect l="l" t="t" r="r" b="b"/>
              <a:pathLst>
                <a:path w="1047" h="1039" extrusionOk="0">
                  <a:moveTo>
                    <a:pt x="1046" y="440"/>
                  </a:moveTo>
                  <a:cubicBezTo>
                    <a:pt x="1046" y="842"/>
                    <a:pt x="559" y="1038"/>
                    <a:pt x="283" y="755"/>
                  </a:cubicBezTo>
                  <a:cubicBezTo>
                    <a:pt x="0" y="480"/>
                    <a:pt x="197" y="0"/>
                    <a:pt x="598" y="0"/>
                  </a:cubicBezTo>
                  <a:cubicBezTo>
                    <a:pt x="842" y="0"/>
                    <a:pt x="1046" y="197"/>
                    <a:pt x="1046" y="44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6" name="Google Shape;4748;p99">
              <a:extLst>
                <a:ext uri="{FF2B5EF4-FFF2-40B4-BE49-F238E27FC236}">
                  <a16:creationId xmlns:a16="http://schemas.microsoft.com/office/drawing/2014/main" id="{7494DB67-86F1-E26C-2485-FE1F851A0E01}"/>
                </a:ext>
              </a:extLst>
            </p:cNvPr>
            <p:cNvSpPr/>
            <p:nvPr/>
          </p:nvSpPr>
          <p:spPr>
            <a:xfrm>
              <a:off x="4208829" y="3370004"/>
              <a:ext cx="60671" cy="60671"/>
            </a:xfrm>
            <a:custGeom>
              <a:avLst/>
              <a:gdLst/>
              <a:ahLst/>
              <a:cxnLst/>
              <a:rect l="l" t="t" r="r" b="b"/>
              <a:pathLst>
                <a:path w="1047" h="1047" extrusionOk="0">
                  <a:moveTo>
                    <a:pt x="1046" y="449"/>
                  </a:moveTo>
                  <a:cubicBezTo>
                    <a:pt x="1046" y="842"/>
                    <a:pt x="566" y="1046"/>
                    <a:pt x="283" y="763"/>
                  </a:cubicBezTo>
                  <a:cubicBezTo>
                    <a:pt x="0" y="480"/>
                    <a:pt x="205" y="0"/>
                    <a:pt x="598" y="0"/>
                  </a:cubicBezTo>
                  <a:cubicBezTo>
                    <a:pt x="850" y="0"/>
                    <a:pt x="1046" y="197"/>
                    <a:pt x="1046" y="44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7" name="Google Shape;4749;p99">
              <a:extLst>
                <a:ext uri="{FF2B5EF4-FFF2-40B4-BE49-F238E27FC236}">
                  <a16:creationId xmlns:a16="http://schemas.microsoft.com/office/drawing/2014/main" id="{589F5500-8500-B724-D8B7-95536543A8F5}"/>
                </a:ext>
              </a:extLst>
            </p:cNvPr>
            <p:cNvSpPr/>
            <p:nvPr/>
          </p:nvSpPr>
          <p:spPr>
            <a:xfrm>
              <a:off x="5084755" y="3075113"/>
              <a:ext cx="51573" cy="51573"/>
            </a:xfrm>
            <a:custGeom>
              <a:avLst/>
              <a:gdLst/>
              <a:ahLst/>
              <a:cxnLst/>
              <a:rect l="l" t="t" r="r" b="b"/>
              <a:pathLst>
                <a:path w="890" h="890" extrusionOk="0">
                  <a:moveTo>
                    <a:pt x="890" y="449"/>
                  </a:moveTo>
                  <a:cubicBezTo>
                    <a:pt x="890" y="693"/>
                    <a:pt x="693" y="889"/>
                    <a:pt x="441" y="889"/>
                  </a:cubicBezTo>
                  <a:cubicBezTo>
                    <a:pt x="198" y="889"/>
                    <a:pt x="1" y="693"/>
                    <a:pt x="1" y="449"/>
                  </a:cubicBezTo>
                  <a:cubicBezTo>
                    <a:pt x="1" y="197"/>
                    <a:pt x="198" y="1"/>
                    <a:pt x="441" y="1"/>
                  </a:cubicBezTo>
                  <a:cubicBezTo>
                    <a:pt x="693" y="1"/>
                    <a:pt x="890" y="197"/>
                    <a:pt x="890" y="44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8" name="Google Shape;4750;p99">
              <a:extLst>
                <a:ext uri="{FF2B5EF4-FFF2-40B4-BE49-F238E27FC236}">
                  <a16:creationId xmlns:a16="http://schemas.microsoft.com/office/drawing/2014/main" id="{1FF98E74-24D1-6F55-2F3E-00FE6C492206}"/>
                </a:ext>
              </a:extLst>
            </p:cNvPr>
            <p:cNvSpPr/>
            <p:nvPr/>
          </p:nvSpPr>
          <p:spPr>
            <a:xfrm>
              <a:off x="4881535" y="3344044"/>
              <a:ext cx="41027" cy="41027"/>
            </a:xfrm>
            <a:custGeom>
              <a:avLst/>
              <a:gdLst/>
              <a:ahLst/>
              <a:cxnLst/>
              <a:rect l="l" t="t" r="r" b="b"/>
              <a:pathLst>
                <a:path w="708" h="708" extrusionOk="0">
                  <a:moveTo>
                    <a:pt x="708" y="307"/>
                  </a:moveTo>
                  <a:cubicBezTo>
                    <a:pt x="708" y="574"/>
                    <a:pt x="378" y="708"/>
                    <a:pt x="189" y="519"/>
                  </a:cubicBezTo>
                  <a:cubicBezTo>
                    <a:pt x="0" y="322"/>
                    <a:pt x="134" y="0"/>
                    <a:pt x="401" y="0"/>
                  </a:cubicBezTo>
                  <a:cubicBezTo>
                    <a:pt x="566" y="0"/>
                    <a:pt x="708" y="134"/>
                    <a:pt x="708"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69" name="Google Shape;4751;p99">
              <a:extLst>
                <a:ext uri="{FF2B5EF4-FFF2-40B4-BE49-F238E27FC236}">
                  <a16:creationId xmlns:a16="http://schemas.microsoft.com/office/drawing/2014/main" id="{461A8ACB-E420-594B-216D-298B0BE0429D}"/>
                </a:ext>
              </a:extLst>
            </p:cNvPr>
            <p:cNvSpPr/>
            <p:nvPr/>
          </p:nvSpPr>
          <p:spPr>
            <a:xfrm>
              <a:off x="5136733" y="3425169"/>
              <a:ext cx="41085" cy="41490"/>
            </a:xfrm>
            <a:custGeom>
              <a:avLst/>
              <a:gdLst/>
              <a:ahLst/>
              <a:cxnLst/>
              <a:rect l="l" t="t" r="r" b="b"/>
              <a:pathLst>
                <a:path w="709" h="716" extrusionOk="0">
                  <a:moveTo>
                    <a:pt x="708" y="307"/>
                  </a:moveTo>
                  <a:cubicBezTo>
                    <a:pt x="708" y="574"/>
                    <a:pt x="386" y="716"/>
                    <a:pt x="189" y="519"/>
                  </a:cubicBezTo>
                  <a:cubicBezTo>
                    <a:pt x="1" y="330"/>
                    <a:pt x="134" y="0"/>
                    <a:pt x="410" y="8"/>
                  </a:cubicBezTo>
                  <a:cubicBezTo>
                    <a:pt x="575" y="8"/>
                    <a:pt x="708" y="142"/>
                    <a:pt x="708"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0" name="Google Shape;4752;p99">
              <a:extLst>
                <a:ext uri="{FF2B5EF4-FFF2-40B4-BE49-F238E27FC236}">
                  <a16:creationId xmlns:a16="http://schemas.microsoft.com/office/drawing/2014/main" id="{AF54B6FA-9BB6-C80A-4D00-3AA1BA327449}"/>
                </a:ext>
              </a:extLst>
            </p:cNvPr>
            <p:cNvSpPr/>
            <p:nvPr/>
          </p:nvSpPr>
          <p:spPr>
            <a:xfrm>
              <a:off x="4699639" y="3726839"/>
              <a:ext cx="41085" cy="41548"/>
            </a:xfrm>
            <a:custGeom>
              <a:avLst/>
              <a:gdLst/>
              <a:ahLst/>
              <a:cxnLst/>
              <a:rect l="l" t="t" r="r" b="b"/>
              <a:pathLst>
                <a:path w="709" h="717" extrusionOk="0">
                  <a:moveTo>
                    <a:pt x="709" y="307"/>
                  </a:moveTo>
                  <a:cubicBezTo>
                    <a:pt x="709" y="575"/>
                    <a:pt x="386" y="716"/>
                    <a:pt x="190" y="520"/>
                  </a:cubicBezTo>
                  <a:cubicBezTo>
                    <a:pt x="1" y="331"/>
                    <a:pt x="135" y="1"/>
                    <a:pt x="410" y="1"/>
                  </a:cubicBezTo>
                  <a:cubicBezTo>
                    <a:pt x="575" y="1"/>
                    <a:pt x="709" y="142"/>
                    <a:pt x="709"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1" name="Google Shape;4753;p99">
              <a:extLst>
                <a:ext uri="{FF2B5EF4-FFF2-40B4-BE49-F238E27FC236}">
                  <a16:creationId xmlns:a16="http://schemas.microsoft.com/office/drawing/2014/main" id="{C4917B74-3B2A-3AA5-DC5E-30F77EDB2710}"/>
                </a:ext>
              </a:extLst>
            </p:cNvPr>
            <p:cNvSpPr/>
            <p:nvPr/>
          </p:nvSpPr>
          <p:spPr>
            <a:xfrm>
              <a:off x="4673679" y="3050080"/>
              <a:ext cx="41085" cy="41027"/>
            </a:xfrm>
            <a:custGeom>
              <a:avLst/>
              <a:gdLst/>
              <a:ahLst/>
              <a:cxnLst/>
              <a:rect l="l" t="t" r="r" b="b"/>
              <a:pathLst>
                <a:path w="709" h="708" extrusionOk="0">
                  <a:moveTo>
                    <a:pt x="708" y="307"/>
                  </a:moveTo>
                  <a:cubicBezTo>
                    <a:pt x="708" y="574"/>
                    <a:pt x="386" y="708"/>
                    <a:pt x="189" y="519"/>
                  </a:cubicBezTo>
                  <a:cubicBezTo>
                    <a:pt x="1" y="330"/>
                    <a:pt x="134" y="0"/>
                    <a:pt x="410" y="0"/>
                  </a:cubicBezTo>
                  <a:cubicBezTo>
                    <a:pt x="575" y="0"/>
                    <a:pt x="708" y="134"/>
                    <a:pt x="708"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2" name="Google Shape;4754;p99">
              <a:extLst>
                <a:ext uri="{FF2B5EF4-FFF2-40B4-BE49-F238E27FC236}">
                  <a16:creationId xmlns:a16="http://schemas.microsoft.com/office/drawing/2014/main" id="{B142FE27-8DD6-03F9-2BE3-1F53A112A824}"/>
                </a:ext>
              </a:extLst>
            </p:cNvPr>
            <p:cNvSpPr/>
            <p:nvPr/>
          </p:nvSpPr>
          <p:spPr>
            <a:xfrm>
              <a:off x="4288100" y="3050080"/>
              <a:ext cx="41085" cy="41027"/>
            </a:xfrm>
            <a:custGeom>
              <a:avLst/>
              <a:gdLst/>
              <a:ahLst/>
              <a:cxnLst/>
              <a:rect l="l" t="t" r="r" b="b"/>
              <a:pathLst>
                <a:path w="709" h="708" extrusionOk="0">
                  <a:moveTo>
                    <a:pt x="709" y="307"/>
                  </a:moveTo>
                  <a:cubicBezTo>
                    <a:pt x="709" y="574"/>
                    <a:pt x="386" y="708"/>
                    <a:pt x="189" y="519"/>
                  </a:cubicBezTo>
                  <a:cubicBezTo>
                    <a:pt x="1" y="323"/>
                    <a:pt x="134" y="0"/>
                    <a:pt x="410" y="0"/>
                  </a:cubicBezTo>
                  <a:cubicBezTo>
                    <a:pt x="575" y="0"/>
                    <a:pt x="709" y="134"/>
                    <a:pt x="709"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3" name="Google Shape;4755;p99">
              <a:extLst>
                <a:ext uri="{FF2B5EF4-FFF2-40B4-BE49-F238E27FC236}">
                  <a16:creationId xmlns:a16="http://schemas.microsoft.com/office/drawing/2014/main" id="{84147181-68E7-CF09-31DD-06B1AB4059CC}"/>
                </a:ext>
              </a:extLst>
            </p:cNvPr>
            <p:cNvSpPr/>
            <p:nvPr/>
          </p:nvSpPr>
          <p:spPr>
            <a:xfrm>
              <a:off x="3840576" y="3545930"/>
              <a:ext cx="41027" cy="41085"/>
            </a:xfrm>
            <a:custGeom>
              <a:avLst/>
              <a:gdLst/>
              <a:ahLst/>
              <a:cxnLst/>
              <a:rect l="l" t="t" r="r" b="b"/>
              <a:pathLst>
                <a:path w="708" h="709" extrusionOk="0">
                  <a:moveTo>
                    <a:pt x="708" y="307"/>
                  </a:moveTo>
                  <a:cubicBezTo>
                    <a:pt x="708" y="574"/>
                    <a:pt x="378" y="708"/>
                    <a:pt x="189" y="519"/>
                  </a:cubicBezTo>
                  <a:cubicBezTo>
                    <a:pt x="0" y="323"/>
                    <a:pt x="134" y="0"/>
                    <a:pt x="409" y="0"/>
                  </a:cubicBezTo>
                  <a:cubicBezTo>
                    <a:pt x="574" y="0"/>
                    <a:pt x="708" y="134"/>
                    <a:pt x="708" y="307"/>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4" name="Google Shape;4756;p99">
              <a:extLst>
                <a:ext uri="{FF2B5EF4-FFF2-40B4-BE49-F238E27FC236}">
                  <a16:creationId xmlns:a16="http://schemas.microsoft.com/office/drawing/2014/main" id="{8A81BAEC-4A82-A95C-11EB-7F0B564C1333}"/>
                </a:ext>
              </a:extLst>
            </p:cNvPr>
            <p:cNvSpPr/>
            <p:nvPr/>
          </p:nvSpPr>
          <p:spPr>
            <a:xfrm>
              <a:off x="4253911" y="3695838"/>
              <a:ext cx="41085" cy="40621"/>
            </a:xfrm>
            <a:custGeom>
              <a:avLst/>
              <a:gdLst/>
              <a:ahLst/>
              <a:cxnLst/>
              <a:rect l="l" t="t" r="r" b="b"/>
              <a:pathLst>
                <a:path w="709" h="701" extrusionOk="0">
                  <a:moveTo>
                    <a:pt x="709" y="300"/>
                  </a:moveTo>
                  <a:cubicBezTo>
                    <a:pt x="709" y="567"/>
                    <a:pt x="378" y="701"/>
                    <a:pt x="190" y="512"/>
                  </a:cubicBezTo>
                  <a:cubicBezTo>
                    <a:pt x="1" y="323"/>
                    <a:pt x="134" y="1"/>
                    <a:pt x="402" y="1"/>
                  </a:cubicBezTo>
                  <a:cubicBezTo>
                    <a:pt x="575" y="1"/>
                    <a:pt x="709" y="135"/>
                    <a:pt x="709" y="30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5" name="Google Shape;4757;p99">
              <a:extLst>
                <a:ext uri="{FF2B5EF4-FFF2-40B4-BE49-F238E27FC236}">
                  <a16:creationId xmlns:a16="http://schemas.microsoft.com/office/drawing/2014/main" id="{7E53FDAC-310A-B375-D793-933BEA34B8B4}"/>
                </a:ext>
              </a:extLst>
            </p:cNvPr>
            <p:cNvSpPr/>
            <p:nvPr/>
          </p:nvSpPr>
          <p:spPr>
            <a:xfrm>
              <a:off x="3217066" y="3619290"/>
              <a:ext cx="448050" cy="448050"/>
            </a:xfrm>
            <a:custGeom>
              <a:avLst/>
              <a:gdLst/>
              <a:ahLst/>
              <a:cxnLst/>
              <a:rect l="l" t="t" r="r" b="b"/>
              <a:pathLst>
                <a:path w="7732" h="7732" fill="none" extrusionOk="0">
                  <a:moveTo>
                    <a:pt x="3469" y="1"/>
                  </a:moveTo>
                  <a:lnTo>
                    <a:pt x="6599" y="1"/>
                  </a:lnTo>
                  <a:cubicBezTo>
                    <a:pt x="7229" y="1"/>
                    <a:pt x="7732" y="504"/>
                    <a:pt x="7732" y="1125"/>
                  </a:cubicBezTo>
                  <a:lnTo>
                    <a:pt x="7732" y="6607"/>
                  </a:lnTo>
                  <a:cubicBezTo>
                    <a:pt x="7732" y="7229"/>
                    <a:pt x="7229" y="7732"/>
                    <a:pt x="6607" y="7732"/>
                  </a:cubicBezTo>
                  <a:lnTo>
                    <a:pt x="1125" y="7732"/>
                  </a:lnTo>
                  <a:cubicBezTo>
                    <a:pt x="504" y="7732"/>
                    <a:pt x="0" y="7229"/>
                    <a:pt x="0" y="6607"/>
                  </a:cubicBezTo>
                  <a:lnTo>
                    <a:pt x="0" y="2030"/>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6" name="Google Shape;4758;p99">
              <a:extLst>
                <a:ext uri="{FF2B5EF4-FFF2-40B4-BE49-F238E27FC236}">
                  <a16:creationId xmlns:a16="http://schemas.microsoft.com/office/drawing/2014/main" id="{379F5B45-3566-F123-4F0F-87E07E2E438D}"/>
                </a:ext>
              </a:extLst>
            </p:cNvPr>
            <p:cNvSpPr/>
            <p:nvPr/>
          </p:nvSpPr>
          <p:spPr>
            <a:xfrm>
              <a:off x="3562546" y="3611526"/>
              <a:ext cx="18253" cy="18311"/>
            </a:xfrm>
            <a:custGeom>
              <a:avLst/>
              <a:gdLst/>
              <a:ahLst/>
              <a:cxnLst/>
              <a:rect l="l" t="t" r="r" b="b"/>
              <a:pathLst>
                <a:path w="315" h="316" extrusionOk="0">
                  <a:moveTo>
                    <a:pt x="315" y="135"/>
                  </a:moveTo>
                  <a:cubicBezTo>
                    <a:pt x="315" y="260"/>
                    <a:pt x="165" y="315"/>
                    <a:pt x="87" y="229"/>
                  </a:cubicBezTo>
                  <a:cubicBezTo>
                    <a:pt x="0" y="142"/>
                    <a:pt x="55" y="1"/>
                    <a:pt x="181" y="1"/>
                  </a:cubicBezTo>
                  <a:cubicBezTo>
                    <a:pt x="260" y="1"/>
                    <a:pt x="315" y="64"/>
                    <a:pt x="315" y="13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7" name="Google Shape;4759;p99">
              <a:extLst>
                <a:ext uri="{FF2B5EF4-FFF2-40B4-BE49-F238E27FC236}">
                  <a16:creationId xmlns:a16="http://schemas.microsoft.com/office/drawing/2014/main" id="{BDEB281F-24EE-9CF0-AC29-7191E6869A3F}"/>
                </a:ext>
              </a:extLst>
            </p:cNvPr>
            <p:cNvSpPr/>
            <p:nvPr/>
          </p:nvSpPr>
          <p:spPr>
            <a:xfrm>
              <a:off x="3654160" y="3928726"/>
              <a:ext cx="18717" cy="18311"/>
            </a:xfrm>
            <a:custGeom>
              <a:avLst/>
              <a:gdLst/>
              <a:ahLst/>
              <a:cxnLst/>
              <a:rect l="l" t="t" r="r" b="b"/>
              <a:pathLst>
                <a:path w="323" h="316" extrusionOk="0">
                  <a:moveTo>
                    <a:pt x="323" y="135"/>
                  </a:moveTo>
                  <a:cubicBezTo>
                    <a:pt x="323" y="261"/>
                    <a:pt x="173" y="316"/>
                    <a:pt x="87" y="237"/>
                  </a:cubicBezTo>
                  <a:cubicBezTo>
                    <a:pt x="0" y="150"/>
                    <a:pt x="63" y="1"/>
                    <a:pt x="189" y="1"/>
                  </a:cubicBezTo>
                  <a:cubicBezTo>
                    <a:pt x="260" y="1"/>
                    <a:pt x="323" y="64"/>
                    <a:pt x="323" y="13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8" name="Google Shape;4760;p99">
              <a:extLst>
                <a:ext uri="{FF2B5EF4-FFF2-40B4-BE49-F238E27FC236}">
                  <a16:creationId xmlns:a16="http://schemas.microsoft.com/office/drawing/2014/main" id="{9424E80D-6688-8AFD-AB8D-05E377A4F20D}"/>
                </a:ext>
              </a:extLst>
            </p:cNvPr>
            <p:cNvSpPr/>
            <p:nvPr/>
          </p:nvSpPr>
          <p:spPr>
            <a:xfrm>
              <a:off x="3243490" y="3643918"/>
              <a:ext cx="397520" cy="397462"/>
            </a:xfrm>
            <a:custGeom>
              <a:avLst/>
              <a:gdLst/>
              <a:ahLst/>
              <a:cxnLst/>
              <a:rect l="l" t="t" r="r" b="b"/>
              <a:pathLst>
                <a:path w="6860" h="6859" extrusionOk="0">
                  <a:moveTo>
                    <a:pt x="1000" y="0"/>
                  </a:moveTo>
                  <a:lnTo>
                    <a:pt x="5860" y="0"/>
                  </a:lnTo>
                  <a:cubicBezTo>
                    <a:pt x="6411" y="0"/>
                    <a:pt x="6859" y="449"/>
                    <a:pt x="6859" y="999"/>
                  </a:cubicBezTo>
                  <a:lnTo>
                    <a:pt x="6859" y="5860"/>
                  </a:lnTo>
                  <a:cubicBezTo>
                    <a:pt x="6859" y="6418"/>
                    <a:pt x="6411" y="6859"/>
                    <a:pt x="5860" y="6859"/>
                  </a:cubicBezTo>
                  <a:lnTo>
                    <a:pt x="1000" y="6859"/>
                  </a:lnTo>
                  <a:cubicBezTo>
                    <a:pt x="449" y="6859"/>
                    <a:pt x="1" y="6418"/>
                    <a:pt x="1" y="5860"/>
                  </a:cubicBezTo>
                  <a:lnTo>
                    <a:pt x="1" y="999"/>
                  </a:lnTo>
                  <a:cubicBezTo>
                    <a:pt x="1" y="449"/>
                    <a:pt x="449" y="0"/>
                    <a:pt x="1000"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79" name="Google Shape;4761;p99">
              <a:extLst>
                <a:ext uri="{FF2B5EF4-FFF2-40B4-BE49-F238E27FC236}">
                  <a16:creationId xmlns:a16="http://schemas.microsoft.com/office/drawing/2014/main" id="{A5C13509-4976-AA66-7DEE-75FE7E8B36C0}"/>
                </a:ext>
              </a:extLst>
            </p:cNvPr>
            <p:cNvSpPr/>
            <p:nvPr/>
          </p:nvSpPr>
          <p:spPr>
            <a:xfrm>
              <a:off x="3260353" y="3643918"/>
              <a:ext cx="380657" cy="380599"/>
            </a:xfrm>
            <a:custGeom>
              <a:avLst/>
              <a:gdLst/>
              <a:ahLst/>
              <a:cxnLst/>
              <a:rect l="l" t="t" r="r" b="b"/>
              <a:pathLst>
                <a:path w="6569" h="6568" extrusionOk="0">
                  <a:moveTo>
                    <a:pt x="6568" y="1007"/>
                  </a:moveTo>
                  <a:cubicBezTo>
                    <a:pt x="6568" y="449"/>
                    <a:pt x="6120" y="0"/>
                    <a:pt x="5569" y="0"/>
                  </a:cubicBezTo>
                  <a:lnTo>
                    <a:pt x="709" y="0"/>
                  </a:lnTo>
                  <a:cubicBezTo>
                    <a:pt x="441" y="0"/>
                    <a:pt x="189" y="110"/>
                    <a:pt x="1" y="299"/>
                  </a:cubicBezTo>
                  <a:lnTo>
                    <a:pt x="6277" y="6568"/>
                  </a:lnTo>
                  <a:cubicBezTo>
                    <a:pt x="6466" y="6387"/>
                    <a:pt x="6568" y="6127"/>
                    <a:pt x="6568" y="5868"/>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0" name="Google Shape;4762;p99">
              <a:extLst>
                <a:ext uri="{FF2B5EF4-FFF2-40B4-BE49-F238E27FC236}">
                  <a16:creationId xmlns:a16="http://schemas.microsoft.com/office/drawing/2014/main" id="{066DB63D-A3D2-87B1-23C9-BB00DED33071}"/>
                </a:ext>
              </a:extLst>
            </p:cNvPr>
            <p:cNvSpPr/>
            <p:nvPr/>
          </p:nvSpPr>
          <p:spPr>
            <a:xfrm>
              <a:off x="3490518" y="3813006"/>
              <a:ext cx="69363" cy="73883"/>
            </a:xfrm>
            <a:custGeom>
              <a:avLst/>
              <a:gdLst/>
              <a:ahLst/>
              <a:cxnLst/>
              <a:rect l="l" t="t" r="r" b="b"/>
              <a:pathLst>
                <a:path w="1197" h="1275" extrusionOk="0">
                  <a:moveTo>
                    <a:pt x="449" y="0"/>
                  </a:moveTo>
                  <a:lnTo>
                    <a:pt x="740" y="0"/>
                  </a:lnTo>
                  <a:lnTo>
                    <a:pt x="740" y="496"/>
                  </a:lnTo>
                  <a:lnTo>
                    <a:pt x="1196" y="496"/>
                  </a:lnTo>
                  <a:lnTo>
                    <a:pt x="1196" y="771"/>
                  </a:lnTo>
                  <a:lnTo>
                    <a:pt x="740" y="771"/>
                  </a:lnTo>
                  <a:lnTo>
                    <a:pt x="740" y="1274"/>
                  </a:lnTo>
                  <a:lnTo>
                    <a:pt x="449" y="1274"/>
                  </a:lnTo>
                  <a:lnTo>
                    <a:pt x="449" y="771"/>
                  </a:lnTo>
                  <a:lnTo>
                    <a:pt x="1" y="771"/>
                  </a:lnTo>
                  <a:lnTo>
                    <a:pt x="1" y="496"/>
                  </a:lnTo>
                  <a:lnTo>
                    <a:pt x="449" y="496"/>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1" name="Google Shape;4763;p99">
              <a:extLst>
                <a:ext uri="{FF2B5EF4-FFF2-40B4-BE49-F238E27FC236}">
                  <a16:creationId xmlns:a16="http://schemas.microsoft.com/office/drawing/2014/main" id="{D11DC86D-1082-44D9-FDD8-416F7C80FFCC}"/>
                </a:ext>
              </a:extLst>
            </p:cNvPr>
            <p:cNvSpPr/>
            <p:nvPr/>
          </p:nvSpPr>
          <p:spPr>
            <a:xfrm>
              <a:off x="4670956" y="2348172"/>
              <a:ext cx="397462" cy="397520"/>
            </a:xfrm>
            <a:custGeom>
              <a:avLst/>
              <a:gdLst/>
              <a:ahLst/>
              <a:cxnLst/>
              <a:rect l="l" t="t" r="r" b="b"/>
              <a:pathLst>
                <a:path w="6859" h="6860" extrusionOk="0">
                  <a:moveTo>
                    <a:pt x="999" y="1"/>
                  </a:moveTo>
                  <a:lnTo>
                    <a:pt x="5860" y="1"/>
                  </a:lnTo>
                  <a:cubicBezTo>
                    <a:pt x="6411" y="1"/>
                    <a:pt x="6859" y="449"/>
                    <a:pt x="6859" y="1000"/>
                  </a:cubicBezTo>
                  <a:lnTo>
                    <a:pt x="6859" y="5860"/>
                  </a:lnTo>
                  <a:cubicBezTo>
                    <a:pt x="6859" y="6411"/>
                    <a:pt x="6411" y="6859"/>
                    <a:pt x="5860" y="6859"/>
                  </a:cubicBezTo>
                  <a:lnTo>
                    <a:pt x="999" y="6859"/>
                  </a:lnTo>
                  <a:cubicBezTo>
                    <a:pt x="441" y="6859"/>
                    <a:pt x="0" y="6411"/>
                    <a:pt x="0" y="5860"/>
                  </a:cubicBezTo>
                  <a:lnTo>
                    <a:pt x="0" y="1000"/>
                  </a:lnTo>
                  <a:cubicBezTo>
                    <a:pt x="0" y="449"/>
                    <a:pt x="441" y="1"/>
                    <a:pt x="999"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2" name="Google Shape;4764;p99">
              <a:extLst>
                <a:ext uri="{FF2B5EF4-FFF2-40B4-BE49-F238E27FC236}">
                  <a16:creationId xmlns:a16="http://schemas.microsoft.com/office/drawing/2014/main" id="{1B74B19D-8BC6-14DA-701A-F12F0CDC0B7B}"/>
                </a:ext>
              </a:extLst>
            </p:cNvPr>
            <p:cNvSpPr/>
            <p:nvPr/>
          </p:nvSpPr>
          <p:spPr>
            <a:xfrm>
              <a:off x="4687818" y="2348172"/>
              <a:ext cx="380599" cy="380657"/>
            </a:xfrm>
            <a:custGeom>
              <a:avLst/>
              <a:gdLst/>
              <a:ahLst/>
              <a:cxnLst/>
              <a:rect l="l" t="t" r="r" b="b"/>
              <a:pathLst>
                <a:path w="6568" h="6569" extrusionOk="0">
                  <a:moveTo>
                    <a:pt x="6568" y="1000"/>
                  </a:moveTo>
                  <a:cubicBezTo>
                    <a:pt x="6568" y="449"/>
                    <a:pt x="6120" y="1"/>
                    <a:pt x="5569" y="1"/>
                  </a:cubicBezTo>
                  <a:lnTo>
                    <a:pt x="708" y="1"/>
                  </a:lnTo>
                  <a:cubicBezTo>
                    <a:pt x="441" y="1"/>
                    <a:pt x="189" y="111"/>
                    <a:pt x="0" y="300"/>
                  </a:cubicBezTo>
                  <a:lnTo>
                    <a:pt x="6269" y="6568"/>
                  </a:lnTo>
                  <a:cubicBezTo>
                    <a:pt x="6458" y="6379"/>
                    <a:pt x="6568" y="6128"/>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3" name="Google Shape;4765;p99">
              <a:extLst>
                <a:ext uri="{FF2B5EF4-FFF2-40B4-BE49-F238E27FC236}">
                  <a16:creationId xmlns:a16="http://schemas.microsoft.com/office/drawing/2014/main" id="{28B892A8-DB34-CC5E-8F80-005A2631F319}"/>
                </a:ext>
              </a:extLst>
            </p:cNvPr>
            <p:cNvSpPr/>
            <p:nvPr/>
          </p:nvSpPr>
          <p:spPr>
            <a:xfrm>
              <a:off x="4726527" y="2473974"/>
              <a:ext cx="57484" cy="146375"/>
            </a:xfrm>
            <a:custGeom>
              <a:avLst/>
              <a:gdLst/>
              <a:ahLst/>
              <a:cxnLst/>
              <a:rect l="l" t="t" r="r" b="b"/>
              <a:pathLst>
                <a:path w="992" h="2526" extrusionOk="0">
                  <a:moveTo>
                    <a:pt x="701" y="1"/>
                  </a:moveTo>
                  <a:lnTo>
                    <a:pt x="992" y="1"/>
                  </a:lnTo>
                  <a:lnTo>
                    <a:pt x="992" y="2525"/>
                  </a:lnTo>
                  <a:lnTo>
                    <a:pt x="701" y="2525"/>
                  </a:lnTo>
                  <a:lnTo>
                    <a:pt x="701" y="1298"/>
                  </a:lnTo>
                  <a:lnTo>
                    <a:pt x="292" y="1298"/>
                  </a:lnTo>
                  <a:lnTo>
                    <a:pt x="292" y="2525"/>
                  </a:lnTo>
                  <a:lnTo>
                    <a:pt x="1" y="2525"/>
                  </a:lnTo>
                  <a:lnTo>
                    <a:pt x="1" y="1"/>
                  </a:lnTo>
                  <a:lnTo>
                    <a:pt x="292" y="1"/>
                  </a:lnTo>
                  <a:lnTo>
                    <a:pt x="292" y="1054"/>
                  </a:lnTo>
                  <a:lnTo>
                    <a:pt x="701" y="1054"/>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4" name="Google Shape;4766;p99">
              <a:extLst>
                <a:ext uri="{FF2B5EF4-FFF2-40B4-BE49-F238E27FC236}">
                  <a16:creationId xmlns:a16="http://schemas.microsoft.com/office/drawing/2014/main" id="{2E1AC789-88DF-74E8-4617-8BA2C648233C}"/>
                </a:ext>
              </a:extLst>
            </p:cNvPr>
            <p:cNvSpPr/>
            <p:nvPr/>
          </p:nvSpPr>
          <p:spPr>
            <a:xfrm>
              <a:off x="4798555" y="2473974"/>
              <a:ext cx="48386" cy="146375"/>
            </a:xfrm>
            <a:custGeom>
              <a:avLst/>
              <a:gdLst/>
              <a:ahLst/>
              <a:cxnLst/>
              <a:rect l="l" t="t" r="r" b="b"/>
              <a:pathLst>
                <a:path w="835" h="2526" extrusionOk="0">
                  <a:moveTo>
                    <a:pt x="1" y="1"/>
                  </a:moveTo>
                  <a:lnTo>
                    <a:pt x="834" y="1"/>
                  </a:lnTo>
                  <a:lnTo>
                    <a:pt x="834" y="244"/>
                  </a:lnTo>
                  <a:lnTo>
                    <a:pt x="575" y="244"/>
                  </a:lnTo>
                  <a:lnTo>
                    <a:pt x="575" y="2525"/>
                  </a:lnTo>
                  <a:lnTo>
                    <a:pt x="276" y="2525"/>
                  </a:lnTo>
                  <a:lnTo>
                    <a:pt x="276" y="244"/>
                  </a:lnTo>
                  <a:lnTo>
                    <a:pt x="1" y="244"/>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5" name="Google Shape;4767;p99">
              <a:extLst>
                <a:ext uri="{FF2B5EF4-FFF2-40B4-BE49-F238E27FC236}">
                  <a16:creationId xmlns:a16="http://schemas.microsoft.com/office/drawing/2014/main" id="{4A51F0FB-2B0F-37C4-7331-DC5206CBC6F6}"/>
                </a:ext>
              </a:extLst>
            </p:cNvPr>
            <p:cNvSpPr/>
            <p:nvPr/>
          </p:nvSpPr>
          <p:spPr>
            <a:xfrm>
              <a:off x="4861022" y="2473974"/>
              <a:ext cx="83908" cy="146375"/>
            </a:xfrm>
            <a:custGeom>
              <a:avLst/>
              <a:gdLst/>
              <a:ahLst/>
              <a:cxnLst/>
              <a:rect l="l" t="t" r="r" b="b"/>
              <a:pathLst>
                <a:path w="1448" h="2526" extrusionOk="0">
                  <a:moveTo>
                    <a:pt x="1070" y="1"/>
                  </a:moveTo>
                  <a:lnTo>
                    <a:pt x="1447" y="1"/>
                  </a:lnTo>
                  <a:lnTo>
                    <a:pt x="1447" y="2525"/>
                  </a:lnTo>
                  <a:lnTo>
                    <a:pt x="1180" y="2525"/>
                  </a:lnTo>
                  <a:lnTo>
                    <a:pt x="1180" y="1511"/>
                  </a:lnTo>
                  <a:lnTo>
                    <a:pt x="1204" y="567"/>
                  </a:lnTo>
                  <a:lnTo>
                    <a:pt x="857" y="2517"/>
                  </a:lnTo>
                  <a:lnTo>
                    <a:pt x="598" y="2517"/>
                  </a:lnTo>
                  <a:lnTo>
                    <a:pt x="236" y="575"/>
                  </a:lnTo>
                  <a:lnTo>
                    <a:pt x="260" y="1511"/>
                  </a:lnTo>
                  <a:lnTo>
                    <a:pt x="260" y="2525"/>
                  </a:lnTo>
                  <a:lnTo>
                    <a:pt x="0" y="2525"/>
                  </a:lnTo>
                  <a:lnTo>
                    <a:pt x="0" y="1"/>
                  </a:lnTo>
                  <a:lnTo>
                    <a:pt x="370" y="1"/>
                  </a:lnTo>
                  <a:lnTo>
                    <a:pt x="732" y="2077"/>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6" name="Google Shape;4768;p99">
              <a:extLst>
                <a:ext uri="{FF2B5EF4-FFF2-40B4-BE49-F238E27FC236}">
                  <a16:creationId xmlns:a16="http://schemas.microsoft.com/office/drawing/2014/main" id="{08704C52-48A6-A69F-4193-DD0C6CDE9F2E}"/>
                </a:ext>
              </a:extLst>
            </p:cNvPr>
            <p:cNvSpPr/>
            <p:nvPr/>
          </p:nvSpPr>
          <p:spPr>
            <a:xfrm>
              <a:off x="4968571" y="2473974"/>
              <a:ext cx="44272" cy="146375"/>
            </a:xfrm>
            <a:custGeom>
              <a:avLst/>
              <a:gdLst/>
              <a:ahLst/>
              <a:cxnLst/>
              <a:rect l="l" t="t" r="r" b="b"/>
              <a:pathLst>
                <a:path w="764" h="2526" extrusionOk="0">
                  <a:moveTo>
                    <a:pt x="0" y="1"/>
                  </a:moveTo>
                  <a:lnTo>
                    <a:pt x="299" y="1"/>
                  </a:lnTo>
                  <a:lnTo>
                    <a:pt x="299" y="2274"/>
                  </a:lnTo>
                  <a:lnTo>
                    <a:pt x="763" y="2274"/>
                  </a:lnTo>
                  <a:lnTo>
                    <a:pt x="763" y="2525"/>
                  </a:lnTo>
                  <a:lnTo>
                    <a:pt x="0" y="2525"/>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7" name="Google Shape;4769;p99">
              <a:extLst>
                <a:ext uri="{FF2B5EF4-FFF2-40B4-BE49-F238E27FC236}">
                  <a16:creationId xmlns:a16="http://schemas.microsoft.com/office/drawing/2014/main" id="{D651C6EC-BDC9-30AF-1197-E2B04801EE95}"/>
                </a:ext>
              </a:extLst>
            </p:cNvPr>
            <p:cNvSpPr/>
            <p:nvPr/>
          </p:nvSpPr>
          <p:spPr>
            <a:xfrm>
              <a:off x="4645401" y="2323139"/>
              <a:ext cx="448108" cy="448050"/>
            </a:xfrm>
            <a:custGeom>
              <a:avLst/>
              <a:gdLst/>
              <a:ahLst/>
              <a:cxnLst/>
              <a:rect l="l" t="t" r="r" b="b"/>
              <a:pathLst>
                <a:path w="7733" h="7732" fill="none" extrusionOk="0">
                  <a:moveTo>
                    <a:pt x="1126" y="0"/>
                  </a:moveTo>
                  <a:lnTo>
                    <a:pt x="6608" y="0"/>
                  </a:lnTo>
                  <a:cubicBezTo>
                    <a:pt x="7229" y="0"/>
                    <a:pt x="7732" y="504"/>
                    <a:pt x="7732" y="1125"/>
                  </a:cubicBezTo>
                  <a:lnTo>
                    <a:pt x="7732" y="6607"/>
                  </a:lnTo>
                  <a:cubicBezTo>
                    <a:pt x="7732" y="7228"/>
                    <a:pt x="7229" y="7732"/>
                    <a:pt x="6608" y="7732"/>
                  </a:cubicBezTo>
                  <a:lnTo>
                    <a:pt x="1126" y="7732"/>
                  </a:lnTo>
                  <a:cubicBezTo>
                    <a:pt x="504" y="7732"/>
                    <a:pt x="1" y="7228"/>
                    <a:pt x="1" y="6607"/>
                  </a:cubicBezTo>
                  <a:lnTo>
                    <a:pt x="1" y="5325"/>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8" name="Google Shape;4770;p99">
              <a:extLst>
                <a:ext uri="{FF2B5EF4-FFF2-40B4-BE49-F238E27FC236}">
                  <a16:creationId xmlns:a16="http://schemas.microsoft.com/office/drawing/2014/main" id="{8FF2CDB1-7B6A-1E3B-1A91-9446F4797F6A}"/>
                </a:ext>
              </a:extLst>
            </p:cNvPr>
            <p:cNvSpPr/>
            <p:nvPr/>
          </p:nvSpPr>
          <p:spPr>
            <a:xfrm>
              <a:off x="4691932" y="2309000"/>
              <a:ext cx="32856" cy="32856"/>
            </a:xfrm>
            <a:custGeom>
              <a:avLst/>
              <a:gdLst/>
              <a:ahLst/>
              <a:cxnLst/>
              <a:rect l="l" t="t" r="r" b="b"/>
              <a:pathLst>
                <a:path w="567" h="567" extrusionOk="0">
                  <a:moveTo>
                    <a:pt x="566" y="244"/>
                  </a:moveTo>
                  <a:cubicBezTo>
                    <a:pt x="566" y="457"/>
                    <a:pt x="307" y="567"/>
                    <a:pt x="158" y="409"/>
                  </a:cubicBezTo>
                  <a:cubicBezTo>
                    <a:pt x="0" y="260"/>
                    <a:pt x="110" y="0"/>
                    <a:pt x="331" y="0"/>
                  </a:cubicBezTo>
                  <a:cubicBezTo>
                    <a:pt x="456" y="0"/>
                    <a:pt x="566" y="110"/>
                    <a:pt x="566" y="24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89" name="Google Shape;4771;p99">
              <a:extLst>
                <a:ext uri="{FF2B5EF4-FFF2-40B4-BE49-F238E27FC236}">
                  <a16:creationId xmlns:a16="http://schemas.microsoft.com/office/drawing/2014/main" id="{27DE6C61-32EC-2BE3-5A1A-4392E3BDB454}"/>
                </a:ext>
              </a:extLst>
            </p:cNvPr>
            <p:cNvSpPr/>
            <p:nvPr/>
          </p:nvSpPr>
          <p:spPr>
            <a:xfrm>
              <a:off x="4787603" y="2314910"/>
              <a:ext cx="18775" cy="18775"/>
            </a:xfrm>
            <a:custGeom>
              <a:avLst/>
              <a:gdLst/>
              <a:ahLst/>
              <a:cxnLst/>
              <a:rect l="l" t="t" r="r" b="b"/>
              <a:pathLst>
                <a:path w="324" h="324" extrusionOk="0">
                  <a:moveTo>
                    <a:pt x="323" y="142"/>
                  </a:moveTo>
                  <a:cubicBezTo>
                    <a:pt x="323" y="260"/>
                    <a:pt x="174" y="323"/>
                    <a:pt x="87" y="237"/>
                  </a:cubicBezTo>
                  <a:cubicBezTo>
                    <a:pt x="1" y="150"/>
                    <a:pt x="64" y="1"/>
                    <a:pt x="190" y="1"/>
                  </a:cubicBezTo>
                  <a:cubicBezTo>
                    <a:pt x="260" y="1"/>
                    <a:pt x="323" y="64"/>
                    <a:pt x="323" y="14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0" name="Google Shape;4772;p99">
              <a:extLst>
                <a:ext uri="{FF2B5EF4-FFF2-40B4-BE49-F238E27FC236}">
                  <a16:creationId xmlns:a16="http://schemas.microsoft.com/office/drawing/2014/main" id="{608EA004-7CC8-9FA8-A492-1090E4585A93}"/>
                </a:ext>
              </a:extLst>
            </p:cNvPr>
            <p:cNvSpPr/>
            <p:nvPr/>
          </p:nvSpPr>
          <p:spPr>
            <a:xfrm>
              <a:off x="5082959" y="2476697"/>
              <a:ext cx="18717" cy="18775"/>
            </a:xfrm>
            <a:custGeom>
              <a:avLst/>
              <a:gdLst/>
              <a:ahLst/>
              <a:cxnLst/>
              <a:rect l="l" t="t" r="r" b="b"/>
              <a:pathLst>
                <a:path w="323" h="324" extrusionOk="0">
                  <a:moveTo>
                    <a:pt x="323" y="142"/>
                  </a:moveTo>
                  <a:cubicBezTo>
                    <a:pt x="323" y="260"/>
                    <a:pt x="174" y="323"/>
                    <a:pt x="87" y="237"/>
                  </a:cubicBezTo>
                  <a:cubicBezTo>
                    <a:pt x="1" y="150"/>
                    <a:pt x="63" y="1"/>
                    <a:pt x="181" y="1"/>
                  </a:cubicBezTo>
                  <a:cubicBezTo>
                    <a:pt x="260" y="1"/>
                    <a:pt x="323" y="64"/>
                    <a:pt x="323" y="14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1" name="Google Shape;4773;p99">
              <a:extLst>
                <a:ext uri="{FF2B5EF4-FFF2-40B4-BE49-F238E27FC236}">
                  <a16:creationId xmlns:a16="http://schemas.microsoft.com/office/drawing/2014/main" id="{7F707EB7-B5D6-69C1-EBBA-643948D79759}"/>
                </a:ext>
              </a:extLst>
            </p:cNvPr>
            <p:cNvSpPr/>
            <p:nvPr/>
          </p:nvSpPr>
          <p:spPr>
            <a:xfrm>
              <a:off x="4902454" y="2762954"/>
              <a:ext cx="18775" cy="18717"/>
            </a:xfrm>
            <a:custGeom>
              <a:avLst/>
              <a:gdLst/>
              <a:ahLst/>
              <a:cxnLst/>
              <a:rect l="l" t="t" r="r" b="b"/>
              <a:pathLst>
                <a:path w="324" h="323" extrusionOk="0">
                  <a:moveTo>
                    <a:pt x="323" y="142"/>
                  </a:moveTo>
                  <a:cubicBezTo>
                    <a:pt x="323" y="260"/>
                    <a:pt x="174" y="322"/>
                    <a:pt x="87" y="236"/>
                  </a:cubicBezTo>
                  <a:cubicBezTo>
                    <a:pt x="1" y="149"/>
                    <a:pt x="64" y="0"/>
                    <a:pt x="182" y="0"/>
                  </a:cubicBezTo>
                  <a:cubicBezTo>
                    <a:pt x="260" y="0"/>
                    <a:pt x="323" y="63"/>
                    <a:pt x="323" y="14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2" name="Google Shape;4774;p99">
              <a:extLst>
                <a:ext uri="{FF2B5EF4-FFF2-40B4-BE49-F238E27FC236}">
                  <a16:creationId xmlns:a16="http://schemas.microsoft.com/office/drawing/2014/main" id="{20A65FCB-948D-6287-D6A3-9C214F824AA8}"/>
                </a:ext>
              </a:extLst>
            </p:cNvPr>
            <p:cNvSpPr/>
            <p:nvPr/>
          </p:nvSpPr>
          <p:spPr>
            <a:xfrm>
              <a:off x="5359597" y="2867722"/>
              <a:ext cx="397056" cy="397520"/>
            </a:xfrm>
            <a:custGeom>
              <a:avLst/>
              <a:gdLst/>
              <a:ahLst/>
              <a:cxnLst/>
              <a:rect l="l" t="t" r="r" b="b"/>
              <a:pathLst>
                <a:path w="6852" h="6860" extrusionOk="0">
                  <a:moveTo>
                    <a:pt x="1000" y="1"/>
                  </a:moveTo>
                  <a:lnTo>
                    <a:pt x="5852" y="1"/>
                  </a:lnTo>
                  <a:cubicBezTo>
                    <a:pt x="6411" y="1"/>
                    <a:pt x="6851" y="449"/>
                    <a:pt x="6851" y="1008"/>
                  </a:cubicBezTo>
                  <a:lnTo>
                    <a:pt x="6851" y="5860"/>
                  </a:lnTo>
                  <a:cubicBezTo>
                    <a:pt x="6851" y="6419"/>
                    <a:pt x="6411" y="6859"/>
                    <a:pt x="5852" y="6859"/>
                  </a:cubicBezTo>
                  <a:lnTo>
                    <a:pt x="1000" y="6859"/>
                  </a:lnTo>
                  <a:cubicBezTo>
                    <a:pt x="441" y="6859"/>
                    <a:pt x="1" y="6419"/>
                    <a:pt x="1" y="5860"/>
                  </a:cubicBezTo>
                  <a:lnTo>
                    <a:pt x="1" y="1008"/>
                  </a:lnTo>
                  <a:cubicBezTo>
                    <a:pt x="1" y="449"/>
                    <a:pt x="441" y="1"/>
                    <a:pt x="1000"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3" name="Google Shape;4775;p99">
              <a:extLst>
                <a:ext uri="{FF2B5EF4-FFF2-40B4-BE49-F238E27FC236}">
                  <a16:creationId xmlns:a16="http://schemas.microsoft.com/office/drawing/2014/main" id="{B59AE747-D84F-975A-BA68-2E95E1A186FD}"/>
                </a:ext>
              </a:extLst>
            </p:cNvPr>
            <p:cNvSpPr/>
            <p:nvPr/>
          </p:nvSpPr>
          <p:spPr>
            <a:xfrm>
              <a:off x="5376460" y="2867722"/>
              <a:ext cx="380657" cy="380657"/>
            </a:xfrm>
            <a:custGeom>
              <a:avLst/>
              <a:gdLst/>
              <a:ahLst/>
              <a:cxnLst/>
              <a:rect l="l" t="t" r="r" b="b"/>
              <a:pathLst>
                <a:path w="6569" h="6569" extrusionOk="0">
                  <a:moveTo>
                    <a:pt x="6568" y="1008"/>
                  </a:moveTo>
                  <a:cubicBezTo>
                    <a:pt x="6568" y="449"/>
                    <a:pt x="6120" y="1"/>
                    <a:pt x="5569" y="1"/>
                  </a:cubicBezTo>
                  <a:lnTo>
                    <a:pt x="709" y="1"/>
                  </a:lnTo>
                  <a:cubicBezTo>
                    <a:pt x="441" y="1"/>
                    <a:pt x="189" y="111"/>
                    <a:pt x="1" y="300"/>
                  </a:cubicBezTo>
                  <a:lnTo>
                    <a:pt x="6269" y="6568"/>
                  </a:lnTo>
                  <a:cubicBezTo>
                    <a:pt x="6458" y="6380"/>
                    <a:pt x="6568" y="6128"/>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4" name="Google Shape;4776;p99">
              <a:extLst>
                <a:ext uri="{FF2B5EF4-FFF2-40B4-BE49-F238E27FC236}">
                  <a16:creationId xmlns:a16="http://schemas.microsoft.com/office/drawing/2014/main" id="{555DF5B1-40E2-D8D1-5B8D-85557CC56862}"/>
                </a:ext>
              </a:extLst>
            </p:cNvPr>
            <p:cNvSpPr/>
            <p:nvPr/>
          </p:nvSpPr>
          <p:spPr>
            <a:xfrm>
              <a:off x="5440723" y="2978979"/>
              <a:ext cx="66640" cy="170482"/>
            </a:xfrm>
            <a:custGeom>
              <a:avLst/>
              <a:gdLst/>
              <a:ahLst/>
              <a:cxnLst/>
              <a:rect l="l" t="t" r="r" b="b"/>
              <a:pathLst>
                <a:path w="1150" h="2942" extrusionOk="0">
                  <a:moveTo>
                    <a:pt x="1" y="0"/>
                  </a:moveTo>
                  <a:lnTo>
                    <a:pt x="591" y="0"/>
                  </a:lnTo>
                  <a:cubicBezTo>
                    <a:pt x="850" y="0"/>
                    <a:pt x="1015" y="110"/>
                    <a:pt x="1078" y="323"/>
                  </a:cubicBezTo>
                  <a:cubicBezTo>
                    <a:pt x="1125" y="480"/>
                    <a:pt x="1149" y="637"/>
                    <a:pt x="1141" y="802"/>
                  </a:cubicBezTo>
                  <a:cubicBezTo>
                    <a:pt x="1141" y="983"/>
                    <a:pt x="1141" y="1117"/>
                    <a:pt x="1133" y="1211"/>
                  </a:cubicBezTo>
                  <a:cubicBezTo>
                    <a:pt x="1125" y="1369"/>
                    <a:pt x="1070" y="1526"/>
                    <a:pt x="968" y="1652"/>
                  </a:cubicBezTo>
                  <a:cubicBezTo>
                    <a:pt x="866" y="1746"/>
                    <a:pt x="732" y="1801"/>
                    <a:pt x="591" y="1785"/>
                  </a:cubicBezTo>
                  <a:lnTo>
                    <a:pt x="347" y="1785"/>
                  </a:lnTo>
                  <a:lnTo>
                    <a:pt x="347" y="2942"/>
                  </a:lnTo>
                  <a:lnTo>
                    <a:pt x="1" y="2942"/>
                  </a:lnTo>
                  <a:close/>
                  <a:moveTo>
                    <a:pt x="803" y="834"/>
                  </a:moveTo>
                  <a:cubicBezTo>
                    <a:pt x="811" y="684"/>
                    <a:pt x="795" y="543"/>
                    <a:pt x="756" y="401"/>
                  </a:cubicBezTo>
                  <a:cubicBezTo>
                    <a:pt x="724" y="323"/>
                    <a:pt x="654" y="267"/>
                    <a:pt x="567" y="275"/>
                  </a:cubicBezTo>
                  <a:lnTo>
                    <a:pt x="347" y="275"/>
                  </a:lnTo>
                  <a:lnTo>
                    <a:pt x="347" y="1502"/>
                  </a:lnTo>
                  <a:lnTo>
                    <a:pt x="559" y="1502"/>
                  </a:lnTo>
                  <a:cubicBezTo>
                    <a:pt x="646" y="1510"/>
                    <a:pt x="724" y="1455"/>
                    <a:pt x="756" y="1369"/>
                  </a:cubicBezTo>
                  <a:cubicBezTo>
                    <a:pt x="795" y="1211"/>
                    <a:pt x="811" y="1054"/>
                    <a:pt x="803" y="88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5" name="Google Shape;4777;p99">
              <a:extLst>
                <a:ext uri="{FF2B5EF4-FFF2-40B4-BE49-F238E27FC236}">
                  <a16:creationId xmlns:a16="http://schemas.microsoft.com/office/drawing/2014/main" id="{36EA99E1-349C-47F7-C050-4932F316683E}"/>
                </a:ext>
              </a:extLst>
            </p:cNvPr>
            <p:cNvSpPr/>
            <p:nvPr/>
          </p:nvSpPr>
          <p:spPr>
            <a:xfrm>
              <a:off x="5526890" y="2978979"/>
              <a:ext cx="67509" cy="170482"/>
            </a:xfrm>
            <a:custGeom>
              <a:avLst/>
              <a:gdLst/>
              <a:ahLst/>
              <a:cxnLst/>
              <a:rect l="l" t="t" r="r" b="b"/>
              <a:pathLst>
                <a:path w="1165" h="2942" extrusionOk="0">
                  <a:moveTo>
                    <a:pt x="818" y="0"/>
                  </a:moveTo>
                  <a:lnTo>
                    <a:pt x="1164" y="0"/>
                  </a:lnTo>
                  <a:lnTo>
                    <a:pt x="1164" y="2942"/>
                  </a:lnTo>
                  <a:lnTo>
                    <a:pt x="818" y="2942"/>
                  </a:lnTo>
                  <a:lnTo>
                    <a:pt x="818" y="1518"/>
                  </a:lnTo>
                  <a:lnTo>
                    <a:pt x="346" y="1518"/>
                  </a:lnTo>
                  <a:lnTo>
                    <a:pt x="346" y="2942"/>
                  </a:lnTo>
                  <a:lnTo>
                    <a:pt x="0" y="2942"/>
                  </a:lnTo>
                  <a:lnTo>
                    <a:pt x="0" y="0"/>
                  </a:lnTo>
                  <a:lnTo>
                    <a:pt x="346" y="0"/>
                  </a:lnTo>
                  <a:lnTo>
                    <a:pt x="346" y="1235"/>
                  </a:lnTo>
                  <a:lnTo>
                    <a:pt x="818" y="1235"/>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6" name="Google Shape;4778;p99">
              <a:extLst>
                <a:ext uri="{FF2B5EF4-FFF2-40B4-BE49-F238E27FC236}">
                  <a16:creationId xmlns:a16="http://schemas.microsoft.com/office/drawing/2014/main" id="{8E46C4CB-E227-C405-C164-7C32A63BD572}"/>
                </a:ext>
              </a:extLst>
            </p:cNvPr>
            <p:cNvSpPr/>
            <p:nvPr/>
          </p:nvSpPr>
          <p:spPr>
            <a:xfrm>
              <a:off x="5622155" y="2978979"/>
              <a:ext cx="66582" cy="170482"/>
            </a:xfrm>
            <a:custGeom>
              <a:avLst/>
              <a:gdLst/>
              <a:ahLst/>
              <a:cxnLst/>
              <a:rect l="l" t="t" r="r" b="b"/>
              <a:pathLst>
                <a:path w="1149" h="2942" extrusionOk="0">
                  <a:moveTo>
                    <a:pt x="8" y="0"/>
                  </a:moveTo>
                  <a:lnTo>
                    <a:pt x="598" y="0"/>
                  </a:lnTo>
                  <a:cubicBezTo>
                    <a:pt x="857" y="0"/>
                    <a:pt x="1023" y="110"/>
                    <a:pt x="1085" y="323"/>
                  </a:cubicBezTo>
                  <a:cubicBezTo>
                    <a:pt x="1133" y="480"/>
                    <a:pt x="1148" y="637"/>
                    <a:pt x="1148" y="802"/>
                  </a:cubicBezTo>
                  <a:cubicBezTo>
                    <a:pt x="1148" y="983"/>
                    <a:pt x="1148" y="1117"/>
                    <a:pt x="1133" y="1211"/>
                  </a:cubicBezTo>
                  <a:cubicBezTo>
                    <a:pt x="1125" y="1369"/>
                    <a:pt x="1070" y="1526"/>
                    <a:pt x="975" y="1652"/>
                  </a:cubicBezTo>
                  <a:cubicBezTo>
                    <a:pt x="873" y="1746"/>
                    <a:pt x="732" y="1801"/>
                    <a:pt x="598" y="1785"/>
                  </a:cubicBezTo>
                  <a:lnTo>
                    <a:pt x="346" y="1785"/>
                  </a:lnTo>
                  <a:lnTo>
                    <a:pt x="346" y="2942"/>
                  </a:lnTo>
                  <a:lnTo>
                    <a:pt x="0" y="2942"/>
                  </a:lnTo>
                  <a:close/>
                  <a:moveTo>
                    <a:pt x="802" y="834"/>
                  </a:moveTo>
                  <a:cubicBezTo>
                    <a:pt x="810" y="684"/>
                    <a:pt x="794" y="543"/>
                    <a:pt x="755" y="401"/>
                  </a:cubicBezTo>
                  <a:cubicBezTo>
                    <a:pt x="732" y="323"/>
                    <a:pt x="653" y="267"/>
                    <a:pt x="574" y="275"/>
                  </a:cubicBezTo>
                  <a:lnTo>
                    <a:pt x="354" y="275"/>
                  </a:lnTo>
                  <a:lnTo>
                    <a:pt x="354" y="1502"/>
                  </a:lnTo>
                  <a:lnTo>
                    <a:pt x="558" y="1502"/>
                  </a:lnTo>
                  <a:cubicBezTo>
                    <a:pt x="653" y="1510"/>
                    <a:pt x="732" y="1455"/>
                    <a:pt x="755" y="1369"/>
                  </a:cubicBezTo>
                  <a:cubicBezTo>
                    <a:pt x="802" y="1211"/>
                    <a:pt x="818" y="1054"/>
                    <a:pt x="810" y="88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7" name="Google Shape;4779;p99">
              <a:extLst>
                <a:ext uri="{FF2B5EF4-FFF2-40B4-BE49-F238E27FC236}">
                  <a16:creationId xmlns:a16="http://schemas.microsoft.com/office/drawing/2014/main" id="{D29A3CFD-429A-8E76-CC0F-6CD8D8CE7669}"/>
                </a:ext>
              </a:extLst>
            </p:cNvPr>
            <p:cNvSpPr/>
            <p:nvPr/>
          </p:nvSpPr>
          <p:spPr>
            <a:xfrm>
              <a:off x="5332710" y="2843152"/>
              <a:ext cx="448108" cy="448050"/>
            </a:xfrm>
            <a:custGeom>
              <a:avLst/>
              <a:gdLst/>
              <a:ahLst/>
              <a:cxnLst/>
              <a:rect l="l" t="t" r="r" b="b"/>
              <a:pathLst>
                <a:path w="7733" h="7732" fill="none" extrusionOk="0">
                  <a:moveTo>
                    <a:pt x="7732" y="1125"/>
                  </a:moveTo>
                  <a:lnTo>
                    <a:pt x="7732" y="6607"/>
                  </a:lnTo>
                  <a:cubicBezTo>
                    <a:pt x="7732" y="7228"/>
                    <a:pt x="7229" y="7732"/>
                    <a:pt x="6607" y="7732"/>
                  </a:cubicBezTo>
                  <a:lnTo>
                    <a:pt x="1125" y="7732"/>
                  </a:lnTo>
                  <a:cubicBezTo>
                    <a:pt x="504" y="7732"/>
                    <a:pt x="1" y="7228"/>
                    <a:pt x="1" y="6607"/>
                  </a:cubicBezTo>
                  <a:lnTo>
                    <a:pt x="1" y="1125"/>
                  </a:lnTo>
                  <a:cubicBezTo>
                    <a:pt x="1" y="504"/>
                    <a:pt x="504" y="0"/>
                    <a:pt x="1125" y="0"/>
                  </a:cubicBezTo>
                  <a:lnTo>
                    <a:pt x="4735" y="0"/>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8" name="Google Shape;4780;p99">
              <a:extLst>
                <a:ext uri="{FF2B5EF4-FFF2-40B4-BE49-F238E27FC236}">
                  <a16:creationId xmlns:a16="http://schemas.microsoft.com/office/drawing/2014/main" id="{E459FEC7-FA99-554F-8BC3-763F282DE017}"/>
                </a:ext>
              </a:extLst>
            </p:cNvPr>
            <p:cNvSpPr/>
            <p:nvPr/>
          </p:nvSpPr>
          <p:spPr>
            <a:xfrm>
              <a:off x="5657213" y="3280650"/>
              <a:ext cx="18775" cy="18775"/>
            </a:xfrm>
            <a:custGeom>
              <a:avLst/>
              <a:gdLst/>
              <a:ahLst/>
              <a:cxnLst/>
              <a:rect l="l" t="t" r="r" b="b"/>
              <a:pathLst>
                <a:path w="324" h="324" extrusionOk="0">
                  <a:moveTo>
                    <a:pt x="182" y="323"/>
                  </a:moveTo>
                  <a:cubicBezTo>
                    <a:pt x="64" y="323"/>
                    <a:pt x="1" y="174"/>
                    <a:pt x="87" y="87"/>
                  </a:cubicBezTo>
                  <a:cubicBezTo>
                    <a:pt x="174" y="1"/>
                    <a:pt x="323" y="64"/>
                    <a:pt x="323" y="182"/>
                  </a:cubicBezTo>
                  <a:cubicBezTo>
                    <a:pt x="323" y="260"/>
                    <a:pt x="260" y="323"/>
                    <a:pt x="182" y="32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99" name="Google Shape;4781;p99">
              <a:extLst>
                <a:ext uri="{FF2B5EF4-FFF2-40B4-BE49-F238E27FC236}">
                  <a16:creationId xmlns:a16="http://schemas.microsoft.com/office/drawing/2014/main" id="{76EF5F03-19B0-0853-9208-90273E545560}"/>
                </a:ext>
              </a:extLst>
            </p:cNvPr>
            <p:cNvSpPr/>
            <p:nvPr/>
          </p:nvSpPr>
          <p:spPr>
            <a:xfrm>
              <a:off x="5322222" y="2949774"/>
              <a:ext cx="18311" cy="18775"/>
            </a:xfrm>
            <a:custGeom>
              <a:avLst/>
              <a:gdLst/>
              <a:ahLst/>
              <a:cxnLst/>
              <a:rect l="l" t="t" r="r" b="b"/>
              <a:pathLst>
                <a:path w="316" h="324" extrusionOk="0">
                  <a:moveTo>
                    <a:pt x="182" y="323"/>
                  </a:moveTo>
                  <a:cubicBezTo>
                    <a:pt x="56" y="323"/>
                    <a:pt x="1" y="174"/>
                    <a:pt x="87" y="87"/>
                  </a:cubicBezTo>
                  <a:cubicBezTo>
                    <a:pt x="174" y="1"/>
                    <a:pt x="315" y="64"/>
                    <a:pt x="315" y="189"/>
                  </a:cubicBezTo>
                  <a:cubicBezTo>
                    <a:pt x="315" y="260"/>
                    <a:pt x="252" y="323"/>
                    <a:pt x="182" y="32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0" name="Google Shape;4782;p99">
              <a:extLst>
                <a:ext uri="{FF2B5EF4-FFF2-40B4-BE49-F238E27FC236}">
                  <a16:creationId xmlns:a16="http://schemas.microsoft.com/office/drawing/2014/main" id="{47645EDD-9C7A-B704-17E6-6878D20EA626}"/>
                </a:ext>
              </a:extLst>
            </p:cNvPr>
            <p:cNvSpPr/>
            <p:nvPr/>
          </p:nvSpPr>
          <p:spPr>
            <a:xfrm>
              <a:off x="3808647" y="1995914"/>
              <a:ext cx="397056" cy="397462"/>
            </a:xfrm>
            <a:custGeom>
              <a:avLst/>
              <a:gdLst/>
              <a:ahLst/>
              <a:cxnLst/>
              <a:rect l="l" t="t" r="r" b="b"/>
              <a:pathLst>
                <a:path w="6852" h="6859" extrusionOk="0">
                  <a:moveTo>
                    <a:pt x="999" y="0"/>
                  </a:moveTo>
                  <a:lnTo>
                    <a:pt x="5852" y="0"/>
                  </a:lnTo>
                  <a:cubicBezTo>
                    <a:pt x="6411" y="0"/>
                    <a:pt x="6851" y="448"/>
                    <a:pt x="6851" y="999"/>
                  </a:cubicBezTo>
                  <a:lnTo>
                    <a:pt x="6851" y="5860"/>
                  </a:lnTo>
                  <a:cubicBezTo>
                    <a:pt x="6851" y="6410"/>
                    <a:pt x="6411" y="6858"/>
                    <a:pt x="5852" y="6858"/>
                  </a:cubicBezTo>
                  <a:lnTo>
                    <a:pt x="999" y="6858"/>
                  </a:lnTo>
                  <a:cubicBezTo>
                    <a:pt x="441" y="6858"/>
                    <a:pt x="0" y="6410"/>
                    <a:pt x="0" y="5860"/>
                  </a:cubicBezTo>
                  <a:lnTo>
                    <a:pt x="0" y="999"/>
                  </a:lnTo>
                  <a:cubicBezTo>
                    <a:pt x="0" y="448"/>
                    <a:pt x="441" y="0"/>
                    <a:pt x="999" y="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1" name="Google Shape;4783;p99">
              <a:extLst>
                <a:ext uri="{FF2B5EF4-FFF2-40B4-BE49-F238E27FC236}">
                  <a16:creationId xmlns:a16="http://schemas.microsoft.com/office/drawing/2014/main" id="{8BA3EB48-1EFD-347C-01AD-599E5E4A83BB}"/>
                </a:ext>
              </a:extLst>
            </p:cNvPr>
            <p:cNvSpPr/>
            <p:nvPr/>
          </p:nvSpPr>
          <p:spPr>
            <a:xfrm>
              <a:off x="3825509" y="1995914"/>
              <a:ext cx="380599" cy="380599"/>
            </a:xfrm>
            <a:custGeom>
              <a:avLst/>
              <a:gdLst/>
              <a:ahLst/>
              <a:cxnLst/>
              <a:rect l="l" t="t" r="r" b="b"/>
              <a:pathLst>
                <a:path w="6568" h="6568" extrusionOk="0">
                  <a:moveTo>
                    <a:pt x="6560" y="999"/>
                  </a:moveTo>
                  <a:cubicBezTo>
                    <a:pt x="6560" y="448"/>
                    <a:pt x="6112" y="0"/>
                    <a:pt x="5561" y="0"/>
                  </a:cubicBezTo>
                  <a:lnTo>
                    <a:pt x="708" y="0"/>
                  </a:lnTo>
                  <a:cubicBezTo>
                    <a:pt x="441" y="0"/>
                    <a:pt x="189" y="110"/>
                    <a:pt x="0" y="299"/>
                  </a:cubicBezTo>
                  <a:lnTo>
                    <a:pt x="6269" y="6567"/>
                  </a:lnTo>
                  <a:cubicBezTo>
                    <a:pt x="6458" y="6379"/>
                    <a:pt x="6568" y="6127"/>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2" name="Google Shape;4784;p99">
              <a:extLst>
                <a:ext uri="{FF2B5EF4-FFF2-40B4-BE49-F238E27FC236}">
                  <a16:creationId xmlns:a16="http://schemas.microsoft.com/office/drawing/2014/main" id="{B118018A-5170-8E39-E35F-EE4D834E98E2}"/>
                </a:ext>
              </a:extLst>
            </p:cNvPr>
            <p:cNvSpPr/>
            <p:nvPr/>
          </p:nvSpPr>
          <p:spPr>
            <a:xfrm>
              <a:off x="3851933" y="2113024"/>
              <a:ext cx="58411" cy="162311"/>
            </a:xfrm>
            <a:custGeom>
              <a:avLst/>
              <a:gdLst/>
              <a:ahLst/>
              <a:cxnLst/>
              <a:rect l="l" t="t" r="r" b="b"/>
              <a:pathLst>
                <a:path w="1008" h="2801" extrusionOk="0">
                  <a:moveTo>
                    <a:pt x="685" y="0"/>
                  </a:moveTo>
                  <a:lnTo>
                    <a:pt x="1007" y="0"/>
                  </a:lnTo>
                  <a:lnTo>
                    <a:pt x="1007" y="2092"/>
                  </a:lnTo>
                  <a:cubicBezTo>
                    <a:pt x="1007" y="2557"/>
                    <a:pt x="842" y="2792"/>
                    <a:pt x="520" y="2792"/>
                  </a:cubicBezTo>
                  <a:cubicBezTo>
                    <a:pt x="370" y="2800"/>
                    <a:pt x="229" y="2745"/>
                    <a:pt x="134" y="2635"/>
                  </a:cubicBezTo>
                  <a:cubicBezTo>
                    <a:pt x="40" y="2486"/>
                    <a:pt x="1" y="2321"/>
                    <a:pt x="9" y="2148"/>
                  </a:cubicBezTo>
                  <a:lnTo>
                    <a:pt x="9" y="1786"/>
                  </a:lnTo>
                  <a:lnTo>
                    <a:pt x="331" y="1786"/>
                  </a:lnTo>
                  <a:lnTo>
                    <a:pt x="331" y="2124"/>
                  </a:lnTo>
                  <a:cubicBezTo>
                    <a:pt x="323" y="2210"/>
                    <a:pt x="331" y="2297"/>
                    <a:pt x="347" y="2384"/>
                  </a:cubicBezTo>
                  <a:cubicBezTo>
                    <a:pt x="355" y="2407"/>
                    <a:pt x="370" y="2431"/>
                    <a:pt x="386" y="2454"/>
                  </a:cubicBezTo>
                  <a:cubicBezTo>
                    <a:pt x="410" y="2494"/>
                    <a:pt x="457" y="2517"/>
                    <a:pt x="512" y="2509"/>
                  </a:cubicBezTo>
                  <a:cubicBezTo>
                    <a:pt x="559" y="2517"/>
                    <a:pt x="606" y="2494"/>
                    <a:pt x="630" y="2454"/>
                  </a:cubicBezTo>
                  <a:cubicBezTo>
                    <a:pt x="661" y="2407"/>
                    <a:pt x="669" y="2360"/>
                    <a:pt x="677" y="2313"/>
                  </a:cubicBezTo>
                  <a:cubicBezTo>
                    <a:pt x="677" y="2250"/>
                    <a:pt x="685" y="2187"/>
                    <a:pt x="685" y="210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3" name="Google Shape;4785;p99">
              <a:extLst>
                <a:ext uri="{FF2B5EF4-FFF2-40B4-BE49-F238E27FC236}">
                  <a16:creationId xmlns:a16="http://schemas.microsoft.com/office/drawing/2014/main" id="{D21DDDA1-2815-EA0C-FF24-1BD6C1317079}"/>
                </a:ext>
              </a:extLst>
            </p:cNvPr>
            <p:cNvSpPr/>
            <p:nvPr/>
          </p:nvSpPr>
          <p:spPr>
            <a:xfrm>
              <a:off x="3929408" y="2113024"/>
              <a:ext cx="73014" cy="159587"/>
            </a:xfrm>
            <a:custGeom>
              <a:avLst/>
              <a:gdLst/>
              <a:ahLst/>
              <a:cxnLst/>
              <a:rect l="l" t="t" r="r" b="b"/>
              <a:pathLst>
                <a:path w="1260" h="2754" extrusionOk="0">
                  <a:moveTo>
                    <a:pt x="410" y="0"/>
                  </a:moveTo>
                  <a:lnTo>
                    <a:pt x="803" y="0"/>
                  </a:lnTo>
                  <a:lnTo>
                    <a:pt x="1259" y="2753"/>
                  </a:lnTo>
                  <a:lnTo>
                    <a:pt x="952" y="2753"/>
                  </a:lnTo>
                  <a:lnTo>
                    <a:pt x="874" y="2226"/>
                  </a:lnTo>
                  <a:lnTo>
                    <a:pt x="378" y="2226"/>
                  </a:lnTo>
                  <a:lnTo>
                    <a:pt x="307" y="2753"/>
                  </a:lnTo>
                  <a:lnTo>
                    <a:pt x="1" y="2753"/>
                  </a:lnTo>
                  <a:close/>
                  <a:moveTo>
                    <a:pt x="410" y="1967"/>
                  </a:moveTo>
                  <a:lnTo>
                    <a:pt x="834" y="1967"/>
                  </a:lnTo>
                  <a:lnTo>
                    <a:pt x="614" y="512"/>
                  </a:lnTo>
                  <a:lnTo>
                    <a:pt x="614" y="512"/>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4" name="Google Shape;4786;p99">
              <a:extLst>
                <a:ext uri="{FF2B5EF4-FFF2-40B4-BE49-F238E27FC236}">
                  <a16:creationId xmlns:a16="http://schemas.microsoft.com/office/drawing/2014/main" id="{710AF167-3B2C-839D-62AE-DFA8303515F9}"/>
                </a:ext>
              </a:extLst>
            </p:cNvPr>
            <p:cNvSpPr/>
            <p:nvPr/>
          </p:nvSpPr>
          <p:spPr>
            <a:xfrm>
              <a:off x="4009665" y="2113024"/>
              <a:ext cx="72956" cy="159587"/>
            </a:xfrm>
            <a:custGeom>
              <a:avLst/>
              <a:gdLst/>
              <a:ahLst/>
              <a:cxnLst/>
              <a:rect l="l" t="t" r="r" b="b"/>
              <a:pathLst>
                <a:path w="1259" h="2754" extrusionOk="0">
                  <a:moveTo>
                    <a:pt x="952" y="0"/>
                  </a:moveTo>
                  <a:lnTo>
                    <a:pt x="1258" y="0"/>
                  </a:lnTo>
                  <a:lnTo>
                    <a:pt x="834" y="2753"/>
                  </a:lnTo>
                  <a:lnTo>
                    <a:pt x="464" y="2753"/>
                  </a:lnTo>
                  <a:lnTo>
                    <a:pt x="0" y="0"/>
                  </a:lnTo>
                  <a:lnTo>
                    <a:pt x="307" y="0"/>
                  </a:lnTo>
                  <a:lnTo>
                    <a:pt x="496" y="1172"/>
                  </a:lnTo>
                  <a:lnTo>
                    <a:pt x="653" y="2195"/>
                  </a:lnTo>
                  <a:lnTo>
                    <a:pt x="653" y="2195"/>
                  </a:lnTo>
                  <a:lnTo>
                    <a:pt x="794" y="1172"/>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5" name="Google Shape;4787;p99">
              <a:extLst>
                <a:ext uri="{FF2B5EF4-FFF2-40B4-BE49-F238E27FC236}">
                  <a16:creationId xmlns:a16="http://schemas.microsoft.com/office/drawing/2014/main" id="{B91D70A6-7EF6-9940-6726-C5721136CFE2}"/>
                </a:ext>
              </a:extLst>
            </p:cNvPr>
            <p:cNvSpPr/>
            <p:nvPr/>
          </p:nvSpPr>
          <p:spPr>
            <a:xfrm>
              <a:off x="4090327" y="2113024"/>
              <a:ext cx="72956" cy="159587"/>
            </a:xfrm>
            <a:custGeom>
              <a:avLst/>
              <a:gdLst/>
              <a:ahLst/>
              <a:cxnLst/>
              <a:rect l="l" t="t" r="r" b="b"/>
              <a:pathLst>
                <a:path w="1259" h="2754" extrusionOk="0">
                  <a:moveTo>
                    <a:pt x="409" y="0"/>
                  </a:moveTo>
                  <a:lnTo>
                    <a:pt x="802" y="0"/>
                  </a:lnTo>
                  <a:lnTo>
                    <a:pt x="1259" y="2753"/>
                  </a:lnTo>
                  <a:lnTo>
                    <a:pt x="952" y="2753"/>
                  </a:lnTo>
                  <a:lnTo>
                    <a:pt x="881" y="2226"/>
                  </a:lnTo>
                  <a:lnTo>
                    <a:pt x="378" y="2226"/>
                  </a:lnTo>
                  <a:lnTo>
                    <a:pt x="307" y="2753"/>
                  </a:lnTo>
                  <a:lnTo>
                    <a:pt x="0" y="2753"/>
                  </a:lnTo>
                  <a:close/>
                  <a:moveTo>
                    <a:pt x="409" y="1967"/>
                  </a:moveTo>
                  <a:lnTo>
                    <a:pt x="834" y="1967"/>
                  </a:lnTo>
                  <a:lnTo>
                    <a:pt x="614" y="512"/>
                  </a:lnTo>
                  <a:lnTo>
                    <a:pt x="614" y="512"/>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6" name="Google Shape;4788;p99">
              <a:extLst>
                <a:ext uri="{FF2B5EF4-FFF2-40B4-BE49-F238E27FC236}">
                  <a16:creationId xmlns:a16="http://schemas.microsoft.com/office/drawing/2014/main" id="{9F5C83AB-25AE-AD02-E412-70F3CF7DC95C}"/>
                </a:ext>
              </a:extLst>
            </p:cNvPr>
            <p:cNvSpPr/>
            <p:nvPr/>
          </p:nvSpPr>
          <p:spPr>
            <a:xfrm>
              <a:off x="3785874" y="1970359"/>
              <a:ext cx="448050" cy="448050"/>
            </a:xfrm>
            <a:custGeom>
              <a:avLst/>
              <a:gdLst/>
              <a:ahLst/>
              <a:cxnLst/>
              <a:rect l="l" t="t" r="r" b="b"/>
              <a:pathLst>
                <a:path w="7732" h="7732" fill="none" extrusionOk="0">
                  <a:moveTo>
                    <a:pt x="0" y="6198"/>
                  </a:moveTo>
                  <a:lnTo>
                    <a:pt x="0" y="1125"/>
                  </a:lnTo>
                  <a:cubicBezTo>
                    <a:pt x="0" y="504"/>
                    <a:pt x="504" y="1"/>
                    <a:pt x="1125" y="1"/>
                  </a:cubicBezTo>
                  <a:lnTo>
                    <a:pt x="6607" y="1"/>
                  </a:lnTo>
                  <a:cubicBezTo>
                    <a:pt x="7228" y="1"/>
                    <a:pt x="7732" y="504"/>
                    <a:pt x="7732" y="1125"/>
                  </a:cubicBezTo>
                  <a:lnTo>
                    <a:pt x="7732" y="6607"/>
                  </a:lnTo>
                  <a:cubicBezTo>
                    <a:pt x="7732" y="7229"/>
                    <a:pt x="7228" y="7732"/>
                    <a:pt x="6607" y="7732"/>
                  </a:cubicBezTo>
                  <a:lnTo>
                    <a:pt x="5396" y="7732"/>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7" name="Google Shape;4789;p99">
              <a:extLst>
                <a:ext uri="{FF2B5EF4-FFF2-40B4-BE49-F238E27FC236}">
                  <a16:creationId xmlns:a16="http://schemas.microsoft.com/office/drawing/2014/main" id="{043EE2CA-3862-0902-6860-E173AE6D935F}"/>
                </a:ext>
              </a:extLst>
            </p:cNvPr>
            <p:cNvSpPr/>
            <p:nvPr/>
          </p:nvSpPr>
          <p:spPr>
            <a:xfrm>
              <a:off x="3771735" y="2315374"/>
              <a:ext cx="27873" cy="27873"/>
            </a:xfrm>
            <a:custGeom>
              <a:avLst/>
              <a:gdLst/>
              <a:ahLst/>
              <a:cxnLst/>
              <a:rect l="l" t="t" r="r" b="b"/>
              <a:pathLst>
                <a:path w="481" h="481" extrusionOk="0">
                  <a:moveTo>
                    <a:pt x="480" y="244"/>
                  </a:moveTo>
                  <a:cubicBezTo>
                    <a:pt x="480" y="378"/>
                    <a:pt x="378" y="480"/>
                    <a:pt x="244" y="480"/>
                  </a:cubicBezTo>
                  <a:cubicBezTo>
                    <a:pt x="111" y="480"/>
                    <a:pt x="0" y="378"/>
                    <a:pt x="0" y="244"/>
                  </a:cubicBezTo>
                  <a:cubicBezTo>
                    <a:pt x="0" y="111"/>
                    <a:pt x="111" y="0"/>
                    <a:pt x="244" y="0"/>
                  </a:cubicBezTo>
                  <a:cubicBezTo>
                    <a:pt x="378" y="0"/>
                    <a:pt x="480" y="111"/>
                    <a:pt x="480" y="24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8" name="Google Shape;4790;p99">
              <a:extLst>
                <a:ext uri="{FF2B5EF4-FFF2-40B4-BE49-F238E27FC236}">
                  <a16:creationId xmlns:a16="http://schemas.microsoft.com/office/drawing/2014/main" id="{78507218-AC97-BBFB-652C-4999346F8982}"/>
                </a:ext>
              </a:extLst>
            </p:cNvPr>
            <p:cNvSpPr/>
            <p:nvPr/>
          </p:nvSpPr>
          <p:spPr>
            <a:xfrm>
              <a:off x="3412116" y="2724188"/>
              <a:ext cx="448108" cy="448514"/>
            </a:xfrm>
            <a:custGeom>
              <a:avLst/>
              <a:gdLst/>
              <a:ahLst/>
              <a:cxnLst/>
              <a:rect l="l" t="t" r="r" b="b"/>
              <a:pathLst>
                <a:path w="7733" h="7740" fill="none" extrusionOk="0">
                  <a:moveTo>
                    <a:pt x="7732" y="1133"/>
                  </a:moveTo>
                  <a:lnTo>
                    <a:pt x="7732" y="6607"/>
                  </a:lnTo>
                  <a:cubicBezTo>
                    <a:pt x="7732" y="7229"/>
                    <a:pt x="7229" y="7732"/>
                    <a:pt x="6608" y="7740"/>
                  </a:cubicBezTo>
                  <a:lnTo>
                    <a:pt x="1125" y="7740"/>
                  </a:lnTo>
                  <a:cubicBezTo>
                    <a:pt x="504" y="7732"/>
                    <a:pt x="1" y="7229"/>
                    <a:pt x="1" y="6607"/>
                  </a:cubicBezTo>
                  <a:lnTo>
                    <a:pt x="1" y="1133"/>
                  </a:lnTo>
                  <a:cubicBezTo>
                    <a:pt x="1" y="504"/>
                    <a:pt x="504" y="0"/>
                    <a:pt x="1125" y="0"/>
                  </a:cubicBezTo>
                  <a:lnTo>
                    <a:pt x="3878" y="0"/>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09" name="Google Shape;4791;p99">
              <a:extLst>
                <a:ext uri="{FF2B5EF4-FFF2-40B4-BE49-F238E27FC236}">
                  <a16:creationId xmlns:a16="http://schemas.microsoft.com/office/drawing/2014/main" id="{EA78FA54-CD6E-1D67-ED21-4E19DC0A730D}"/>
                </a:ext>
              </a:extLst>
            </p:cNvPr>
            <p:cNvSpPr/>
            <p:nvPr/>
          </p:nvSpPr>
          <p:spPr>
            <a:xfrm>
              <a:off x="3437670" y="2749684"/>
              <a:ext cx="396998" cy="397520"/>
            </a:xfrm>
            <a:custGeom>
              <a:avLst/>
              <a:gdLst/>
              <a:ahLst/>
              <a:cxnLst/>
              <a:rect l="l" t="t" r="r" b="b"/>
              <a:pathLst>
                <a:path w="6851" h="6860" extrusionOk="0">
                  <a:moveTo>
                    <a:pt x="999" y="1"/>
                  </a:moveTo>
                  <a:lnTo>
                    <a:pt x="5852" y="1"/>
                  </a:lnTo>
                  <a:cubicBezTo>
                    <a:pt x="6410" y="1"/>
                    <a:pt x="6851" y="449"/>
                    <a:pt x="6851" y="1000"/>
                  </a:cubicBezTo>
                  <a:lnTo>
                    <a:pt x="6851" y="5860"/>
                  </a:lnTo>
                  <a:cubicBezTo>
                    <a:pt x="6851" y="6411"/>
                    <a:pt x="6410" y="6859"/>
                    <a:pt x="5852" y="6859"/>
                  </a:cubicBezTo>
                  <a:lnTo>
                    <a:pt x="999" y="6859"/>
                  </a:lnTo>
                  <a:cubicBezTo>
                    <a:pt x="441" y="6859"/>
                    <a:pt x="0" y="6411"/>
                    <a:pt x="0" y="5860"/>
                  </a:cubicBezTo>
                  <a:lnTo>
                    <a:pt x="0" y="1000"/>
                  </a:lnTo>
                  <a:cubicBezTo>
                    <a:pt x="0" y="449"/>
                    <a:pt x="441" y="1"/>
                    <a:pt x="999"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2210" name="Google Shape;4792;p99">
              <a:extLst>
                <a:ext uri="{FF2B5EF4-FFF2-40B4-BE49-F238E27FC236}">
                  <a16:creationId xmlns:a16="http://schemas.microsoft.com/office/drawing/2014/main" id="{9739ACF1-3BD5-C9FB-FE24-4B22FCD44F06}"/>
                </a:ext>
              </a:extLst>
            </p:cNvPr>
            <p:cNvSpPr/>
            <p:nvPr/>
          </p:nvSpPr>
          <p:spPr>
            <a:xfrm>
              <a:off x="3454533" y="2749684"/>
              <a:ext cx="380599" cy="380657"/>
            </a:xfrm>
            <a:custGeom>
              <a:avLst/>
              <a:gdLst/>
              <a:ahLst/>
              <a:cxnLst/>
              <a:rect l="l" t="t" r="r" b="b"/>
              <a:pathLst>
                <a:path w="6568" h="6569" extrusionOk="0">
                  <a:moveTo>
                    <a:pt x="6560" y="1000"/>
                  </a:moveTo>
                  <a:cubicBezTo>
                    <a:pt x="6560" y="449"/>
                    <a:pt x="6111" y="1"/>
                    <a:pt x="5561" y="1"/>
                  </a:cubicBezTo>
                  <a:lnTo>
                    <a:pt x="708" y="1"/>
                  </a:lnTo>
                  <a:cubicBezTo>
                    <a:pt x="441" y="1"/>
                    <a:pt x="189" y="103"/>
                    <a:pt x="0" y="292"/>
                  </a:cubicBezTo>
                  <a:lnTo>
                    <a:pt x="6269" y="6568"/>
                  </a:lnTo>
                  <a:cubicBezTo>
                    <a:pt x="6458" y="6380"/>
                    <a:pt x="6568" y="6128"/>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11" name="Google Shape;4793;p99">
              <a:extLst>
                <a:ext uri="{FF2B5EF4-FFF2-40B4-BE49-F238E27FC236}">
                  <a16:creationId xmlns:a16="http://schemas.microsoft.com/office/drawing/2014/main" id="{55CC950E-4750-118A-FB92-FBFD89FE7F23}"/>
                </a:ext>
              </a:extLst>
            </p:cNvPr>
            <p:cNvSpPr/>
            <p:nvPr/>
          </p:nvSpPr>
          <p:spPr>
            <a:xfrm>
              <a:off x="3530617" y="2912862"/>
              <a:ext cx="57484" cy="97584"/>
            </a:xfrm>
            <a:custGeom>
              <a:avLst/>
              <a:gdLst/>
              <a:ahLst/>
              <a:cxnLst/>
              <a:rect l="l" t="t" r="r" b="b"/>
              <a:pathLst>
                <a:path w="992" h="1684" extrusionOk="0">
                  <a:moveTo>
                    <a:pt x="1" y="653"/>
                  </a:moveTo>
                  <a:lnTo>
                    <a:pt x="992" y="1"/>
                  </a:lnTo>
                  <a:lnTo>
                    <a:pt x="992" y="378"/>
                  </a:lnTo>
                  <a:lnTo>
                    <a:pt x="252" y="834"/>
                  </a:lnTo>
                  <a:lnTo>
                    <a:pt x="992" y="1314"/>
                  </a:lnTo>
                  <a:lnTo>
                    <a:pt x="992" y="1684"/>
                  </a:lnTo>
                  <a:lnTo>
                    <a:pt x="1" y="1015"/>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12" name="Google Shape;4794;p99">
              <a:extLst>
                <a:ext uri="{FF2B5EF4-FFF2-40B4-BE49-F238E27FC236}">
                  <a16:creationId xmlns:a16="http://schemas.microsoft.com/office/drawing/2014/main" id="{29EBD760-4E23-DF5F-95B9-66A370C40A70}"/>
                </a:ext>
              </a:extLst>
            </p:cNvPr>
            <p:cNvSpPr/>
            <p:nvPr/>
          </p:nvSpPr>
          <p:spPr>
            <a:xfrm>
              <a:off x="3605832" y="2860478"/>
              <a:ext cx="62062" cy="176392"/>
            </a:xfrm>
            <a:custGeom>
              <a:avLst/>
              <a:gdLst/>
              <a:ahLst/>
              <a:cxnLst/>
              <a:rect l="l" t="t" r="r" b="b"/>
              <a:pathLst>
                <a:path w="1071" h="3044" extrusionOk="0">
                  <a:moveTo>
                    <a:pt x="756" y="0"/>
                  </a:moveTo>
                  <a:lnTo>
                    <a:pt x="1070" y="0"/>
                  </a:lnTo>
                  <a:lnTo>
                    <a:pt x="315" y="3044"/>
                  </a:lnTo>
                  <a:lnTo>
                    <a:pt x="0" y="3044"/>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13" name="Google Shape;4795;p99">
              <a:extLst>
                <a:ext uri="{FF2B5EF4-FFF2-40B4-BE49-F238E27FC236}">
                  <a16:creationId xmlns:a16="http://schemas.microsoft.com/office/drawing/2014/main" id="{834A6F99-E64F-3E9E-9077-2E6253DAECD4}"/>
                </a:ext>
              </a:extLst>
            </p:cNvPr>
            <p:cNvSpPr/>
            <p:nvPr/>
          </p:nvSpPr>
          <p:spPr>
            <a:xfrm>
              <a:off x="3684235" y="2912862"/>
              <a:ext cx="57484" cy="97584"/>
            </a:xfrm>
            <a:custGeom>
              <a:avLst/>
              <a:gdLst/>
              <a:ahLst/>
              <a:cxnLst/>
              <a:rect l="l" t="t" r="r" b="b"/>
              <a:pathLst>
                <a:path w="992" h="1684" extrusionOk="0">
                  <a:moveTo>
                    <a:pt x="0" y="370"/>
                  </a:moveTo>
                  <a:lnTo>
                    <a:pt x="0" y="1"/>
                  </a:lnTo>
                  <a:lnTo>
                    <a:pt x="991" y="661"/>
                  </a:lnTo>
                  <a:lnTo>
                    <a:pt x="991" y="1023"/>
                  </a:lnTo>
                  <a:lnTo>
                    <a:pt x="0" y="1684"/>
                  </a:lnTo>
                  <a:lnTo>
                    <a:pt x="0" y="1306"/>
                  </a:lnTo>
                  <a:lnTo>
                    <a:pt x="740" y="850"/>
                  </a:ln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14" name="Google Shape;4796;p99">
              <a:extLst>
                <a:ext uri="{FF2B5EF4-FFF2-40B4-BE49-F238E27FC236}">
                  <a16:creationId xmlns:a16="http://schemas.microsoft.com/office/drawing/2014/main" id="{64C7EEDF-C299-B9B3-5D79-CA4CD78D6455}"/>
                </a:ext>
              </a:extLst>
            </p:cNvPr>
            <p:cNvSpPr/>
            <p:nvPr/>
          </p:nvSpPr>
          <p:spPr>
            <a:xfrm>
              <a:off x="5137660" y="3623405"/>
              <a:ext cx="448050" cy="448050"/>
            </a:xfrm>
            <a:custGeom>
              <a:avLst/>
              <a:gdLst/>
              <a:ahLst/>
              <a:cxnLst/>
              <a:rect l="l" t="t" r="r" b="b"/>
              <a:pathLst>
                <a:path w="7732" h="7732" fill="none" extrusionOk="0">
                  <a:moveTo>
                    <a:pt x="5317" y="7732"/>
                  </a:moveTo>
                  <a:lnTo>
                    <a:pt x="1125" y="7732"/>
                  </a:lnTo>
                  <a:cubicBezTo>
                    <a:pt x="504" y="7732"/>
                    <a:pt x="0" y="7228"/>
                    <a:pt x="0" y="6599"/>
                  </a:cubicBezTo>
                  <a:lnTo>
                    <a:pt x="0" y="1125"/>
                  </a:lnTo>
                  <a:cubicBezTo>
                    <a:pt x="0" y="504"/>
                    <a:pt x="504" y="0"/>
                    <a:pt x="1125" y="0"/>
                  </a:cubicBezTo>
                  <a:lnTo>
                    <a:pt x="6607" y="0"/>
                  </a:lnTo>
                  <a:cubicBezTo>
                    <a:pt x="7228" y="0"/>
                    <a:pt x="7732" y="504"/>
                    <a:pt x="7732" y="1125"/>
                  </a:cubicBezTo>
                  <a:lnTo>
                    <a:pt x="7732" y="2328"/>
                  </a:lnTo>
                </a:path>
              </a:pathLst>
            </a:custGeom>
            <a:grpFill/>
            <a:ln w="1775" cap="flat" cmpd="sng">
              <a:solidFill>
                <a:schemeClr val="tx1">
                  <a:lumMod val="85000"/>
                  <a:alpha val="77000"/>
                </a:schemeClr>
              </a:solidFill>
              <a:prstDash val="solid"/>
              <a:miter lim="7865"/>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15" name="Google Shape;4797;p99">
              <a:extLst>
                <a:ext uri="{FF2B5EF4-FFF2-40B4-BE49-F238E27FC236}">
                  <a16:creationId xmlns:a16="http://schemas.microsoft.com/office/drawing/2014/main" id="{63F59962-E25D-1BAA-88D7-7E89D031A628}"/>
                </a:ext>
              </a:extLst>
            </p:cNvPr>
            <p:cNvSpPr/>
            <p:nvPr/>
          </p:nvSpPr>
          <p:spPr>
            <a:xfrm>
              <a:off x="5432089" y="4057252"/>
              <a:ext cx="27873" cy="27873"/>
            </a:xfrm>
            <a:custGeom>
              <a:avLst/>
              <a:gdLst/>
              <a:ahLst/>
              <a:cxnLst/>
              <a:rect l="l" t="t" r="r" b="b"/>
              <a:pathLst>
                <a:path w="481" h="481" extrusionOk="0">
                  <a:moveTo>
                    <a:pt x="480" y="245"/>
                  </a:moveTo>
                  <a:cubicBezTo>
                    <a:pt x="480" y="378"/>
                    <a:pt x="370" y="481"/>
                    <a:pt x="236" y="481"/>
                  </a:cubicBezTo>
                  <a:cubicBezTo>
                    <a:pt x="110" y="481"/>
                    <a:pt x="0" y="378"/>
                    <a:pt x="0" y="245"/>
                  </a:cubicBezTo>
                  <a:cubicBezTo>
                    <a:pt x="0" y="111"/>
                    <a:pt x="110" y="1"/>
                    <a:pt x="236" y="1"/>
                  </a:cubicBezTo>
                  <a:cubicBezTo>
                    <a:pt x="370" y="1"/>
                    <a:pt x="480" y="111"/>
                    <a:pt x="480" y="245"/>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16" name="Google Shape;4798;p99">
              <a:extLst>
                <a:ext uri="{FF2B5EF4-FFF2-40B4-BE49-F238E27FC236}">
                  <a16:creationId xmlns:a16="http://schemas.microsoft.com/office/drawing/2014/main" id="{40295EA1-B957-67E0-5E26-799FD700B6D4}"/>
                </a:ext>
              </a:extLst>
            </p:cNvPr>
            <p:cNvSpPr/>
            <p:nvPr/>
          </p:nvSpPr>
          <p:spPr>
            <a:xfrm>
              <a:off x="5353687" y="4060902"/>
              <a:ext cx="18717" cy="18311"/>
            </a:xfrm>
            <a:custGeom>
              <a:avLst/>
              <a:gdLst/>
              <a:ahLst/>
              <a:cxnLst/>
              <a:rect l="l" t="t" r="r" b="b"/>
              <a:pathLst>
                <a:path w="323" h="316" extrusionOk="0">
                  <a:moveTo>
                    <a:pt x="0" y="182"/>
                  </a:moveTo>
                  <a:cubicBezTo>
                    <a:pt x="0" y="56"/>
                    <a:pt x="150" y="1"/>
                    <a:pt x="236" y="87"/>
                  </a:cubicBezTo>
                  <a:cubicBezTo>
                    <a:pt x="323" y="174"/>
                    <a:pt x="260" y="315"/>
                    <a:pt x="134" y="315"/>
                  </a:cubicBezTo>
                  <a:cubicBezTo>
                    <a:pt x="63" y="315"/>
                    <a:pt x="0" y="253"/>
                    <a:pt x="0" y="182"/>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17" name="Google Shape;4799;p99">
              <a:extLst>
                <a:ext uri="{FF2B5EF4-FFF2-40B4-BE49-F238E27FC236}">
                  <a16:creationId xmlns:a16="http://schemas.microsoft.com/office/drawing/2014/main" id="{FFF3BC05-1C74-53CF-6226-FD408302BBD8}"/>
                </a:ext>
              </a:extLst>
            </p:cNvPr>
            <p:cNvSpPr/>
            <p:nvPr/>
          </p:nvSpPr>
          <p:spPr>
            <a:xfrm>
              <a:off x="5129432" y="3909140"/>
              <a:ext cx="16051" cy="16051"/>
            </a:xfrm>
            <a:custGeom>
              <a:avLst/>
              <a:gdLst/>
              <a:ahLst/>
              <a:cxnLst/>
              <a:rect l="l" t="t" r="r" b="b"/>
              <a:pathLst>
                <a:path w="277" h="277" extrusionOk="0">
                  <a:moveTo>
                    <a:pt x="276" y="134"/>
                  </a:moveTo>
                  <a:cubicBezTo>
                    <a:pt x="276" y="213"/>
                    <a:pt x="213" y="276"/>
                    <a:pt x="142" y="276"/>
                  </a:cubicBezTo>
                  <a:cubicBezTo>
                    <a:pt x="64" y="276"/>
                    <a:pt x="1" y="213"/>
                    <a:pt x="1" y="134"/>
                  </a:cubicBezTo>
                  <a:cubicBezTo>
                    <a:pt x="1" y="64"/>
                    <a:pt x="64" y="1"/>
                    <a:pt x="142" y="1"/>
                  </a:cubicBezTo>
                  <a:cubicBezTo>
                    <a:pt x="213" y="1"/>
                    <a:pt x="276" y="64"/>
                    <a:pt x="276" y="134"/>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18" name="Google Shape;4800;p99">
              <a:extLst>
                <a:ext uri="{FF2B5EF4-FFF2-40B4-BE49-F238E27FC236}">
                  <a16:creationId xmlns:a16="http://schemas.microsoft.com/office/drawing/2014/main" id="{9A95B9A8-70CE-6EBD-CD53-6D2BC112410F}"/>
                </a:ext>
              </a:extLst>
            </p:cNvPr>
            <p:cNvSpPr/>
            <p:nvPr/>
          </p:nvSpPr>
          <p:spPr>
            <a:xfrm>
              <a:off x="5488587" y="3612453"/>
              <a:ext cx="18775" cy="18775"/>
            </a:xfrm>
            <a:custGeom>
              <a:avLst/>
              <a:gdLst/>
              <a:ahLst/>
              <a:cxnLst/>
              <a:rect l="l" t="t" r="r" b="b"/>
              <a:pathLst>
                <a:path w="324" h="324" extrusionOk="0">
                  <a:moveTo>
                    <a:pt x="1" y="189"/>
                  </a:moveTo>
                  <a:cubicBezTo>
                    <a:pt x="1" y="63"/>
                    <a:pt x="150" y="1"/>
                    <a:pt x="237" y="87"/>
                  </a:cubicBezTo>
                  <a:cubicBezTo>
                    <a:pt x="323" y="174"/>
                    <a:pt x="260" y="323"/>
                    <a:pt x="142" y="323"/>
                  </a:cubicBezTo>
                  <a:cubicBezTo>
                    <a:pt x="63" y="323"/>
                    <a:pt x="1" y="260"/>
                    <a:pt x="1" y="18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19" name="Google Shape;4801;p99">
              <a:extLst>
                <a:ext uri="{FF2B5EF4-FFF2-40B4-BE49-F238E27FC236}">
                  <a16:creationId xmlns:a16="http://schemas.microsoft.com/office/drawing/2014/main" id="{1E8D9025-6A73-0383-29B8-449C91DF1155}"/>
                </a:ext>
              </a:extLst>
            </p:cNvPr>
            <p:cNvSpPr/>
            <p:nvPr/>
          </p:nvSpPr>
          <p:spPr>
            <a:xfrm>
              <a:off x="5160434" y="3648901"/>
              <a:ext cx="397056" cy="397520"/>
            </a:xfrm>
            <a:custGeom>
              <a:avLst/>
              <a:gdLst/>
              <a:ahLst/>
              <a:cxnLst/>
              <a:rect l="l" t="t" r="r" b="b"/>
              <a:pathLst>
                <a:path w="6852" h="6860" extrusionOk="0">
                  <a:moveTo>
                    <a:pt x="999" y="1"/>
                  </a:moveTo>
                  <a:lnTo>
                    <a:pt x="5852" y="1"/>
                  </a:lnTo>
                  <a:cubicBezTo>
                    <a:pt x="6411" y="1"/>
                    <a:pt x="6851" y="449"/>
                    <a:pt x="6851" y="1000"/>
                  </a:cubicBezTo>
                  <a:lnTo>
                    <a:pt x="6851" y="5860"/>
                  </a:lnTo>
                  <a:cubicBezTo>
                    <a:pt x="6851" y="6411"/>
                    <a:pt x="6411" y="6859"/>
                    <a:pt x="5852" y="6859"/>
                  </a:cubicBezTo>
                  <a:lnTo>
                    <a:pt x="999" y="6859"/>
                  </a:lnTo>
                  <a:cubicBezTo>
                    <a:pt x="441" y="6859"/>
                    <a:pt x="1" y="6411"/>
                    <a:pt x="1" y="5860"/>
                  </a:cubicBezTo>
                  <a:lnTo>
                    <a:pt x="1" y="1000"/>
                  </a:lnTo>
                  <a:cubicBezTo>
                    <a:pt x="1" y="449"/>
                    <a:pt x="441" y="1"/>
                    <a:pt x="999" y="1"/>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20" name="Google Shape;4802;p99">
              <a:extLst>
                <a:ext uri="{FF2B5EF4-FFF2-40B4-BE49-F238E27FC236}">
                  <a16:creationId xmlns:a16="http://schemas.microsoft.com/office/drawing/2014/main" id="{0881B101-952E-EAEA-DE3D-F0338A5817F8}"/>
                </a:ext>
              </a:extLst>
            </p:cNvPr>
            <p:cNvSpPr/>
            <p:nvPr/>
          </p:nvSpPr>
          <p:spPr>
            <a:xfrm>
              <a:off x="5176833" y="3648901"/>
              <a:ext cx="380657" cy="380657"/>
            </a:xfrm>
            <a:custGeom>
              <a:avLst/>
              <a:gdLst/>
              <a:ahLst/>
              <a:cxnLst/>
              <a:rect l="l" t="t" r="r" b="b"/>
              <a:pathLst>
                <a:path w="6569" h="6569" extrusionOk="0">
                  <a:moveTo>
                    <a:pt x="6568" y="1000"/>
                  </a:moveTo>
                  <a:cubicBezTo>
                    <a:pt x="6568" y="449"/>
                    <a:pt x="6120" y="1"/>
                    <a:pt x="5569" y="1"/>
                  </a:cubicBezTo>
                  <a:lnTo>
                    <a:pt x="709" y="1"/>
                  </a:lnTo>
                  <a:cubicBezTo>
                    <a:pt x="441" y="1"/>
                    <a:pt x="190" y="111"/>
                    <a:pt x="1" y="300"/>
                  </a:cubicBezTo>
                  <a:lnTo>
                    <a:pt x="6277" y="6568"/>
                  </a:lnTo>
                  <a:cubicBezTo>
                    <a:pt x="6466" y="6379"/>
                    <a:pt x="6568" y="6128"/>
                    <a:pt x="6568" y="5860"/>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21" name="Google Shape;4803;p99">
              <a:extLst>
                <a:ext uri="{FF2B5EF4-FFF2-40B4-BE49-F238E27FC236}">
                  <a16:creationId xmlns:a16="http://schemas.microsoft.com/office/drawing/2014/main" id="{A5E11A04-8CFE-AB07-28DF-80A4D4655B16}"/>
                </a:ext>
              </a:extLst>
            </p:cNvPr>
            <p:cNvSpPr/>
            <p:nvPr/>
          </p:nvSpPr>
          <p:spPr>
            <a:xfrm>
              <a:off x="5261609" y="3738719"/>
              <a:ext cx="78924" cy="220606"/>
            </a:xfrm>
            <a:custGeom>
              <a:avLst/>
              <a:gdLst/>
              <a:ahLst/>
              <a:cxnLst/>
              <a:rect l="l" t="t" r="r" b="b"/>
              <a:pathLst>
                <a:path w="1362" h="3807" extrusionOk="0">
                  <a:moveTo>
                    <a:pt x="921" y="0"/>
                  </a:moveTo>
                  <a:lnTo>
                    <a:pt x="1361" y="0"/>
                  </a:lnTo>
                  <a:lnTo>
                    <a:pt x="1361" y="2847"/>
                  </a:lnTo>
                  <a:cubicBezTo>
                    <a:pt x="1361" y="3484"/>
                    <a:pt x="1141" y="3807"/>
                    <a:pt x="693" y="3807"/>
                  </a:cubicBezTo>
                  <a:cubicBezTo>
                    <a:pt x="449" y="3807"/>
                    <a:pt x="276" y="3736"/>
                    <a:pt x="166" y="3587"/>
                  </a:cubicBezTo>
                  <a:cubicBezTo>
                    <a:pt x="56" y="3445"/>
                    <a:pt x="1" y="3225"/>
                    <a:pt x="1" y="2926"/>
                  </a:cubicBezTo>
                  <a:lnTo>
                    <a:pt x="1" y="2438"/>
                  </a:lnTo>
                  <a:lnTo>
                    <a:pt x="433" y="2438"/>
                  </a:lnTo>
                  <a:lnTo>
                    <a:pt x="433" y="2902"/>
                  </a:lnTo>
                  <a:cubicBezTo>
                    <a:pt x="425" y="3020"/>
                    <a:pt x="433" y="3138"/>
                    <a:pt x="457" y="3256"/>
                  </a:cubicBezTo>
                  <a:cubicBezTo>
                    <a:pt x="473" y="3288"/>
                    <a:pt x="488" y="3319"/>
                    <a:pt x="512" y="3351"/>
                  </a:cubicBezTo>
                  <a:cubicBezTo>
                    <a:pt x="551" y="3406"/>
                    <a:pt x="614" y="3429"/>
                    <a:pt x="677" y="3429"/>
                  </a:cubicBezTo>
                  <a:cubicBezTo>
                    <a:pt x="748" y="3429"/>
                    <a:pt x="811" y="3406"/>
                    <a:pt x="850" y="3351"/>
                  </a:cubicBezTo>
                  <a:cubicBezTo>
                    <a:pt x="882" y="3288"/>
                    <a:pt x="905" y="3217"/>
                    <a:pt x="905" y="3154"/>
                  </a:cubicBezTo>
                  <a:cubicBezTo>
                    <a:pt x="913" y="3075"/>
                    <a:pt x="921" y="2981"/>
                    <a:pt x="921" y="2863"/>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22" name="Google Shape;4804;p99">
              <a:extLst>
                <a:ext uri="{FF2B5EF4-FFF2-40B4-BE49-F238E27FC236}">
                  <a16:creationId xmlns:a16="http://schemas.microsoft.com/office/drawing/2014/main" id="{B69F867B-F2F5-528B-A5EC-28F794E60369}"/>
                </a:ext>
              </a:extLst>
            </p:cNvPr>
            <p:cNvSpPr/>
            <p:nvPr/>
          </p:nvSpPr>
          <p:spPr>
            <a:xfrm>
              <a:off x="5370086" y="3735532"/>
              <a:ext cx="86226" cy="223388"/>
            </a:xfrm>
            <a:custGeom>
              <a:avLst/>
              <a:gdLst/>
              <a:ahLst/>
              <a:cxnLst/>
              <a:rect l="l" t="t" r="r" b="b"/>
              <a:pathLst>
                <a:path w="1488" h="3855" extrusionOk="0">
                  <a:moveTo>
                    <a:pt x="56" y="1219"/>
                  </a:moveTo>
                  <a:cubicBezTo>
                    <a:pt x="24" y="1109"/>
                    <a:pt x="16" y="999"/>
                    <a:pt x="16" y="889"/>
                  </a:cubicBezTo>
                  <a:cubicBezTo>
                    <a:pt x="1" y="669"/>
                    <a:pt x="56" y="441"/>
                    <a:pt x="166" y="244"/>
                  </a:cubicBezTo>
                  <a:cubicBezTo>
                    <a:pt x="268" y="79"/>
                    <a:pt x="457" y="0"/>
                    <a:pt x="740" y="0"/>
                  </a:cubicBezTo>
                  <a:cubicBezTo>
                    <a:pt x="1110" y="0"/>
                    <a:pt x="1322" y="181"/>
                    <a:pt x="1393" y="527"/>
                  </a:cubicBezTo>
                  <a:cubicBezTo>
                    <a:pt x="1424" y="716"/>
                    <a:pt x="1432" y="905"/>
                    <a:pt x="1432" y="1101"/>
                  </a:cubicBezTo>
                  <a:lnTo>
                    <a:pt x="1432" y="1321"/>
                  </a:lnTo>
                  <a:lnTo>
                    <a:pt x="1007" y="1321"/>
                  </a:lnTo>
                  <a:lnTo>
                    <a:pt x="1007" y="1070"/>
                  </a:lnTo>
                  <a:cubicBezTo>
                    <a:pt x="1015" y="905"/>
                    <a:pt x="999" y="747"/>
                    <a:pt x="976" y="590"/>
                  </a:cubicBezTo>
                  <a:cubicBezTo>
                    <a:pt x="960" y="527"/>
                    <a:pt x="929" y="464"/>
                    <a:pt x="881" y="417"/>
                  </a:cubicBezTo>
                  <a:cubicBezTo>
                    <a:pt x="842" y="393"/>
                    <a:pt x="795" y="378"/>
                    <a:pt x="740" y="378"/>
                  </a:cubicBezTo>
                  <a:cubicBezTo>
                    <a:pt x="653" y="370"/>
                    <a:pt x="559" y="417"/>
                    <a:pt x="512" y="496"/>
                  </a:cubicBezTo>
                  <a:cubicBezTo>
                    <a:pt x="457" y="606"/>
                    <a:pt x="433" y="724"/>
                    <a:pt x="441" y="850"/>
                  </a:cubicBezTo>
                  <a:cubicBezTo>
                    <a:pt x="433" y="960"/>
                    <a:pt x="457" y="1078"/>
                    <a:pt x="504" y="1188"/>
                  </a:cubicBezTo>
                  <a:cubicBezTo>
                    <a:pt x="551" y="1259"/>
                    <a:pt x="606" y="1329"/>
                    <a:pt x="661" y="1392"/>
                  </a:cubicBezTo>
                  <a:cubicBezTo>
                    <a:pt x="724" y="1455"/>
                    <a:pt x="764" y="1487"/>
                    <a:pt x="771" y="1502"/>
                  </a:cubicBezTo>
                  <a:lnTo>
                    <a:pt x="1023" y="1770"/>
                  </a:lnTo>
                  <a:cubicBezTo>
                    <a:pt x="1314" y="2053"/>
                    <a:pt x="1487" y="2446"/>
                    <a:pt x="1487" y="2855"/>
                  </a:cubicBezTo>
                  <a:cubicBezTo>
                    <a:pt x="1487" y="3178"/>
                    <a:pt x="1440" y="3429"/>
                    <a:pt x="1338" y="3602"/>
                  </a:cubicBezTo>
                  <a:cubicBezTo>
                    <a:pt x="1235" y="3768"/>
                    <a:pt x="1047" y="3854"/>
                    <a:pt x="764" y="3854"/>
                  </a:cubicBezTo>
                  <a:cubicBezTo>
                    <a:pt x="417" y="3854"/>
                    <a:pt x="205" y="3705"/>
                    <a:pt x="111" y="3406"/>
                  </a:cubicBezTo>
                  <a:cubicBezTo>
                    <a:pt x="56" y="3193"/>
                    <a:pt x="32" y="2973"/>
                    <a:pt x="32" y="2745"/>
                  </a:cubicBezTo>
                  <a:lnTo>
                    <a:pt x="32" y="2360"/>
                  </a:lnTo>
                  <a:lnTo>
                    <a:pt x="465" y="2360"/>
                  </a:lnTo>
                  <a:lnTo>
                    <a:pt x="465" y="2745"/>
                  </a:lnTo>
                  <a:cubicBezTo>
                    <a:pt x="457" y="2934"/>
                    <a:pt x="473" y="3130"/>
                    <a:pt x="528" y="3319"/>
                  </a:cubicBezTo>
                  <a:cubicBezTo>
                    <a:pt x="551" y="3414"/>
                    <a:pt x="646" y="3484"/>
                    <a:pt x="748" y="3477"/>
                  </a:cubicBezTo>
                  <a:cubicBezTo>
                    <a:pt x="826" y="3484"/>
                    <a:pt x="913" y="3461"/>
                    <a:pt x="976" y="3406"/>
                  </a:cubicBezTo>
                  <a:cubicBezTo>
                    <a:pt x="1023" y="3335"/>
                    <a:pt x="1047" y="3256"/>
                    <a:pt x="1047" y="3170"/>
                  </a:cubicBezTo>
                  <a:cubicBezTo>
                    <a:pt x="1055" y="3068"/>
                    <a:pt x="1055" y="2950"/>
                    <a:pt x="1055" y="2816"/>
                  </a:cubicBezTo>
                  <a:cubicBezTo>
                    <a:pt x="1047" y="2541"/>
                    <a:pt x="921" y="2273"/>
                    <a:pt x="708" y="2084"/>
                  </a:cubicBezTo>
                  <a:lnTo>
                    <a:pt x="465" y="1833"/>
                  </a:lnTo>
                  <a:cubicBezTo>
                    <a:pt x="276" y="1668"/>
                    <a:pt x="134" y="1455"/>
                    <a:pt x="56" y="1219"/>
                  </a:cubicBezTo>
                  <a:close/>
                </a:path>
              </a:pathLst>
            </a:custGeom>
            <a:grpFill/>
            <a:ln>
              <a:solidFill>
                <a:schemeClr val="tx1">
                  <a:lumMod val="85000"/>
                  <a:alpha val="77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sp>
        <p:nvSpPr>
          <p:cNvPr id="1479" name="Google Shape;1479;p55"/>
          <p:cNvSpPr/>
          <p:nvPr/>
        </p:nvSpPr>
        <p:spPr>
          <a:xfrm>
            <a:off x="720000" y="177486"/>
            <a:ext cx="7704000" cy="536192"/>
          </a:xfrm>
          <a:prstGeom prst="roundRect">
            <a:avLst>
              <a:gd name="adj" fmla="val 16667"/>
            </a:avLst>
          </a:prstGeom>
          <a:ln>
            <a:headEnd type="none" w="sm" len="sm"/>
            <a:tailEnd type="none" w="sm" len="s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algn="ctr"/>
            <a:endParaRPr lang="en-IN" sz="3200" b="1" dirty="0">
              <a:solidFill>
                <a:schemeClr val="bg2"/>
              </a:solidFill>
              <a:latin typeface="Cambria Math" panose="02040503050406030204" pitchFamily="18" charset="0"/>
              <a:ea typeface="Cambria Math" panose="02040503050406030204" pitchFamily="18" charset="0"/>
            </a:endParaRPr>
          </a:p>
          <a:p>
            <a:pPr algn="ctr"/>
            <a:r>
              <a:rPr lang="en-IN" sz="3200" b="1" dirty="0">
                <a:solidFill>
                  <a:schemeClr val="bg2"/>
                </a:solidFill>
                <a:latin typeface="Cambria Math" panose="02040503050406030204" pitchFamily="18" charset="0"/>
                <a:ea typeface="Cambria Math" panose="02040503050406030204" pitchFamily="18" charset="0"/>
              </a:rPr>
              <a:t>Problem Categories</a:t>
            </a:r>
          </a:p>
          <a:p>
            <a:pPr marL="0" lvl="0" indent="0" algn="ctr" rtl="0">
              <a:spcBef>
                <a:spcPts val="0"/>
              </a:spcBef>
              <a:spcAft>
                <a:spcPts val="0"/>
              </a:spcAft>
              <a:buNone/>
            </a:pPr>
            <a:endParaRPr sz="3200" dirty="0">
              <a:solidFill>
                <a:schemeClr val="bg2"/>
              </a:solidFill>
            </a:endParaRPr>
          </a:p>
        </p:txBody>
      </p:sp>
      <p:grpSp>
        <p:nvGrpSpPr>
          <p:cNvPr id="1490" name="Google Shape;1490;p55"/>
          <p:cNvGrpSpPr/>
          <p:nvPr/>
        </p:nvGrpSpPr>
        <p:grpSpPr>
          <a:xfrm>
            <a:off x="7631069" y="385543"/>
            <a:ext cx="636814" cy="120078"/>
            <a:chOff x="8209059" y="198000"/>
            <a:chExt cx="636814" cy="120078"/>
          </a:xfrm>
        </p:grpSpPr>
        <p:sp>
          <p:nvSpPr>
            <p:cNvPr id="1491" name="Google Shape;1491;p55"/>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1492" name="Google Shape;1492;p55"/>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1493" name="Google Shape;1493;p55"/>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grpSp>
        <p:nvGrpSpPr>
          <p:cNvPr id="24" name="Google Shape;1490;p55">
            <a:extLst>
              <a:ext uri="{FF2B5EF4-FFF2-40B4-BE49-F238E27FC236}">
                <a16:creationId xmlns:a16="http://schemas.microsoft.com/office/drawing/2014/main" id="{2049E9D3-2273-27AC-012E-FBC71646D991}"/>
              </a:ext>
            </a:extLst>
          </p:cNvPr>
          <p:cNvGrpSpPr/>
          <p:nvPr/>
        </p:nvGrpSpPr>
        <p:grpSpPr>
          <a:xfrm>
            <a:off x="891551" y="385543"/>
            <a:ext cx="636814" cy="120078"/>
            <a:chOff x="8209059" y="198000"/>
            <a:chExt cx="636814" cy="120078"/>
          </a:xfrm>
        </p:grpSpPr>
        <p:sp>
          <p:nvSpPr>
            <p:cNvPr id="25" name="Google Shape;1491;p55">
              <a:extLst>
                <a:ext uri="{FF2B5EF4-FFF2-40B4-BE49-F238E27FC236}">
                  <a16:creationId xmlns:a16="http://schemas.microsoft.com/office/drawing/2014/main" id="{BAE81BBD-7273-0AA8-FB84-3912A309DD50}"/>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26" name="Google Shape;1492;p55">
              <a:extLst>
                <a:ext uri="{FF2B5EF4-FFF2-40B4-BE49-F238E27FC236}">
                  <a16:creationId xmlns:a16="http://schemas.microsoft.com/office/drawing/2014/main" id="{2679FEC8-554F-4323-624B-31FFDA61AF08}"/>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27" name="Google Shape;1493;p55">
              <a:extLst>
                <a:ext uri="{FF2B5EF4-FFF2-40B4-BE49-F238E27FC236}">
                  <a16:creationId xmlns:a16="http://schemas.microsoft.com/office/drawing/2014/main" id="{D5E151B5-1DE2-6CD9-64FF-5FB8E98A37A7}"/>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sp>
        <p:nvSpPr>
          <p:cNvPr id="28" name="TextBox 27">
            <a:extLst>
              <a:ext uri="{FF2B5EF4-FFF2-40B4-BE49-F238E27FC236}">
                <a16:creationId xmlns:a16="http://schemas.microsoft.com/office/drawing/2014/main" id="{F892AD9A-F7A2-031D-6822-7F47FEE88F0C}"/>
              </a:ext>
            </a:extLst>
          </p:cNvPr>
          <p:cNvSpPr txBox="1"/>
          <p:nvPr/>
        </p:nvSpPr>
        <p:spPr>
          <a:xfrm>
            <a:off x="601610" y="1051742"/>
            <a:ext cx="7940780" cy="3546740"/>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Difficulty in Finding Trustworthy Service Providers.</a:t>
            </a:r>
          </a:p>
          <a:p>
            <a:pPr marL="285750" indent="-285750">
              <a:lnSpc>
                <a:spcPct val="150000"/>
              </a:lnSpc>
              <a:buFont typeface="Wingdings" panose="05000000000000000000" pitchFamily="2" charset="2"/>
              <a:buChar char="Ø"/>
            </a:pPr>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Lack of Important Local Information.</a:t>
            </a:r>
          </a:p>
          <a:p>
            <a:pPr marL="285750" indent="-285750">
              <a:lnSpc>
                <a:spcPct val="150000"/>
              </a:lnSpc>
              <a:buFont typeface="Wingdings" panose="05000000000000000000" pitchFamily="2" charset="2"/>
              <a:buChar char="Ø"/>
            </a:pPr>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No Reliable Way to Verify Credentials.</a:t>
            </a:r>
          </a:p>
          <a:p>
            <a:pPr marL="285750" indent="-285750">
              <a:lnSpc>
                <a:spcPct val="150000"/>
              </a:lnSpc>
              <a:buFont typeface="Wingdings" panose="05000000000000000000" pitchFamily="2" charset="2"/>
              <a:buChar char="Ø"/>
            </a:pPr>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Challenges in Judging Service Quality.</a:t>
            </a:r>
          </a:p>
          <a:p>
            <a:pPr marL="285750" indent="-285750">
              <a:lnSpc>
                <a:spcPct val="150000"/>
              </a:lnSpc>
              <a:buFont typeface="Wingdings" panose="05000000000000000000" pitchFamily="2" charset="2"/>
              <a:buChar char="Ø"/>
            </a:pPr>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Lack of Clear Feedback and Reviews.</a:t>
            </a:r>
          </a:p>
          <a:p>
            <a:pPr marL="285750" indent="-285750">
              <a:lnSpc>
                <a:spcPct val="150000"/>
              </a:lnSpc>
              <a:buFont typeface="Wingdings" panose="05000000000000000000" pitchFamily="2" charset="2"/>
              <a:buChar char="Ø"/>
            </a:pPr>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High Risk of Losing Money.</a:t>
            </a:r>
          </a:p>
          <a:p>
            <a:pPr marL="285750" indent="-285750">
              <a:lnSpc>
                <a:spcPct val="150000"/>
              </a:lnSpc>
              <a:buFont typeface="Wingdings" panose="05000000000000000000" pitchFamily="2" charset="2"/>
              <a:buChar char="Ø"/>
            </a:pPr>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Disorganized and Confusing Market.</a:t>
            </a:r>
            <a:endParaRPr lang="en-IN" sz="1900" b="1" dirty="0">
              <a:solidFill>
                <a:schemeClr val="accent6">
                  <a:lumMod val="90000"/>
                  <a:lumOff val="10000"/>
                </a:schemeClr>
              </a:solidFill>
              <a:latin typeface="Cambria Math" panose="02040503050406030204" pitchFamily="18" charset="0"/>
              <a:ea typeface="Cambria Math" panose="02040503050406030204" pitchFamily="18" charset="0"/>
            </a:endParaRPr>
          </a:p>
          <a:p>
            <a:pPr marL="285750" indent="-285750">
              <a:lnSpc>
                <a:spcPct val="150000"/>
              </a:lnSpc>
              <a:buFont typeface="Wingdings" panose="05000000000000000000" pitchFamily="2" charset="2"/>
              <a:buChar char="Ø"/>
            </a:pPr>
            <a:endParaRPr lang="en-IN" sz="1900" b="1" dirty="0">
              <a:solidFill>
                <a:schemeClr val="accent6">
                  <a:lumMod val="90000"/>
                  <a:lumOff val="10000"/>
                </a:schemeClr>
              </a:solidFill>
              <a:latin typeface="Cambria Math" panose="02040503050406030204" pitchFamily="18" charset="0"/>
              <a:ea typeface="Cambria Math" panose="02040503050406030204" pitchFamily="18" charset="0"/>
            </a:endParaRPr>
          </a:p>
        </p:txBody>
      </p:sp>
      <p:sp>
        <p:nvSpPr>
          <p:cNvPr id="29" name="TextBox 28">
            <a:extLst>
              <a:ext uri="{FF2B5EF4-FFF2-40B4-BE49-F238E27FC236}">
                <a16:creationId xmlns:a16="http://schemas.microsoft.com/office/drawing/2014/main" id="{5F49D309-BE79-0DE9-914C-22C94F8DCE50}"/>
              </a:ext>
            </a:extLst>
          </p:cNvPr>
          <p:cNvSpPr txBox="1"/>
          <p:nvPr/>
        </p:nvSpPr>
        <p:spPr>
          <a:xfrm>
            <a:off x="6713034" y="1836234"/>
            <a:ext cx="184731" cy="307777"/>
          </a:xfrm>
          <a:prstGeom prst="rect">
            <a:avLst/>
          </a:prstGeom>
          <a:noFill/>
        </p:spPr>
        <p:txBody>
          <a:bodyPr wrap="none" rtlCol="0">
            <a:spAutoFit/>
          </a:bodyPr>
          <a:lstStyle/>
          <a:p>
            <a:endParaRPr lang="en-IN" dirty="0"/>
          </a:p>
        </p:txBody>
      </p:sp>
      <p:grpSp>
        <p:nvGrpSpPr>
          <p:cNvPr id="30" name="Google Shape;6577;p114">
            <a:extLst>
              <a:ext uri="{FF2B5EF4-FFF2-40B4-BE49-F238E27FC236}">
                <a16:creationId xmlns:a16="http://schemas.microsoft.com/office/drawing/2014/main" id="{EB2A6328-6CB7-AE7E-270A-AA8EF3F25D23}"/>
              </a:ext>
            </a:extLst>
          </p:cNvPr>
          <p:cNvGrpSpPr/>
          <p:nvPr/>
        </p:nvGrpSpPr>
        <p:grpSpPr>
          <a:xfrm>
            <a:off x="5074369" y="1592980"/>
            <a:ext cx="4102175" cy="3238125"/>
            <a:chOff x="723750" y="1365375"/>
            <a:chExt cx="4102175" cy="3238125"/>
          </a:xfrm>
          <a:noFill/>
        </p:grpSpPr>
        <p:sp>
          <p:nvSpPr>
            <p:cNvPr id="31" name="Google Shape;6578;p114">
              <a:extLst>
                <a:ext uri="{FF2B5EF4-FFF2-40B4-BE49-F238E27FC236}">
                  <a16:creationId xmlns:a16="http://schemas.microsoft.com/office/drawing/2014/main" id="{50D3C5A6-A2C5-BCD1-4176-117592A9A035}"/>
                </a:ext>
              </a:extLst>
            </p:cNvPr>
            <p:cNvSpPr/>
            <p:nvPr/>
          </p:nvSpPr>
          <p:spPr>
            <a:xfrm>
              <a:off x="999450" y="1365375"/>
              <a:ext cx="1681725" cy="1681725"/>
            </a:xfrm>
            <a:custGeom>
              <a:avLst/>
              <a:gdLst/>
              <a:ahLst/>
              <a:cxnLst/>
              <a:rect l="l" t="t" r="r" b="b"/>
              <a:pathLst>
                <a:path w="67269" h="67269" extrusionOk="0">
                  <a:moveTo>
                    <a:pt x="33635" y="0"/>
                  </a:moveTo>
                  <a:cubicBezTo>
                    <a:pt x="15063" y="0"/>
                    <a:pt x="0" y="15063"/>
                    <a:pt x="0" y="33634"/>
                  </a:cubicBezTo>
                  <a:cubicBezTo>
                    <a:pt x="0" y="52206"/>
                    <a:pt x="15063" y="67269"/>
                    <a:pt x="33635" y="67269"/>
                  </a:cubicBezTo>
                  <a:cubicBezTo>
                    <a:pt x="52206" y="67269"/>
                    <a:pt x="67269" y="52206"/>
                    <a:pt x="67269" y="33634"/>
                  </a:cubicBezTo>
                  <a:cubicBezTo>
                    <a:pt x="67269" y="15063"/>
                    <a:pt x="52206" y="0"/>
                    <a:pt x="33635"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6579;p114">
              <a:extLst>
                <a:ext uri="{FF2B5EF4-FFF2-40B4-BE49-F238E27FC236}">
                  <a16:creationId xmlns:a16="http://schemas.microsoft.com/office/drawing/2014/main" id="{11F8932D-F174-A4A5-B3CD-4564A7D7C26D}"/>
                </a:ext>
              </a:extLst>
            </p:cNvPr>
            <p:cNvSpPr/>
            <p:nvPr/>
          </p:nvSpPr>
          <p:spPr>
            <a:xfrm>
              <a:off x="3599700" y="3036425"/>
              <a:ext cx="1221850" cy="1221850"/>
            </a:xfrm>
            <a:custGeom>
              <a:avLst/>
              <a:gdLst/>
              <a:ahLst/>
              <a:cxnLst/>
              <a:rect l="l" t="t" r="r" b="b"/>
              <a:pathLst>
                <a:path w="48874" h="48874" extrusionOk="0">
                  <a:moveTo>
                    <a:pt x="24437" y="1"/>
                  </a:moveTo>
                  <a:cubicBezTo>
                    <a:pt x="10953" y="1"/>
                    <a:pt x="1" y="10928"/>
                    <a:pt x="1" y="24437"/>
                  </a:cubicBezTo>
                  <a:cubicBezTo>
                    <a:pt x="1" y="37921"/>
                    <a:pt x="10953" y="48873"/>
                    <a:pt x="24437" y="48873"/>
                  </a:cubicBezTo>
                  <a:cubicBezTo>
                    <a:pt x="37946" y="48873"/>
                    <a:pt x="48873" y="37921"/>
                    <a:pt x="48873" y="24437"/>
                  </a:cubicBezTo>
                  <a:cubicBezTo>
                    <a:pt x="48873" y="10928"/>
                    <a:pt x="37946" y="1"/>
                    <a:pt x="24437"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6580;p114">
              <a:extLst>
                <a:ext uri="{FF2B5EF4-FFF2-40B4-BE49-F238E27FC236}">
                  <a16:creationId xmlns:a16="http://schemas.microsoft.com/office/drawing/2014/main" id="{BC324D83-4BAB-3E4E-8DF0-87D8E6974CE8}"/>
                </a:ext>
              </a:extLst>
            </p:cNvPr>
            <p:cNvSpPr/>
            <p:nvPr/>
          </p:nvSpPr>
          <p:spPr>
            <a:xfrm>
              <a:off x="3927400" y="3814000"/>
              <a:ext cx="588375" cy="588375"/>
            </a:xfrm>
            <a:custGeom>
              <a:avLst/>
              <a:gdLst/>
              <a:ahLst/>
              <a:cxnLst/>
              <a:rect l="l" t="t" r="r" b="b"/>
              <a:pathLst>
                <a:path w="23535" h="23535" extrusionOk="0">
                  <a:moveTo>
                    <a:pt x="11780" y="7043"/>
                  </a:moveTo>
                  <a:cubicBezTo>
                    <a:pt x="14387" y="7043"/>
                    <a:pt x="16492" y="9148"/>
                    <a:pt x="16492" y="11755"/>
                  </a:cubicBezTo>
                  <a:cubicBezTo>
                    <a:pt x="16492" y="14387"/>
                    <a:pt x="14387" y="16492"/>
                    <a:pt x="11780" y="16492"/>
                  </a:cubicBezTo>
                  <a:cubicBezTo>
                    <a:pt x="9149" y="16492"/>
                    <a:pt x="7043" y="14387"/>
                    <a:pt x="7043" y="11755"/>
                  </a:cubicBezTo>
                  <a:cubicBezTo>
                    <a:pt x="7043" y="9148"/>
                    <a:pt x="9149" y="7043"/>
                    <a:pt x="11780" y="7043"/>
                  </a:cubicBezTo>
                  <a:close/>
                  <a:moveTo>
                    <a:pt x="10452" y="1"/>
                  </a:moveTo>
                  <a:cubicBezTo>
                    <a:pt x="9926" y="1"/>
                    <a:pt x="9500" y="427"/>
                    <a:pt x="9500" y="928"/>
                  </a:cubicBezTo>
                  <a:lnTo>
                    <a:pt x="9500" y="2131"/>
                  </a:lnTo>
                  <a:cubicBezTo>
                    <a:pt x="8447" y="2382"/>
                    <a:pt x="7444" y="2808"/>
                    <a:pt x="6567" y="3359"/>
                  </a:cubicBezTo>
                  <a:lnTo>
                    <a:pt x="5715" y="2507"/>
                  </a:lnTo>
                  <a:cubicBezTo>
                    <a:pt x="5527" y="2331"/>
                    <a:pt x="5289" y="2244"/>
                    <a:pt x="5051" y="2244"/>
                  </a:cubicBezTo>
                  <a:cubicBezTo>
                    <a:pt x="4813" y="2244"/>
                    <a:pt x="4575" y="2331"/>
                    <a:pt x="4387" y="2507"/>
                  </a:cubicBezTo>
                  <a:lnTo>
                    <a:pt x="2507" y="4387"/>
                  </a:lnTo>
                  <a:cubicBezTo>
                    <a:pt x="2156" y="4763"/>
                    <a:pt x="2156" y="5339"/>
                    <a:pt x="2507" y="5715"/>
                  </a:cubicBezTo>
                  <a:lnTo>
                    <a:pt x="3359" y="6542"/>
                  </a:lnTo>
                  <a:cubicBezTo>
                    <a:pt x="2808" y="7444"/>
                    <a:pt x="2382" y="8447"/>
                    <a:pt x="2131" y="9499"/>
                  </a:cubicBezTo>
                  <a:lnTo>
                    <a:pt x="953" y="9499"/>
                  </a:lnTo>
                  <a:cubicBezTo>
                    <a:pt x="427" y="9499"/>
                    <a:pt x="1" y="9925"/>
                    <a:pt x="1" y="10427"/>
                  </a:cubicBezTo>
                  <a:lnTo>
                    <a:pt x="1" y="13083"/>
                  </a:lnTo>
                  <a:cubicBezTo>
                    <a:pt x="1" y="13610"/>
                    <a:pt x="427" y="14036"/>
                    <a:pt x="953" y="14036"/>
                  </a:cubicBezTo>
                  <a:lnTo>
                    <a:pt x="2131" y="14036"/>
                  </a:lnTo>
                  <a:cubicBezTo>
                    <a:pt x="2382" y="15088"/>
                    <a:pt x="2808" y="16091"/>
                    <a:pt x="3359" y="16968"/>
                  </a:cubicBezTo>
                  <a:lnTo>
                    <a:pt x="2507" y="17820"/>
                  </a:lnTo>
                  <a:cubicBezTo>
                    <a:pt x="2156" y="18196"/>
                    <a:pt x="2156" y="18773"/>
                    <a:pt x="2507" y="19149"/>
                  </a:cubicBezTo>
                  <a:lnTo>
                    <a:pt x="4387" y="21028"/>
                  </a:lnTo>
                  <a:cubicBezTo>
                    <a:pt x="4575" y="21204"/>
                    <a:pt x="4813" y="21291"/>
                    <a:pt x="5051" y="21291"/>
                  </a:cubicBezTo>
                  <a:cubicBezTo>
                    <a:pt x="5289" y="21291"/>
                    <a:pt x="5527" y="21204"/>
                    <a:pt x="5715" y="21028"/>
                  </a:cubicBezTo>
                  <a:lnTo>
                    <a:pt x="6567" y="20176"/>
                  </a:lnTo>
                  <a:cubicBezTo>
                    <a:pt x="7444" y="20728"/>
                    <a:pt x="8447" y="21154"/>
                    <a:pt x="9500" y="21404"/>
                  </a:cubicBezTo>
                  <a:lnTo>
                    <a:pt x="9500" y="22582"/>
                  </a:lnTo>
                  <a:cubicBezTo>
                    <a:pt x="9500" y="23108"/>
                    <a:pt x="9926" y="23535"/>
                    <a:pt x="10452" y="23535"/>
                  </a:cubicBezTo>
                  <a:lnTo>
                    <a:pt x="13109" y="23535"/>
                  </a:lnTo>
                  <a:cubicBezTo>
                    <a:pt x="13610" y="23535"/>
                    <a:pt x="14036" y="23108"/>
                    <a:pt x="14036" y="22582"/>
                  </a:cubicBezTo>
                  <a:lnTo>
                    <a:pt x="14036" y="21404"/>
                  </a:lnTo>
                  <a:cubicBezTo>
                    <a:pt x="15089" y="21154"/>
                    <a:pt x="16091" y="20728"/>
                    <a:pt x="16993" y="20176"/>
                  </a:cubicBezTo>
                  <a:lnTo>
                    <a:pt x="17820" y="21028"/>
                  </a:lnTo>
                  <a:cubicBezTo>
                    <a:pt x="18008" y="21204"/>
                    <a:pt x="18247" y="21291"/>
                    <a:pt x="18485" y="21291"/>
                  </a:cubicBezTo>
                  <a:cubicBezTo>
                    <a:pt x="18723" y="21291"/>
                    <a:pt x="18961" y="21204"/>
                    <a:pt x="19149" y="21028"/>
                  </a:cubicBezTo>
                  <a:lnTo>
                    <a:pt x="21028" y="19149"/>
                  </a:lnTo>
                  <a:cubicBezTo>
                    <a:pt x="21379" y="18773"/>
                    <a:pt x="21379" y="18196"/>
                    <a:pt x="21028" y="17820"/>
                  </a:cubicBezTo>
                  <a:lnTo>
                    <a:pt x="20176" y="16968"/>
                  </a:lnTo>
                  <a:cubicBezTo>
                    <a:pt x="20728" y="16091"/>
                    <a:pt x="21154" y="15088"/>
                    <a:pt x="21404" y="14036"/>
                  </a:cubicBezTo>
                  <a:lnTo>
                    <a:pt x="22607" y="14036"/>
                  </a:lnTo>
                  <a:cubicBezTo>
                    <a:pt x="23109" y="14036"/>
                    <a:pt x="23535" y="13610"/>
                    <a:pt x="23535" y="13083"/>
                  </a:cubicBezTo>
                  <a:lnTo>
                    <a:pt x="23535" y="10427"/>
                  </a:lnTo>
                  <a:cubicBezTo>
                    <a:pt x="23535" y="9925"/>
                    <a:pt x="23109" y="9499"/>
                    <a:pt x="22607" y="9499"/>
                  </a:cubicBezTo>
                  <a:lnTo>
                    <a:pt x="21404" y="9499"/>
                  </a:lnTo>
                  <a:cubicBezTo>
                    <a:pt x="21154" y="8447"/>
                    <a:pt x="20728" y="7444"/>
                    <a:pt x="20176" y="6542"/>
                  </a:cubicBezTo>
                  <a:lnTo>
                    <a:pt x="21028" y="5715"/>
                  </a:lnTo>
                  <a:cubicBezTo>
                    <a:pt x="21379" y="5339"/>
                    <a:pt x="21379" y="4763"/>
                    <a:pt x="21028" y="4387"/>
                  </a:cubicBezTo>
                  <a:lnTo>
                    <a:pt x="19149" y="2507"/>
                  </a:lnTo>
                  <a:cubicBezTo>
                    <a:pt x="18961" y="2331"/>
                    <a:pt x="18723" y="2244"/>
                    <a:pt x="18485" y="2244"/>
                  </a:cubicBezTo>
                  <a:cubicBezTo>
                    <a:pt x="18247" y="2244"/>
                    <a:pt x="18008" y="2331"/>
                    <a:pt x="17820" y="2507"/>
                  </a:cubicBezTo>
                  <a:lnTo>
                    <a:pt x="16993" y="3359"/>
                  </a:lnTo>
                  <a:cubicBezTo>
                    <a:pt x="16091" y="2808"/>
                    <a:pt x="15089" y="2382"/>
                    <a:pt x="14036" y="2131"/>
                  </a:cubicBezTo>
                  <a:lnTo>
                    <a:pt x="14036" y="928"/>
                  </a:lnTo>
                  <a:cubicBezTo>
                    <a:pt x="14036" y="427"/>
                    <a:pt x="13610" y="1"/>
                    <a:pt x="13109" y="1"/>
                  </a:cubicBezTo>
                  <a:close/>
                </a:path>
              </a:pathLst>
            </a:custGeom>
            <a:grpFill/>
            <a:ln w="19050" cap="flat" cmpd="sng">
              <a:solidFill>
                <a:schemeClr val="accent6">
                  <a:alpha val="38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6581;p114">
              <a:extLst>
                <a:ext uri="{FF2B5EF4-FFF2-40B4-BE49-F238E27FC236}">
                  <a16:creationId xmlns:a16="http://schemas.microsoft.com/office/drawing/2014/main" id="{6C098F6F-F5D0-31F9-0CAB-005F0A46219B}"/>
                </a:ext>
              </a:extLst>
            </p:cNvPr>
            <p:cNvSpPr/>
            <p:nvPr/>
          </p:nvSpPr>
          <p:spPr>
            <a:xfrm>
              <a:off x="2691800" y="4495075"/>
              <a:ext cx="993150" cy="108425"/>
            </a:xfrm>
            <a:custGeom>
              <a:avLst/>
              <a:gdLst/>
              <a:ahLst/>
              <a:cxnLst/>
              <a:rect l="l" t="t" r="r" b="b"/>
              <a:pathLst>
                <a:path w="39726" h="4337" extrusionOk="0">
                  <a:moveTo>
                    <a:pt x="1" y="1"/>
                  </a:moveTo>
                  <a:lnTo>
                    <a:pt x="1" y="4337"/>
                  </a:lnTo>
                  <a:lnTo>
                    <a:pt x="39725" y="4337"/>
                  </a:lnTo>
                  <a:lnTo>
                    <a:pt x="39725"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6582;p114">
              <a:extLst>
                <a:ext uri="{FF2B5EF4-FFF2-40B4-BE49-F238E27FC236}">
                  <a16:creationId xmlns:a16="http://schemas.microsoft.com/office/drawing/2014/main" id="{AA7C2227-D4B5-A3E1-F3AB-A2E343367FC7}"/>
                </a:ext>
              </a:extLst>
            </p:cNvPr>
            <p:cNvSpPr/>
            <p:nvPr/>
          </p:nvSpPr>
          <p:spPr>
            <a:xfrm>
              <a:off x="2198700" y="1959975"/>
              <a:ext cx="1253800" cy="334625"/>
            </a:xfrm>
            <a:custGeom>
              <a:avLst/>
              <a:gdLst/>
              <a:ahLst/>
              <a:cxnLst/>
              <a:rect l="l" t="t" r="r" b="b"/>
              <a:pathLst>
                <a:path w="50152" h="13385" extrusionOk="0">
                  <a:moveTo>
                    <a:pt x="3184" y="1"/>
                  </a:moveTo>
                  <a:cubicBezTo>
                    <a:pt x="1429" y="1"/>
                    <a:pt x="1" y="1429"/>
                    <a:pt x="1" y="3184"/>
                  </a:cubicBezTo>
                  <a:lnTo>
                    <a:pt x="1" y="10176"/>
                  </a:lnTo>
                  <a:cubicBezTo>
                    <a:pt x="1" y="11956"/>
                    <a:pt x="1429" y="13384"/>
                    <a:pt x="3184" y="13384"/>
                  </a:cubicBezTo>
                  <a:lnTo>
                    <a:pt x="46968" y="13384"/>
                  </a:lnTo>
                  <a:cubicBezTo>
                    <a:pt x="48723" y="13384"/>
                    <a:pt x="50151" y="11956"/>
                    <a:pt x="50151" y="10176"/>
                  </a:cubicBezTo>
                  <a:lnTo>
                    <a:pt x="50151" y="3184"/>
                  </a:lnTo>
                  <a:cubicBezTo>
                    <a:pt x="50151" y="1429"/>
                    <a:pt x="48723" y="1"/>
                    <a:pt x="46968"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6583;p114">
              <a:extLst>
                <a:ext uri="{FF2B5EF4-FFF2-40B4-BE49-F238E27FC236}">
                  <a16:creationId xmlns:a16="http://schemas.microsoft.com/office/drawing/2014/main" id="{A7912FA5-CC1B-EA95-E449-E6D1EE76C123}"/>
                </a:ext>
              </a:extLst>
            </p:cNvPr>
            <p:cNvSpPr/>
            <p:nvPr/>
          </p:nvSpPr>
          <p:spPr>
            <a:xfrm>
              <a:off x="780775" y="2277650"/>
              <a:ext cx="733725" cy="733750"/>
            </a:xfrm>
            <a:custGeom>
              <a:avLst/>
              <a:gdLst/>
              <a:ahLst/>
              <a:cxnLst/>
              <a:rect l="l" t="t" r="r" b="b"/>
              <a:pathLst>
                <a:path w="29349" h="29350" extrusionOk="0">
                  <a:moveTo>
                    <a:pt x="14687" y="8773"/>
                  </a:moveTo>
                  <a:cubicBezTo>
                    <a:pt x="17945" y="8773"/>
                    <a:pt x="20577" y="11404"/>
                    <a:pt x="20577" y="14687"/>
                  </a:cubicBezTo>
                  <a:cubicBezTo>
                    <a:pt x="20577" y="17946"/>
                    <a:pt x="17945" y="20577"/>
                    <a:pt x="14687" y="20577"/>
                  </a:cubicBezTo>
                  <a:cubicBezTo>
                    <a:pt x="11404" y="20577"/>
                    <a:pt x="8772" y="17946"/>
                    <a:pt x="8772" y="14687"/>
                  </a:cubicBezTo>
                  <a:cubicBezTo>
                    <a:pt x="8772" y="11404"/>
                    <a:pt x="11404" y="8773"/>
                    <a:pt x="14687" y="8773"/>
                  </a:cubicBezTo>
                  <a:close/>
                  <a:moveTo>
                    <a:pt x="13033" y="1"/>
                  </a:moveTo>
                  <a:cubicBezTo>
                    <a:pt x="12381" y="1"/>
                    <a:pt x="11855" y="527"/>
                    <a:pt x="11855" y="1179"/>
                  </a:cubicBezTo>
                  <a:lnTo>
                    <a:pt x="11855" y="2657"/>
                  </a:lnTo>
                  <a:cubicBezTo>
                    <a:pt x="10527" y="2958"/>
                    <a:pt x="9299" y="3484"/>
                    <a:pt x="8171" y="4186"/>
                  </a:cubicBezTo>
                  <a:lnTo>
                    <a:pt x="7118" y="3133"/>
                  </a:lnTo>
                  <a:cubicBezTo>
                    <a:pt x="6893" y="2908"/>
                    <a:pt x="6598" y="2795"/>
                    <a:pt x="6301" y="2795"/>
                  </a:cubicBezTo>
                  <a:cubicBezTo>
                    <a:pt x="6003" y="2795"/>
                    <a:pt x="5702" y="2908"/>
                    <a:pt x="5464" y="3133"/>
                  </a:cubicBezTo>
                  <a:lnTo>
                    <a:pt x="3133" y="5464"/>
                  </a:lnTo>
                  <a:cubicBezTo>
                    <a:pt x="2682" y="5940"/>
                    <a:pt x="2682" y="6667"/>
                    <a:pt x="3133" y="7118"/>
                  </a:cubicBezTo>
                  <a:lnTo>
                    <a:pt x="4186" y="8171"/>
                  </a:lnTo>
                  <a:cubicBezTo>
                    <a:pt x="3484" y="9299"/>
                    <a:pt x="2958" y="10527"/>
                    <a:pt x="2657" y="11855"/>
                  </a:cubicBezTo>
                  <a:lnTo>
                    <a:pt x="1178" y="11855"/>
                  </a:lnTo>
                  <a:cubicBezTo>
                    <a:pt x="527" y="11855"/>
                    <a:pt x="0" y="12382"/>
                    <a:pt x="0" y="13033"/>
                  </a:cubicBezTo>
                  <a:lnTo>
                    <a:pt x="0" y="16342"/>
                  </a:lnTo>
                  <a:cubicBezTo>
                    <a:pt x="0" y="16968"/>
                    <a:pt x="527" y="17494"/>
                    <a:pt x="1178" y="17494"/>
                  </a:cubicBezTo>
                  <a:lnTo>
                    <a:pt x="2657" y="17494"/>
                  </a:lnTo>
                  <a:cubicBezTo>
                    <a:pt x="2958" y="18823"/>
                    <a:pt x="3484" y="20051"/>
                    <a:pt x="4186" y="21179"/>
                  </a:cubicBezTo>
                  <a:lnTo>
                    <a:pt x="3133" y="22231"/>
                  </a:lnTo>
                  <a:cubicBezTo>
                    <a:pt x="2682" y="22682"/>
                    <a:pt x="2682" y="23434"/>
                    <a:pt x="3133" y="23885"/>
                  </a:cubicBezTo>
                  <a:lnTo>
                    <a:pt x="5464" y="26216"/>
                  </a:lnTo>
                  <a:cubicBezTo>
                    <a:pt x="5702" y="26442"/>
                    <a:pt x="6003" y="26555"/>
                    <a:pt x="6301" y="26555"/>
                  </a:cubicBezTo>
                  <a:cubicBezTo>
                    <a:pt x="6598" y="26555"/>
                    <a:pt x="6893" y="26442"/>
                    <a:pt x="7118" y="26216"/>
                  </a:cubicBezTo>
                  <a:lnTo>
                    <a:pt x="8171" y="25164"/>
                  </a:lnTo>
                  <a:cubicBezTo>
                    <a:pt x="9299" y="25865"/>
                    <a:pt x="10527" y="26392"/>
                    <a:pt x="11855" y="26692"/>
                  </a:cubicBezTo>
                  <a:lnTo>
                    <a:pt x="11855" y="28171"/>
                  </a:lnTo>
                  <a:cubicBezTo>
                    <a:pt x="11855" y="28823"/>
                    <a:pt x="12381" y="29349"/>
                    <a:pt x="13033" y="29349"/>
                  </a:cubicBezTo>
                  <a:lnTo>
                    <a:pt x="16341" y="29349"/>
                  </a:lnTo>
                  <a:cubicBezTo>
                    <a:pt x="16968" y="29349"/>
                    <a:pt x="17494" y="28823"/>
                    <a:pt x="17494" y="28171"/>
                  </a:cubicBezTo>
                  <a:lnTo>
                    <a:pt x="17494" y="26692"/>
                  </a:lnTo>
                  <a:cubicBezTo>
                    <a:pt x="18823" y="26392"/>
                    <a:pt x="20051" y="25865"/>
                    <a:pt x="21179" y="25164"/>
                  </a:cubicBezTo>
                  <a:lnTo>
                    <a:pt x="22231" y="26216"/>
                  </a:lnTo>
                  <a:cubicBezTo>
                    <a:pt x="22457" y="26442"/>
                    <a:pt x="22757" y="26555"/>
                    <a:pt x="23058" y="26555"/>
                  </a:cubicBezTo>
                  <a:cubicBezTo>
                    <a:pt x="23359" y="26555"/>
                    <a:pt x="23660" y="26442"/>
                    <a:pt x="23885" y="26216"/>
                  </a:cubicBezTo>
                  <a:lnTo>
                    <a:pt x="26216" y="23885"/>
                  </a:lnTo>
                  <a:cubicBezTo>
                    <a:pt x="26667" y="23434"/>
                    <a:pt x="26667" y="22682"/>
                    <a:pt x="26216" y="22231"/>
                  </a:cubicBezTo>
                  <a:lnTo>
                    <a:pt x="25163" y="21179"/>
                  </a:lnTo>
                  <a:cubicBezTo>
                    <a:pt x="25865" y="20051"/>
                    <a:pt x="26392" y="18823"/>
                    <a:pt x="26692" y="17494"/>
                  </a:cubicBezTo>
                  <a:lnTo>
                    <a:pt x="28171" y="17494"/>
                  </a:lnTo>
                  <a:cubicBezTo>
                    <a:pt x="28823" y="17494"/>
                    <a:pt x="29349" y="16968"/>
                    <a:pt x="29349" y="16342"/>
                  </a:cubicBezTo>
                  <a:lnTo>
                    <a:pt x="29349" y="13033"/>
                  </a:lnTo>
                  <a:cubicBezTo>
                    <a:pt x="29349" y="12382"/>
                    <a:pt x="28823" y="11855"/>
                    <a:pt x="28171" y="11855"/>
                  </a:cubicBezTo>
                  <a:lnTo>
                    <a:pt x="26692" y="11855"/>
                  </a:lnTo>
                  <a:cubicBezTo>
                    <a:pt x="26392" y="10527"/>
                    <a:pt x="25865" y="9299"/>
                    <a:pt x="25163" y="8171"/>
                  </a:cubicBezTo>
                  <a:lnTo>
                    <a:pt x="26216" y="7118"/>
                  </a:lnTo>
                  <a:cubicBezTo>
                    <a:pt x="26667" y="6667"/>
                    <a:pt x="26667" y="5940"/>
                    <a:pt x="26216" y="5464"/>
                  </a:cubicBezTo>
                  <a:lnTo>
                    <a:pt x="23885" y="3133"/>
                  </a:lnTo>
                  <a:cubicBezTo>
                    <a:pt x="23660" y="2908"/>
                    <a:pt x="23359" y="2795"/>
                    <a:pt x="23058" y="2795"/>
                  </a:cubicBezTo>
                  <a:cubicBezTo>
                    <a:pt x="22757" y="2795"/>
                    <a:pt x="22457" y="2908"/>
                    <a:pt x="22231" y="3133"/>
                  </a:cubicBezTo>
                  <a:lnTo>
                    <a:pt x="21179" y="4186"/>
                  </a:lnTo>
                  <a:cubicBezTo>
                    <a:pt x="20051" y="3484"/>
                    <a:pt x="18823" y="2958"/>
                    <a:pt x="17494" y="2657"/>
                  </a:cubicBezTo>
                  <a:lnTo>
                    <a:pt x="17494" y="1179"/>
                  </a:lnTo>
                  <a:cubicBezTo>
                    <a:pt x="17494" y="527"/>
                    <a:pt x="16968" y="1"/>
                    <a:pt x="16341" y="1"/>
                  </a:cubicBezTo>
                  <a:close/>
                </a:path>
              </a:pathLst>
            </a:custGeom>
            <a:grpFill/>
            <a:ln w="19050" cap="flat" cmpd="sng">
              <a:solidFill>
                <a:schemeClr val="accent6">
                  <a:alpha val="38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6584;p114">
              <a:extLst>
                <a:ext uri="{FF2B5EF4-FFF2-40B4-BE49-F238E27FC236}">
                  <a16:creationId xmlns:a16="http://schemas.microsoft.com/office/drawing/2014/main" id="{19A2B34A-D0E9-47DE-77DC-DAB31E64E9E7}"/>
                </a:ext>
              </a:extLst>
            </p:cNvPr>
            <p:cNvSpPr/>
            <p:nvPr/>
          </p:nvSpPr>
          <p:spPr>
            <a:xfrm>
              <a:off x="1250075" y="1770125"/>
              <a:ext cx="323325" cy="90875"/>
            </a:xfrm>
            <a:custGeom>
              <a:avLst/>
              <a:gdLst/>
              <a:ahLst/>
              <a:cxnLst/>
              <a:rect l="l" t="t" r="r" b="b"/>
              <a:pathLst>
                <a:path w="12933" h="3635" extrusionOk="0">
                  <a:moveTo>
                    <a:pt x="12006" y="903"/>
                  </a:moveTo>
                  <a:lnTo>
                    <a:pt x="12006" y="2733"/>
                  </a:lnTo>
                  <a:lnTo>
                    <a:pt x="928" y="2733"/>
                  </a:lnTo>
                  <a:lnTo>
                    <a:pt x="928" y="903"/>
                  </a:lnTo>
                  <a:close/>
                  <a:moveTo>
                    <a:pt x="477" y="1"/>
                  </a:moveTo>
                  <a:cubicBezTo>
                    <a:pt x="226" y="1"/>
                    <a:pt x="0" y="201"/>
                    <a:pt x="0" y="452"/>
                  </a:cubicBezTo>
                  <a:lnTo>
                    <a:pt x="0" y="3184"/>
                  </a:lnTo>
                  <a:cubicBezTo>
                    <a:pt x="0" y="3434"/>
                    <a:pt x="226" y="3635"/>
                    <a:pt x="477" y="3635"/>
                  </a:cubicBezTo>
                  <a:lnTo>
                    <a:pt x="12457" y="3635"/>
                  </a:lnTo>
                  <a:cubicBezTo>
                    <a:pt x="12707" y="3635"/>
                    <a:pt x="12933" y="3434"/>
                    <a:pt x="12933" y="3184"/>
                  </a:cubicBezTo>
                  <a:lnTo>
                    <a:pt x="12933" y="452"/>
                  </a:lnTo>
                  <a:cubicBezTo>
                    <a:pt x="12933" y="201"/>
                    <a:pt x="12707" y="1"/>
                    <a:pt x="12457"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6585;p114">
              <a:extLst>
                <a:ext uri="{FF2B5EF4-FFF2-40B4-BE49-F238E27FC236}">
                  <a16:creationId xmlns:a16="http://schemas.microsoft.com/office/drawing/2014/main" id="{3D76A63A-6650-D237-06CE-6259A04EF230}"/>
                </a:ext>
              </a:extLst>
            </p:cNvPr>
            <p:cNvSpPr/>
            <p:nvPr/>
          </p:nvSpPr>
          <p:spPr>
            <a:xfrm>
              <a:off x="1250075" y="1898575"/>
              <a:ext cx="681100" cy="91500"/>
            </a:xfrm>
            <a:custGeom>
              <a:avLst/>
              <a:gdLst/>
              <a:ahLst/>
              <a:cxnLst/>
              <a:rect l="l" t="t" r="r" b="b"/>
              <a:pathLst>
                <a:path w="27244" h="3660" extrusionOk="0">
                  <a:moveTo>
                    <a:pt x="26316" y="903"/>
                  </a:moveTo>
                  <a:lnTo>
                    <a:pt x="26316" y="2732"/>
                  </a:lnTo>
                  <a:lnTo>
                    <a:pt x="928" y="2732"/>
                  </a:lnTo>
                  <a:lnTo>
                    <a:pt x="928" y="903"/>
                  </a:lnTo>
                  <a:close/>
                  <a:moveTo>
                    <a:pt x="477" y="1"/>
                  </a:moveTo>
                  <a:cubicBezTo>
                    <a:pt x="226" y="1"/>
                    <a:pt x="0" y="201"/>
                    <a:pt x="0" y="452"/>
                  </a:cubicBezTo>
                  <a:lnTo>
                    <a:pt x="0" y="3184"/>
                  </a:lnTo>
                  <a:cubicBezTo>
                    <a:pt x="0" y="3434"/>
                    <a:pt x="226" y="3660"/>
                    <a:pt x="477" y="3660"/>
                  </a:cubicBezTo>
                  <a:lnTo>
                    <a:pt x="26768" y="3660"/>
                  </a:lnTo>
                  <a:cubicBezTo>
                    <a:pt x="27018" y="3660"/>
                    <a:pt x="27244" y="3434"/>
                    <a:pt x="27244" y="3184"/>
                  </a:cubicBezTo>
                  <a:lnTo>
                    <a:pt x="27244" y="452"/>
                  </a:lnTo>
                  <a:cubicBezTo>
                    <a:pt x="27244" y="201"/>
                    <a:pt x="27018" y="1"/>
                    <a:pt x="26768"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6586;p114">
              <a:extLst>
                <a:ext uri="{FF2B5EF4-FFF2-40B4-BE49-F238E27FC236}">
                  <a16:creationId xmlns:a16="http://schemas.microsoft.com/office/drawing/2014/main" id="{1CE5B053-2A3D-159E-9C9E-A043DF945D80}"/>
                </a:ext>
              </a:extLst>
            </p:cNvPr>
            <p:cNvSpPr/>
            <p:nvPr/>
          </p:nvSpPr>
          <p:spPr>
            <a:xfrm>
              <a:off x="1124125" y="2187425"/>
              <a:ext cx="3094650" cy="2000675"/>
            </a:xfrm>
            <a:custGeom>
              <a:avLst/>
              <a:gdLst/>
              <a:ahLst/>
              <a:cxnLst/>
              <a:rect l="l" t="t" r="r" b="b"/>
              <a:pathLst>
                <a:path w="123786" h="80027" extrusionOk="0">
                  <a:moveTo>
                    <a:pt x="7896" y="1"/>
                  </a:moveTo>
                  <a:cubicBezTo>
                    <a:pt x="3535" y="1"/>
                    <a:pt x="1" y="3534"/>
                    <a:pt x="1" y="7895"/>
                  </a:cubicBezTo>
                  <a:lnTo>
                    <a:pt x="1" y="72106"/>
                  </a:lnTo>
                  <a:cubicBezTo>
                    <a:pt x="1" y="76467"/>
                    <a:pt x="3535" y="80026"/>
                    <a:pt x="7896" y="80026"/>
                  </a:cubicBezTo>
                  <a:lnTo>
                    <a:pt x="115891" y="80026"/>
                  </a:lnTo>
                  <a:cubicBezTo>
                    <a:pt x="120252" y="80026"/>
                    <a:pt x="123786" y="76467"/>
                    <a:pt x="123786" y="72106"/>
                  </a:cubicBezTo>
                  <a:lnTo>
                    <a:pt x="123786" y="7895"/>
                  </a:lnTo>
                  <a:cubicBezTo>
                    <a:pt x="123786" y="3534"/>
                    <a:pt x="120252" y="1"/>
                    <a:pt x="115891" y="1"/>
                  </a:cubicBezTo>
                  <a:close/>
                </a:path>
              </a:pathLst>
            </a:custGeom>
            <a:grpFill/>
            <a:ln w="19050" cap="flat" cmpd="sng">
              <a:solidFill>
                <a:schemeClr val="accent6">
                  <a:alpha val="38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6587;p114">
              <a:extLst>
                <a:ext uri="{FF2B5EF4-FFF2-40B4-BE49-F238E27FC236}">
                  <a16:creationId xmlns:a16="http://schemas.microsoft.com/office/drawing/2014/main" id="{D93164B7-93F6-AC21-FA01-ED4DF243610D}"/>
                </a:ext>
              </a:extLst>
            </p:cNvPr>
            <p:cNvSpPr/>
            <p:nvPr/>
          </p:nvSpPr>
          <p:spPr>
            <a:xfrm>
              <a:off x="876000" y="3099700"/>
              <a:ext cx="874100" cy="1300175"/>
            </a:xfrm>
            <a:custGeom>
              <a:avLst/>
              <a:gdLst/>
              <a:ahLst/>
              <a:cxnLst/>
              <a:rect l="l" t="t" r="r" b="b"/>
              <a:pathLst>
                <a:path w="34964" h="52007" extrusionOk="0">
                  <a:moveTo>
                    <a:pt x="3034" y="1"/>
                  </a:moveTo>
                  <a:cubicBezTo>
                    <a:pt x="1354" y="1"/>
                    <a:pt x="1" y="1379"/>
                    <a:pt x="1" y="3059"/>
                  </a:cubicBezTo>
                  <a:lnTo>
                    <a:pt x="1" y="48949"/>
                  </a:lnTo>
                  <a:cubicBezTo>
                    <a:pt x="1" y="50628"/>
                    <a:pt x="1354" y="52006"/>
                    <a:pt x="3034" y="52006"/>
                  </a:cubicBezTo>
                  <a:lnTo>
                    <a:pt x="31931" y="52006"/>
                  </a:lnTo>
                  <a:cubicBezTo>
                    <a:pt x="33610" y="52006"/>
                    <a:pt x="34964" y="50628"/>
                    <a:pt x="34964" y="48949"/>
                  </a:cubicBezTo>
                  <a:lnTo>
                    <a:pt x="34964" y="3059"/>
                  </a:lnTo>
                  <a:cubicBezTo>
                    <a:pt x="34964" y="1379"/>
                    <a:pt x="33610" y="1"/>
                    <a:pt x="31931" y="1"/>
                  </a:cubicBezTo>
                  <a:close/>
                </a:path>
              </a:pathLst>
            </a:custGeom>
            <a:grpFill/>
            <a:ln w="19050" cap="flat" cmpd="sng">
              <a:solidFill>
                <a:schemeClr val="accent6">
                  <a:alpha val="38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6588;p114">
              <a:extLst>
                <a:ext uri="{FF2B5EF4-FFF2-40B4-BE49-F238E27FC236}">
                  <a16:creationId xmlns:a16="http://schemas.microsoft.com/office/drawing/2014/main" id="{C2FABFFB-06A6-71EF-647E-259B88B34166}"/>
                </a:ext>
              </a:extLst>
            </p:cNvPr>
            <p:cNvSpPr/>
            <p:nvPr/>
          </p:nvSpPr>
          <p:spPr>
            <a:xfrm>
              <a:off x="723750" y="3445575"/>
              <a:ext cx="91500" cy="587125"/>
            </a:xfrm>
            <a:custGeom>
              <a:avLst/>
              <a:gdLst/>
              <a:ahLst/>
              <a:cxnLst/>
              <a:rect l="l" t="t" r="r" b="b"/>
              <a:pathLst>
                <a:path w="3660" h="23485" extrusionOk="0">
                  <a:moveTo>
                    <a:pt x="2758" y="928"/>
                  </a:moveTo>
                  <a:lnTo>
                    <a:pt x="2758" y="22582"/>
                  </a:lnTo>
                  <a:lnTo>
                    <a:pt x="928" y="22582"/>
                  </a:lnTo>
                  <a:lnTo>
                    <a:pt x="928" y="928"/>
                  </a:lnTo>
                  <a:close/>
                  <a:moveTo>
                    <a:pt x="477" y="1"/>
                  </a:moveTo>
                  <a:cubicBezTo>
                    <a:pt x="226" y="1"/>
                    <a:pt x="1" y="226"/>
                    <a:pt x="1" y="477"/>
                  </a:cubicBezTo>
                  <a:lnTo>
                    <a:pt x="1" y="23033"/>
                  </a:lnTo>
                  <a:cubicBezTo>
                    <a:pt x="1" y="23284"/>
                    <a:pt x="226" y="23484"/>
                    <a:pt x="477" y="23484"/>
                  </a:cubicBezTo>
                  <a:lnTo>
                    <a:pt x="3209" y="23484"/>
                  </a:lnTo>
                  <a:cubicBezTo>
                    <a:pt x="3459" y="23484"/>
                    <a:pt x="3660" y="23284"/>
                    <a:pt x="3660" y="23033"/>
                  </a:cubicBezTo>
                  <a:lnTo>
                    <a:pt x="3660" y="477"/>
                  </a:lnTo>
                  <a:cubicBezTo>
                    <a:pt x="3660" y="226"/>
                    <a:pt x="3459" y="1"/>
                    <a:pt x="3209"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6589;p114">
              <a:extLst>
                <a:ext uri="{FF2B5EF4-FFF2-40B4-BE49-F238E27FC236}">
                  <a16:creationId xmlns:a16="http://schemas.microsoft.com/office/drawing/2014/main" id="{A5001D7A-9C77-B04B-0DE0-4BC803363F18}"/>
                </a:ext>
              </a:extLst>
            </p:cNvPr>
            <p:cNvSpPr/>
            <p:nvPr/>
          </p:nvSpPr>
          <p:spPr>
            <a:xfrm>
              <a:off x="1020125" y="3331550"/>
              <a:ext cx="558925" cy="23200"/>
            </a:xfrm>
            <a:custGeom>
              <a:avLst/>
              <a:gdLst/>
              <a:ahLst/>
              <a:cxnLst/>
              <a:rect l="l" t="t" r="r" b="b"/>
              <a:pathLst>
                <a:path w="22357" h="928" extrusionOk="0">
                  <a:moveTo>
                    <a:pt x="477" y="0"/>
                  </a:moveTo>
                  <a:cubicBezTo>
                    <a:pt x="226" y="0"/>
                    <a:pt x="0" y="226"/>
                    <a:pt x="0" y="476"/>
                  </a:cubicBezTo>
                  <a:cubicBezTo>
                    <a:pt x="0" y="727"/>
                    <a:pt x="226" y="928"/>
                    <a:pt x="477" y="928"/>
                  </a:cubicBezTo>
                  <a:lnTo>
                    <a:pt x="21905" y="928"/>
                  </a:lnTo>
                  <a:cubicBezTo>
                    <a:pt x="22156" y="928"/>
                    <a:pt x="22356" y="727"/>
                    <a:pt x="22356" y="476"/>
                  </a:cubicBezTo>
                  <a:cubicBezTo>
                    <a:pt x="22356" y="226"/>
                    <a:pt x="22156" y="0"/>
                    <a:pt x="21905"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6590;p114">
              <a:extLst>
                <a:ext uri="{FF2B5EF4-FFF2-40B4-BE49-F238E27FC236}">
                  <a16:creationId xmlns:a16="http://schemas.microsoft.com/office/drawing/2014/main" id="{1E2C3D61-048F-76BC-F521-9E0737BE3036}"/>
                </a:ext>
              </a:extLst>
            </p:cNvPr>
            <p:cNvSpPr/>
            <p:nvPr/>
          </p:nvSpPr>
          <p:spPr>
            <a:xfrm>
              <a:off x="1020125" y="3871650"/>
              <a:ext cx="129725" cy="22575"/>
            </a:xfrm>
            <a:custGeom>
              <a:avLst/>
              <a:gdLst/>
              <a:ahLst/>
              <a:cxnLst/>
              <a:rect l="l" t="t" r="r" b="b"/>
              <a:pathLst>
                <a:path w="5189" h="903" extrusionOk="0">
                  <a:moveTo>
                    <a:pt x="477" y="0"/>
                  </a:moveTo>
                  <a:cubicBezTo>
                    <a:pt x="226" y="0"/>
                    <a:pt x="0" y="201"/>
                    <a:pt x="0" y="451"/>
                  </a:cubicBezTo>
                  <a:cubicBezTo>
                    <a:pt x="0" y="702"/>
                    <a:pt x="226" y="903"/>
                    <a:pt x="477" y="903"/>
                  </a:cubicBezTo>
                  <a:lnTo>
                    <a:pt x="4712" y="903"/>
                  </a:lnTo>
                  <a:cubicBezTo>
                    <a:pt x="4988" y="903"/>
                    <a:pt x="5188" y="702"/>
                    <a:pt x="5188" y="451"/>
                  </a:cubicBezTo>
                  <a:cubicBezTo>
                    <a:pt x="5188" y="201"/>
                    <a:pt x="4988" y="0"/>
                    <a:pt x="4712"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6591;p114">
              <a:extLst>
                <a:ext uri="{FF2B5EF4-FFF2-40B4-BE49-F238E27FC236}">
                  <a16:creationId xmlns:a16="http://schemas.microsoft.com/office/drawing/2014/main" id="{93F3FD68-3AFC-309A-BB82-E68260C995AC}"/>
                </a:ext>
              </a:extLst>
            </p:cNvPr>
            <p:cNvSpPr/>
            <p:nvPr/>
          </p:nvSpPr>
          <p:spPr>
            <a:xfrm>
              <a:off x="1020125" y="3977525"/>
              <a:ext cx="129725" cy="23225"/>
            </a:xfrm>
            <a:custGeom>
              <a:avLst/>
              <a:gdLst/>
              <a:ahLst/>
              <a:cxnLst/>
              <a:rect l="l" t="t" r="r" b="b"/>
              <a:pathLst>
                <a:path w="5189" h="929" extrusionOk="0">
                  <a:moveTo>
                    <a:pt x="477" y="1"/>
                  </a:moveTo>
                  <a:cubicBezTo>
                    <a:pt x="226" y="1"/>
                    <a:pt x="0" y="227"/>
                    <a:pt x="0" y="477"/>
                  </a:cubicBezTo>
                  <a:cubicBezTo>
                    <a:pt x="0" y="728"/>
                    <a:pt x="226" y="928"/>
                    <a:pt x="477" y="928"/>
                  </a:cubicBezTo>
                  <a:lnTo>
                    <a:pt x="4712" y="928"/>
                  </a:lnTo>
                  <a:cubicBezTo>
                    <a:pt x="4988" y="928"/>
                    <a:pt x="5188" y="728"/>
                    <a:pt x="5188" y="477"/>
                  </a:cubicBezTo>
                  <a:cubicBezTo>
                    <a:pt x="5188" y="227"/>
                    <a:pt x="4988" y="1"/>
                    <a:pt x="4712"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6592;p114">
              <a:extLst>
                <a:ext uri="{FF2B5EF4-FFF2-40B4-BE49-F238E27FC236}">
                  <a16:creationId xmlns:a16="http://schemas.microsoft.com/office/drawing/2014/main" id="{40C77AF2-C1E6-524E-ECE3-61E496C0FA66}"/>
                </a:ext>
              </a:extLst>
            </p:cNvPr>
            <p:cNvSpPr/>
            <p:nvPr/>
          </p:nvSpPr>
          <p:spPr>
            <a:xfrm>
              <a:off x="1020125" y="4084050"/>
              <a:ext cx="129725" cy="23200"/>
            </a:xfrm>
            <a:custGeom>
              <a:avLst/>
              <a:gdLst/>
              <a:ahLst/>
              <a:cxnLst/>
              <a:rect l="l" t="t" r="r" b="b"/>
              <a:pathLst>
                <a:path w="5189" h="928" extrusionOk="0">
                  <a:moveTo>
                    <a:pt x="477" y="1"/>
                  </a:moveTo>
                  <a:cubicBezTo>
                    <a:pt x="226" y="1"/>
                    <a:pt x="0" y="201"/>
                    <a:pt x="0" y="452"/>
                  </a:cubicBezTo>
                  <a:cubicBezTo>
                    <a:pt x="0" y="702"/>
                    <a:pt x="226" y="928"/>
                    <a:pt x="477" y="928"/>
                  </a:cubicBezTo>
                  <a:lnTo>
                    <a:pt x="4712" y="928"/>
                  </a:lnTo>
                  <a:cubicBezTo>
                    <a:pt x="4988" y="928"/>
                    <a:pt x="5188" y="702"/>
                    <a:pt x="5188" y="452"/>
                  </a:cubicBezTo>
                  <a:cubicBezTo>
                    <a:pt x="5188" y="201"/>
                    <a:pt x="4988" y="1"/>
                    <a:pt x="4712"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6593;p114">
              <a:extLst>
                <a:ext uri="{FF2B5EF4-FFF2-40B4-BE49-F238E27FC236}">
                  <a16:creationId xmlns:a16="http://schemas.microsoft.com/office/drawing/2014/main" id="{872209D7-BF14-A246-CD9B-EF7AF6114975}"/>
                </a:ext>
              </a:extLst>
            </p:cNvPr>
            <p:cNvSpPr/>
            <p:nvPr/>
          </p:nvSpPr>
          <p:spPr>
            <a:xfrm>
              <a:off x="1322125" y="3959375"/>
              <a:ext cx="83375" cy="18175"/>
            </a:xfrm>
            <a:custGeom>
              <a:avLst/>
              <a:gdLst/>
              <a:ahLst/>
              <a:cxnLst/>
              <a:rect l="l" t="t" r="r" b="b"/>
              <a:pathLst>
                <a:path w="3335" h="727" extrusionOk="0">
                  <a:moveTo>
                    <a:pt x="352" y="0"/>
                  </a:moveTo>
                  <a:cubicBezTo>
                    <a:pt x="151" y="0"/>
                    <a:pt x="1" y="151"/>
                    <a:pt x="1" y="351"/>
                  </a:cubicBezTo>
                  <a:cubicBezTo>
                    <a:pt x="1" y="552"/>
                    <a:pt x="151" y="727"/>
                    <a:pt x="352" y="727"/>
                  </a:cubicBezTo>
                  <a:lnTo>
                    <a:pt x="2983" y="727"/>
                  </a:lnTo>
                  <a:cubicBezTo>
                    <a:pt x="3184" y="727"/>
                    <a:pt x="3334" y="552"/>
                    <a:pt x="3334" y="351"/>
                  </a:cubicBezTo>
                  <a:cubicBezTo>
                    <a:pt x="3334" y="151"/>
                    <a:pt x="3184" y="0"/>
                    <a:pt x="2983"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6594;p114">
              <a:extLst>
                <a:ext uri="{FF2B5EF4-FFF2-40B4-BE49-F238E27FC236}">
                  <a16:creationId xmlns:a16="http://schemas.microsoft.com/office/drawing/2014/main" id="{C35ECCEF-E5AD-23AA-8D81-5ADAE513E02A}"/>
                </a:ext>
              </a:extLst>
            </p:cNvPr>
            <p:cNvSpPr/>
            <p:nvPr/>
          </p:nvSpPr>
          <p:spPr>
            <a:xfrm>
              <a:off x="1322125" y="4065875"/>
              <a:ext cx="83375" cy="17575"/>
            </a:xfrm>
            <a:custGeom>
              <a:avLst/>
              <a:gdLst/>
              <a:ahLst/>
              <a:cxnLst/>
              <a:rect l="l" t="t" r="r" b="b"/>
              <a:pathLst>
                <a:path w="3335" h="703" extrusionOk="0">
                  <a:moveTo>
                    <a:pt x="352" y="1"/>
                  </a:moveTo>
                  <a:cubicBezTo>
                    <a:pt x="151" y="1"/>
                    <a:pt x="1" y="151"/>
                    <a:pt x="1" y="352"/>
                  </a:cubicBezTo>
                  <a:cubicBezTo>
                    <a:pt x="1" y="552"/>
                    <a:pt x="151" y="703"/>
                    <a:pt x="352" y="703"/>
                  </a:cubicBezTo>
                  <a:lnTo>
                    <a:pt x="2983" y="703"/>
                  </a:lnTo>
                  <a:cubicBezTo>
                    <a:pt x="3184" y="703"/>
                    <a:pt x="3334" y="552"/>
                    <a:pt x="3334" y="352"/>
                  </a:cubicBezTo>
                  <a:cubicBezTo>
                    <a:pt x="3334" y="151"/>
                    <a:pt x="3184" y="1"/>
                    <a:pt x="2983"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6595;p114">
              <a:extLst>
                <a:ext uri="{FF2B5EF4-FFF2-40B4-BE49-F238E27FC236}">
                  <a16:creationId xmlns:a16="http://schemas.microsoft.com/office/drawing/2014/main" id="{E066DDEE-68AC-8568-AF52-CFEE4E7CA2ED}"/>
                </a:ext>
              </a:extLst>
            </p:cNvPr>
            <p:cNvSpPr/>
            <p:nvPr/>
          </p:nvSpPr>
          <p:spPr>
            <a:xfrm>
              <a:off x="1322125" y="4172400"/>
              <a:ext cx="83375" cy="17575"/>
            </a:xfrm>
            <a:custGeom>
              <a:avLst/>
              <a:gdLst/>
              <a:ahLst/>
              <a:cxnLst/>
              <a:rect l="l" t="t" r="r" b="b"/>
              <a:pathLst>
                <a:path w="3335" h="703" extrusionOk="0">
                  <a:moveTo>
                    <a:pt x="352" y="0"/>
                  </a:moveTo>
                  <a:cubicBezTo>
                    <a:pt x="151" y="0"/>
                    <a:pt x="1" y="151"/>
                    <a:pt x="1" y="351"/>
                  </a:cubicBezTo>
                  <a:cubicBezTo>
                    <a:pt x="1" y="552"/>
                    <a:pt x="151" y="702"/>
                    <a:pt x="352" y="702"/>
                  </a:cubicBezTo>
                  <a:lnTo>
                    <a:pt x="2983" y="702"/>
                  </a:lnTo>
                  <a:cubicBezTo>
                    <a:pt x="3184" y="702"/>
                    <a:pt x="3334" y="552"/>
                    <a:pt x="3334" y="351"/>
                  </a:cubicBezTo>
                  <a:cubicBezTo>
                    <a:pt x="3334" y="151"/>
                    <a:pt x="3184" y="0"/>
                    <a:pt x="2983"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6596;p114">
              <a:extLst>
                <a:ext uri="{FF2B5EF4-FFF2-40B4-BE49-F238E27FC236}">
                  <a16:creationId xmlns:a16="http://schemas.microsoft.com/office/drawing/2014/main" id="{39F6B8C2-154F-0AE9-0B65-5524F8A60690}"/>
                </a:ext>
              </a:extLst>
            </p:cNvPr>
            <p:cNvSpPr/>
            <p:nvPr/>
          </p:nvSpPr>
          <p:spPr>
            <a:xfrm>
              <a:off x="1427400" y="3959375"/>
              <a:ext cx="163550" cy="18175"/>
            </a:xfrm>
            <a:custGeom>
              <a:avLst/>
              <a:gdLst/>
              <a:ahLst/>
              <a:cxnLst/>
              <a:rect l="l" t="t" r="r" b="b"/>
              <a:pathLst>
                <a:path w="6542" h="727" extrusionOk="0">
                  <a:moveTo>
                    <a:pt x="376" y="0"/>
                  </a:moveTo>
                  <a:cubicBezTo>
                    <a:pt x="176" y="0"/>
                    <a:pt x="0" y="151"/>
                    <a:pt x="0" y="351"/>
                  </a:cubicBezTo>
                  <a:cubicBezTo>
                    <a:pt x="0" y="552"/>
                    <a:pt x="176" y="727"/>
                    <a:pt x="376" y="727"/>
                  </a:cubicBezTo>
                  <a:lnTo>
                    <a:pt x="6191" y="727"/>
                  </a:lnTo>
                  <a:cubicBezTo>
                    <a:pt x="6366" y="727"/>
                    <a:pt x="6542" y="552"/>
                    <a:pt x="6542" y="351"/>
                  </a:cubicBezTo>
                  <a:cubicBezTo>
                    <a:pt x="6542" y="151"/>
                    <a:pt x="6366" y="0"/>
                    <a:pt x="6191"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6597;p114">
              <a:extLst>
                <a:ext uri="{FF2B5EF4-FFF2-40B4-BE49-F238E27FC236}">
                  <a16:creationId xmlns:a16="http://schemas.microsoft.com/office/drawing/2014/main" id="{CF350399-6B2E-1689-C1A6-9A13478C8B6D}"/>
                </a:ext>
              </a:extLst>
            </p:cNvPr>
            <p:cNvSpPr/>
            <p:nvPr/>
          </p:nvSpPr>
          <p:spPr>
            <a:xfrm>
              <a:off x="1427400" y="4065875"/>
              <a:ext cx="163550" cy="17575"/>
            </a:xfrm>
            <a:custGeom>
              <a:avLst/>
              <a:gdLst/>
              <a:ahLst/>
              <a:cxnLst/>
              <a:rect l="l" t="t" r="r" b="b"/>
              <a:pathLst>
                <a:path w="6542" h="703" extrusionOk="0">
                  <a:moveTo>
                    <a:pt x="376" y="1"/>
                  </a:moveTo>
                  <a:cubicBezTo>
                    <a:pt x="176" y="1"/>
                    <a:pt x="0" y="151"/>
                    <a:pt x="0" y="352"/>
                  </a:cubicBezTo>
                  <a:cubicBezTo>
                    <a:pt x="0" y="552"/>
                    <a:pt x="176" y="703"/>
                    <a:pt x="376" y="703"/>
                  </a:cubicBezTo>
                  <a:lnTo>
                    <a:pt x="6191" y="703"/>
                  </a:lnTo>
                  <a:cubicBezTo>
                    <a:pt x="6366" y="703"/>
                    <a:pt x="6542" y="552"/>
                    <a:pt x="6542" y="352"/>
                  </a:cubicBezTo>
                  <a:cubicBezTo>
                    <a:pt x="6542" y="151"/>
                    <a:pt x="6366" y="1"/>
                    <a:pt x="6191"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6598;p114">
              <a:extLst>
                <a:ext uri="{FF2B5EF4-FFF2-40B4-BE49-F238E27FC236}">
                  <a16:creationId xmlns:a16="http://schemas.microsoft.com/office/drawing/2014/main" id="{A505BEBD-B820-6E0C-2A0C-78E07C9B6F4D}"/>
                </a:ext>
              </a:extLst>
            </p:cNvPr>
            <p:cNvSpPr/>
            <p:nvPr/>
          </p:nvSpPr>
          <p:spPr>
            <a:xfrm>
              <a:off x="1427400" y="4172400"/>
              <a:ext cx="163550" cy="17575"/>
            </a:xfrm>
            <a:custGeom>
              <a:avLst/>
              <a:gdLst/>
              <a:ahLst/>
              <a:cxnLst/>
              <a:rect l="l" t="t" r="r" b="b"/>
              <a:pathLst>
                <a:path w="6542" h="703" extrusionOk="0">
                  <a:moveTo>
                    <a:pt x="376" y="0"/>
                  </a:moveTo>
                  <a:cubicBezTo>
                    <a:pt x="176" y="0"/>
                    <a:pt x="0" y="151"/>
                    <a:pt x="0" y="351"/>
                  </a:cubicBezTo>
                  <a:cubicBezTo>
                    <a:pt x="0" y="552"/>
                    <a:pt x="176" y="702"/>
                    <a:pt x="376" y="702"/>
                  </a:cubicBezTo>
                  <a:lnTo>
                    <a:pt x="6191" y="702"/>
                  </a:lnTo>
                  <a:cubicBezTo>
                    <a:pt x="6366" y="702"/>
                    <a:pt x="6542" y="552"/>
                    <a:pt x="6542" y="351"/>
                  </a:cubicBezTo>
                  <a:cubicBezTo>
                    <a:pt x="6542" y="151"/>
                    <a:pt x="6366" y="0"/>
                    <a:pt x="6191"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6599;p114">
              <a:extLst>
                <a:ext uri="{FF2B5EF4-FFF2-40B4-BE49-F238E27FC236}">
                  <a16:creationId xmlns:a16="http://schemas.microsoft.com/office/drawing/2014/main" id="{216F9A0D-3B20-4ADF-BD6D-37F65A2C7CE7}"/>
                </a:ext>
              </a:extLst>
            </p:cNvPr>
            <p:cNvSpPr/>
            <p:nvPr/>
          </p:nvSpPr>
          <p:spPr>
            <a:xfrm>
              <a:off x="1020125" y="3468750"/>
              <a:ext cx="282600" cy="22600"/>
            </a:xfrm>
            <a:custGeom>
              <a:avLst/>
              <a:gdLst/>
              <a:ahLst/>
              <a:cxnLst/>
              <a:rect l="l" t="t" r="r" b="b"/>
              <a:pathLst>
                <a:path w="11304" h="904" extrusionOk="0">
                  <a:moveTo>
                    <a:pt x="477" y="1"/>
                  </a:moveTo>
                  <a:cubicBezTo>
                    <a:pt x="226" y="1"/>
                    <a:pt x="0" y="201"/>
                    <a:pt x="0" y="452"/>
                  </a:cubicBezTo>
                  <a:cubicBezTo>
                    <a:pt x="0" y="703"/>
                    <a:pt x="226" y="903"/>
                    <a:pt x="477" y="903"/>
                  </a:cubicBezTo>
                  <a:lnTo>
                    <a:pt x="10853" y="903"/>
                  </a:lnTo>
                  <a:cubicBezTo>
                    <a:pt x="11103" y="903"/>
                    <a:pt x="11304" y="703"/>
                    <a:pt x="11304" y="452"/>
                  </a:cubicBezTo>
                  <a:cubicBezTo>
                    <a:pt x="11304" y="201"/>
                    <a:pt x="11103" y="1"/>
                    <a:pt x="10853"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6600;p114">
              <a:extLst>
                <a:ext uri="{FF2B5EF4-FFF2-40B4-BE49-F238E27FC236}">
                  <a16:creationId xmlns:a16="http://schemas.microsoft.com/office/drawing/2014/main" id="{48D181A2-2E5D-4AFA-B15D-01B21A8108AD}"/>
                </a:ext>
              </a:extLst>
            </p:cNvPr>
            <p:cNvSpPr/>
            <p:nvPr/>
          </p:nvSpPr>
          <p:spPr>
            <a:xfrm>
              <a:off x="1020125" y="3696825"/>
              <a:ext cx="282600" cy="22600"/>
            </a:xfrm>
            <a:custGeom>
              <a:avLst/>
              <a:gdLst/>
              <a:ahLst/>
              <a:cxnLst/>
              <a:rect l="l" t="t" r="r" b="b"/>
              <a:pathLst>
                <a:path w="11304" h="904" extrusionOk="0">
                  <a:moveTo>
                    <a:pt x="477" y="1"/>
                  </a:moveTo>
                  <a:cubicBezTo>
                    <a:pt x="226" y="1"/>
                    <a:pt x="0" y="201"/>
                    <a:pt x="0" y="452"/>
                  </a:cubicBezTo>
                  <a:cubicBezTo>
                    <a:pt x="0" y="703"/>
                    <a:pt x="226" y="903"/>
                    <a:pt x="477" y="903"/>
                  </a:cubicBezTo>
                  <a:lnTo>
                    <a:pt x="10853" y="903"/>
                  </a:lnTo>
                  <a:cubicBezTo>
                    <a:pt x="11103" y="903"/>
                    <a:pt x="11304" y="703"/>
                    <a:pt x="11304" y="452"/>
                  </a:cubicBezTo>
                  <a:cubicBezTo>
                    <a:pt x="11304" y="201"/>
                    <a:pt x="11103" y="1"/>
                    <a:pt x="10853"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6601;p114">
              <a:extLst>
                <a:ext uri="{FF2B5EF4-FFF2-40B4-BE49-F238E27FC236}">
                  <a16:creationId xmlns:a16="http://schemas.microsoft.com/office/drawing/2014/main" id="{04725AF8-3FC1-B5E4-5BB0-7DB6FC2D313A}"/>
                </a:ext>
              </a:extLst>
            </p:cNvPr>
            <p:cNvSpPr/>
            <p:nvPr/>
          </p:nvSpPr>
          <p:spPr>
            <a:xfrm>
              <a:off x="1020125" y="3577150"/>
              <a:ext cx="117200" cy="22600"/>
            </a:xfrm>
            <a:custGeom>
              <a:avLst/>
              <a:gdLst/>
              <a:ahLst/>
              <a:cxnLst/>
              <a:rect l="l" t="t" r="r" b="b"/>
              <a:pathLst>
                <a:path w="4688" h="904" extrusionOk="0">
                  <a:moveTo>
                    <a:pt x="477" y="1"/>
                  </a:moveTo>
                  <a:cubicBezTo>
                    <a:pt x="226" y="1"/>
                    <a:pt x="0" y="201"/>
                    <a:pt x="0" y="452"/>
                  </a:cubicBezTo>
                  <a:cubicBezTo>
                    <a:pt x="0" y="703"/>
                    <a:pt x="226" y="903"/>
                    <a:pt x="477" y="903"/>
                  </a:cubicBezTo>
                  <a:lnTo>
                    <a:pt x="4236" y="903"/>
                  </a:lnTo>
                  <a:cubicBezTo>
                    <a:pt x="4487" y="903"/>
                    <a:pt x="4687" y="703"/>
                    <a:pt x="4687" y="452"/>
                  </a:cubicBezTo>
                  <a:cubicBezTo>
                    <a:pt x="4687" y="201"/>
                    <a:pt x="4487" y="1"/>
                    <a:pt x="4236"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6602;p114">
              <a:extLst>
                <a:ext uri="{FF2B5EF4-FFF2-40B4-BE49-F238E27FC236}">
                  <a16:creationId xmlns:a16="http://schemas.microsoft.com/office/drawing/2014/main" id="{00E24B61-6B1E-B05A-A52D-3A4DDC9992A6}"/>
                </a:ext>
              </a:extLst>
            </p:cNvPr>
            <p:cNvSpPr/>
            <p:nvPr/>
          </p:nvSpPr>
          <p:spPr>
            <a:xfrm>
              <a:off x="1179900" y="3577150"/>
              <a:ext cx="117200" cy="22600"/>
            </a:xfrm>
            <a:custGeom>
              <a:avLst/>
              <a:gdLst/>
              <a:ahLst/>
              <a:cxnLst/>
              <a:rect l="l" t="t" r="r" b="b"/>
              <a:pathLst>
                <a:path w="4688" h="904" extrusionOk="0">
                  <a:moveTo>
                    <a:pt x="452" y="1"/>
                  </a:moveTo>
                  <a:cubicBezTo>
                    <a:pt x="201" y="1"/>
                    <a:pt x="0" y="201"/>
                    <a:pt x="0" y="452"/>
                  </a:cubicBezTo>
                  <a:cubicBezTo>
                    <a:pt x="0" y="703"/>
                    <a:pt x="201" y="903"/>
                    <a:pt x="452" y="903"/>
                  </a:cubicBezTo>
                  <a:lnTo>
                    <a:pt x="4211" y="903"/>
                  </a:lnTo>
                  <a:cubicBezTo>
                    <a:pt x="4487" y="903"/>
                    <a:pt x="4687" y="703"/>
                    <a:pt x="4687" y="452"/>
                  </a:cubicBezTo>
                  <a:cubicBezTo>
                    <a:pt x="4687" y="201"/>
                    <a:pt x="4487" y="1"/>
                    <a:pt x="4211"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6603;p114">
              <a:extLst>
                <a:ext uri="{FF2B5EF4-FFF2-40B4-BE49-F238E27FC236}">
                  <a16:creationId xmlns:a16="http://schemas.microsoft.com/office/drawing/2014/main" id="{F74B7944-AF6A-5952-129E-21CE89B83080}"/>
                </a:ext>
              </a:extLst>
            </p:cNvPr>
            <p:cNvSpPr/>
            <p:nvPr/>
          </p:nvSpPr>
          <p:spPr>
            <a:xfrm>
              <a:off x="1242550" y="3844700"/>
              <a:ext cx="421700" cy="689875"/>
            </a:xfrm>
            <a:custGeom>
              <a:avLst/>
              <a:gdLst/>
              <a:ahLst/>
              <a:cxnLst/>
              <a:rect l="l" t="t" r="r" b="b"/>
              <a:pathLst>
                <a:path w="16868" h="27595" extrusionOk="0">
                  <a:moveTo>
                    <a:pt x="14437" y="928"/>
                  </a:moveTo>
                  <a:cubicBezTo>
                    <a:pt x="15289" y="928"/>
                    <a:pt x="15966" y="1605"/>
                    <a:pt x="15966" y="2432"/>
                  </a:cubicBezTo>
                  <a:lnTo>
                    <a:pt x="15966" y="25164"/>
                  </a:lnTo>
                  <a:cubicBezTo>
                    <a:pt x="15966" y="25991"/>
                    <a:pt x="15289" y="26693"/>
                    <a:pt x="14437" y="26693"/>
                  </a:cubicBezTo>
                  <a:lnTo>
                    <a:pt x="2432" y="26693"/>
                  </a:lnTo>
                  <a:cubicBezTo>
                    <a:pt x="1605" y="26693"/>
                    <a:pt x="928" y="25991"/>
                    <a:pt x="928" y="25164"/>
                  </a:cubicBezTo>
                  <a:lnTo>
                    <a:pt x="928" y="2432"/>
                  </a:lnTo>
                  <a:cubicBezTo>
                    <a:pt x="928" y="1605"/>
                    <a:pt x="1605" y="928"/>
                    <a:pt x="2432" y="928"/>
                  </a:cubicBezTo>
                  <a:close/>
                  <a:moveTo>
                    <a:pt x="2432" y="1"/>
                  </a:moveTo>
                  <a:cubicBezTo>
                    <a:pt x="1103" y="1"/>
                    <a:pt x="1" y="1103"/>
                    <a:pt x="1" y="2432"/>
                  </a:cubicBezTo>
                  <a:lnTo>
                    <a:pt x="1" y="25164"/>
                  </a:lnTo>
                  <a:cubicBezTo>
                    <a:pt x="1" y="26492"/>
                    <a:pt x="1103" y="27595"/>
                    <a:pt x="2432" y="27595"/>
                  </a:cubicBezTo>
                  <a:lnTo>
                    <a:pt x="14437" y="27595"/>
                  </a:lnTo>
                  <a:cubicBezTo>
                    <a:pt x="15790" y="27595"/>
                    <a:pt x="16868" y="26492"/>
                    <a:pt x="16868" y="25164"/>
                  </a:cubicBezTo>
                  <a:lnTo>
                    <a:pt x="16868" y="2432"/>
                  </a:lnTo>
                  <a:cubicBezTo>
                    <a:pt x="16868" y="1103"/>
                    <a:pt x="15790" y="1"/>
                    <a:pt x="14437"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6604;p114">
              <a:extLst>
                <a:ext uri="{FF2B5EF4-FFF2-40B4-BE49-F238E27FC236}">
                  <a16:creationId xmlns:a16="http://schemas.microsoft.com/office/drawing/2014/main" id="{B6E5A9E8-9C66-72F5-7C29-0C154999DED4}"/>
                </a:ext>
              </a:extLst>
            </p:cNvPr>
            <p:cNvSpPr/>
            <p:nvPr/>
          </p:nvSpPr>
          <p:spPr>
            <a:xfrm>
              <a:off x="1153575" y="2936800"/>
              <a:ext cx="581500" cy="94650"/>
            </a:xfrm>
            <a:custGeom>
              <a:avLst/>
              <a:gdLst/>
              <a:ahLst/>
              <a:cxnLst/>
              <a:rect l="l" t="t" r="r" b="b"/>
              <a:pathLst>
                <a:path w="23260" h="3786" extrusionOk="0">
                  <a:moveTo>
                    <a:pt x="1906" y="1"/>
                  </a:moveTo>
                  <a:cubicBezTo>
                    <a:pt x="853" y="1"/>
                    <a:pt x="1" y="853"/>
                    <a:pt x="1" y="1880"/>
                  </a:cubicBezTo>
                  <a:cubicBezTo>
                    <a:pt x="1" y="2933"/>
                    <a:pt x="853" y="3785"/>
                    <a:pt x="1906" y="3785"/>
                  </a:cubicBezTo>
                  <a:lnTo>
                    <a:pt x="21354" y="3785"/>
                  </a:lnTo>
                  <a:cubicBezTo>
                    <a:pt x="22407" y="3785"/>
                    <a:pt x="23259" y="2933"/>
                    <a:pt x="23259" y="1880"/>
                  </a:cubicBezTo>
                  <a:cubicBezTo>
                    <a:pt x="23259" y="853"/>
                    <a:pt x="22407" y="1"/>
                    <a:pt x="21354"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6605;p114">
              <a:extLst>
                <a:ext uri="{FF2B5EF4-FFF2-40B4-BE49-F238E27FC236}">
                  <a16:creationId xmlns:a16="http://schemas.microsoft.com/office/drawing/2014/main" id="{C72F0A4C-9B5E-6CED-0CF7-5BFD72E4C97F}"/>
                </a:ext>
              </a:extLst>
            </p:cNvPr>
            <p:cNvSpPr/>
            <p:nvPr/>
          </p:nvSpPr>
          <p:spPr>
            <a:xfrm>
              <a:off x="1373500" y="2385425"/>
              <a:ext cx="490650" cy="91500"/>
            </a:xfrm>
            <a:custGeom>
              <a:avLst/>
              <a:gdLst/>
              <a:ahLst/>
              <a:cxnLst/>
              <a:rect l="l" t="t" r="r" b="b"/>
              <a:pathLst>
                <a:path w="19626" h="3660" extrusionOk="0">
                  <a:moveTo>
                    <a:pt x="1" y="0"/>
                  </a:moveTo>
                  <a:lnTo>
                    <a:pt x="1" y="3660"/>
                  </a:lnTo>
                  <a:lnTo>
                    <a:pt x="19625" y="3660"/>
                  </a:lnTo>
                  <a:lnTo>
                    <a:pt x="19625"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6606;p114">
              <a:extLst>
                <a:ext uri="{FF2B5EF4-FFF2-40B4-BE49-F238E27FC236}">
                  <a16:creationId xmlns:a16="http://schemas.microsoft.com/office/drawing/2014/main" id="{0E495FAC-EE49-1017-973F-E7C10D015B93}"/>
                </a:ext>
              </a:extLst>
            </p:cNvPr>
            <p:cNvSpPr/>
            <p:nvPr/>
          </p:nvSpPr>
          <p:spPr>
            <a:xfrm>
              <a:off x="1938050" y="2385425"/>
              <a:ext cx="490000" cy="91500"/>
            </a:xfrm>
            <a:custGeom>
              <a:avLst/>
              <a:gdLst/>
              <a:ahLst/>
              <a:cxnLst/>
              <a:rect l="l" t="t" r="r" b="b"/>
              <a:pathLst>
                <a:path w="19600" h="3660" extrusionOk="0">
                  <a:moveTo>
                    <a:pt x="0" y="0"/>
                  </a:moveTo>
                  <a:lnTo>
                    <a:pt x="0" y="3660"/>
                  </a:lnTo>
                  <a:lnTo>
                    <a:pt x="19600" y="3660"/>
                  </a:lnTo>
                  <a:lnTo>
                    <a:pt x="19600"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607;p114">
              <a:extLst>
                <a:ext uri="{FF2B5EF4-FFF2-40B4-BE49-F238E27FC236}">
                  <a16:creationId xmlns:a16="http://schemas.microsoft.com/office/drawing/2014/main" id="{34A523E7-99DE-64CB-A8F6-C6AAC3FF8724}"/>
                </a:ext>
              </a:extLst>
            </p:cNvPr>
            <p:cNvSpPr/>
            <p:nvPr/>
          </p:nvSpPr>
          <p:spPr>
            <a:xfrm>
              <a:off x="3129150" y="2385425"/>
              <a:ext cx="490625" cy="91500"/>
            </a:xfrm>
            <a:custGeom>
              <a:avLst/>
              <a:gdLst/>
              <a:ahLst/>
              <a:cxnLst/>
              <a:rect l="l" t="t" r="r" b="b"/>
              <a:pathLst>
                <a:path w="19625" h="3660" extrusionOk="0">
                  <a:moveTo>
                    <a:pt x="1" y="0"/>
                  </a:moveTo>
                  <a:lnTo>
                    <a:pt x="1" y="3660"/>
                  </a:lnTo>
                  <a:lnTo>
                    <a:pt x="19625" y="3660"/>
                  </a:lnTo>
                  <a:lnTo>
                    <a:pt x="19625"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608;p114">
              <a:extLst>
                <a:ext uri="{FF2B5EF4-FFF2-40B4-BE49-F238E27FC236}">
                  <a16:creationId xmlns:a16="http://schemas.microsoft.com/office/drawing/2014/main" id="{C4DF119F-34FB-94E1-EB64-6F74EC38D7B1}"/>
                </a:ext>
              </a:extLst>
            </p:cNvPr>
            <p:cNvSpPr/>
            <p:nvPr/>
          </p:nvSpPr>
          <p:spPr>
            <a:xfrm>
              <a:off x="3688050" y="2385425"/>
              <a:ext cx="349650" cy="91500"/>
            </a:xfrm>
            <a:custGeom>
              <a:avLst/>
              <a:gdLst/>
              <a:ahLst/>
              <a:cxnLst/>
              <a:rect l="l" t="t" r="r" b="b"/>
              <a:pathLst>
                <a:path w="13986" h="3660" extrusionOk="0">
                  <a:moveTo>
                    <a:pt x="1" y="0"/>
                  </a:moveTo>
                  <a:lnTo>
                    <a:pt x="1" y="3660"/>
                  </a:lnTo>
                  <a:lnTo>
                    <a:pt x="13986" y="3660"/>
                  </a:lnTo>
                  <a:lnTo>
                    <a:pt x="13986"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609;p114">
              <a:extLst>
                <a:ext uri="{FF2B5EF4-FFF2-40B4-BE49-F238E27FC236}">
                  <a16:creationId xmlns:a16="http://schemas.microsoft.com/office/drawing/2014/main" id="{42685EAE-D53C-545B-5259-A5E359043784}"/>
                </a:ext>
              </a:extLst>
            </p:cNvPr>
            <p:cNvSpPr/>
            <p:nvPr/>
          </p:nvSpPr>
          <p:spPr>
            <a:xfrm>
              <a:off x="2538300" y="2423650"/>
              <a:ext cx="490625" cy="90875"/>
            </a:xfrm>
            <a:custGeom>
              <a:avLst/>
              <a:gdLst/>
              <a:ahLst/>
              <a:cxnLst/>
              <a:rect l="l" t="t" r="r" b="b"/>
              <a:pathLst>
                <a:path w="19625" h="3635" extrusionOk="0">
                  <a:moveTo>
                    <a:pt x="1" y="0"/>
                  </a:moveTo>
                  <a:lnTo>
                    <a:pt x="1" y="3634"/>
                  </a:lnTo>
                  <a:lnTo>
                    <a:pt x="19625" y="3634"/>
                  </a:lnTo>
                  <a:lnTo>
                    <a:pt x="19625"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610;p114">
              <a:extLst>
                <a:ext uri="{FF2B5EF4-FFF2-40B4-BE49-F238E27FC236}">
                  <a16:creationId xmlns:a16="http://schemas.microsoft.com/office/drawing/2014/main" id="{BA83E8F7-3F3A-3162-45CD-BDD19F0ED9FC}"/>
                </a:ext>
              </a:extLst>
            </p:cNvPr>
            <p:cNvSpPr/>
            <p:nvPr/>
          </p:nvSpPr>
          <p:spPr>
            <a:xfrm>
              <a:off x="2491300" y="2370375"/>
              <a:ext cx="575225" cy="121600"/>
            </a:xfrm>
            <a:custGeom>
              <a:avLst/>
              <a:gdLst/>
              <a:ahLst/>
              <a:cxnLst/>
              <a:rect l="l" t="t" r="r" b="b"/>
              <a:pathLst>
                <a:path w="23009" h="4864" extrusionOk="0">
                  <a:moveTo>
                    <a:pt x="22557" y="452"/>
                  </a:moveTo>
                  <a:lnTo>
                    <a:pt x="22557" y="4412"/>
                  </a:lnTo>
                  <a:lnTo>
                    <a:pt x="452" y="4412"/>
                  </a:lnTo>
                  <a:lnTo>
                    <a:pt x="452" y="452"/>
                  </a:lnTo>
                  <a:close/>
                  <a:moveTo>
                    <a:pt x="1" y="1"/>
                  </a:moveTo>
                  <a:lnTo>
                    <a:pt x="1" y="4863"/>
                  </a:lnTo>
                  <a:lnTo>
                    <a:pt x="23009" y="4863"/>
                  </a:lnTo>
                  <a:lnTo>
                    <a:pt x="23009"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6611;p114">
              <a:extLst>
                <a:ext uri="{FF2B5EF4-FFF2-40B4-BE49-F238E27FC236}">
                  <a16:creationId xmlns:a16="http://schemas.microsoft.com/office/drawing/2014/main" id="{8A4785E6-7402-0EFA-863A-77DDC1BA0AC5}"/>
                </a:ext>
              </a:extLst>
            </p:cNvPr>
            <p:cNvSpPr/>
            <p:nvPr/>
          </p:nvSpPr>
          <p:spPr>
            <a:xfrm>
              <a:off x="3359100" y="3006975"/>
              <a:ext cx="741275" cy="872225"/>
            </a:xfrm>
            <a:custGeom>
              <a:avLst/>
              <a:gdLst/>
              <a:ahLst/>
              <a:cxnLst/>
              <a:rect l="l" t="t" r="r" b="b"/>
              <a:pathLst>
                <a:path w="29651" h="34889" extrusionOk="0">
                  <a:moveTo>
                    <a:pt x="1" y="1"/>
                  </a:moveTo>
                  <a:lnTo>
                    <a:pt x="1" y="31580"/>
                  </a:lnTo>
                  <a:cubicBezTo>
                    <a:pt x="1" y="33409"/>
                    <a:pt x="1480" y="34888"/>
                    <a:pt x="3309" y="34888"/>
                  </a:cubicBezTo>
                  <a:lnTo>
                    <a:pt x="26342" y="34888"/>
                  </a:lnTo>
                  <a:cubicBezTo>
                    <a:pt x="28171" y="34888"/>
                    <a:pt x="29650" y="33409"/>
                    <a:pt x="29650" y="31580"/>
                  </a:cubicBezTo>
                  <a:lnTo>
                    <a:pt x="29650"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6612;p114">
              <a:extLst>
                <a:ext uri="{FF2B5EF4-FFF2-40B4-BE49-F238E27FC236}">
                  <a16:creationId xmlns:a16="http://schemas.microsoft.com/office/drawing/2014/main" id="{183EFADB-59F7-1598-0989-C20DC00B7195}"/>
                </a:ext>
              </a:extLst>
            </p:cNvPr>
            <p:cNvSpPr/>
            <p:nvPr/>
          </p:nvSpPr>
          <p:spPr>
            <a:xfrm>
              <a:off x="3359100" y="2830275"/>
              <a:ext cx="741275" cy="176725"/>
            </a:xfrm>
            <a:custGeom>
              <a:avLst/>
              <a:gdLst/>
              <a:ahLst/>
              <a:cxnLst/>
              <a:rect l="l" t="t" r="r" b="b"/>
              <a:pathLst>
                <a:path w="29651" h="7069" extrusionOk="0">
                  <a:moveTo>
                    <a:pt x="3309" y="1"/>
                  </a:moveTo>
                  <a:cubicBezTo>
                    <a:pt x="1480" y="1"/>
                    <a:pt x="1" y="1480"/>
                    <a:pt x="1" y="3309"/>
                  </a:cubicBezTo>
                  <a:lnTo>
                    <a:pt x="1" y="7069"/>
                  </a:lnTo>
                  <a:lnTo>
                    <a:pt x="29650" y="7069"/>
                  </a:lnTo>
                  <a:lnTo>
                    <a:pt x="29650" y="3309"/>
                  </a:lnTo>
                  <a:cubicBezTo>
                    <a:pt x="29650" y="1480"/>
                    <a:pt x="28171" y="1"/>
                    <a:pt x="26342"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6613;p114">
              <a:extLst>
                <a:ext uri="{FF2B5EF4-FFF2-40B4-BE49-F238E27FC236}">
                  <a16:creationId xmlns:a16="http://schemas.microsoft.com/office/drawing/2014/main" id="{B88B05A5-AC0C-E995-1579-90E723AE3985}"/>
                </a:ext>
              </a:extLst>
            </p:cNvPr>
            <p:cNvSpPr/>
            <p:nvPr/>
          </p:nvSpPr>
          <p:spPr>
            <a:xfrm>
              <a:off x="3693075" y="3958125"/>
              <a:ext cx="47000" cy="47000"/>
            </a:xfrm>
            <a:custGeom>
              <a:avLst/>
              <a:gdLst/>
              <a:ahLst/>
              <a:cxnLst/>
              <a:rect l="l" t="t" r="r" b="b"/>
              <a:pathLst>
                <a:path w="1880" h="1880" extrusionOk="0">
                  <a:moveTo>
                    <a:pt x="0" y="0"/>
                  </a:moveTo>
                  <a:lnTo>
                    <a:pt x="0" y="1880"/>
                  </a:lnTo>
                  <a:lnTo>
                    <a:pt x="1880" y="1880"/>
                  </a:lnTo>
                  <a:lnTo>
                    <a:pt x="1880"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6614;p114">
              <a:extLst>
                <a:ext uri="{FF2B5EF4-FFF2-40B4-BE49-F238E27FC236}">
                  <a16:creationId xmlns:a16="http://schemas.microsoft.com/office/drawing/2014/main" id="{57FCC93D-C8C8-AA28-7A1C-263D6010F7E2}"/>
                </a:ext>
              </a:extLst>
            </p:cNvPr>
            <p:cNvSpPr/>
            <p:nvPr/>
          </p:nvSpPr>
          <p:spPr>
            <a:xfrm>
              <a:off x="3853475" y="3958125"/>
              <a:ext cx="47025" cy="47000"/>
            </a:xfrm>
            <a:custGeom>
              <a:avLst/>
              <a:gdLst/>
              <a:ahLst/>
              <a:cxnLst/>
              <a:rect l="l" t="t" r="r" b="b"/>
              <a:pathLst>
                <a:path w="1881" h="1880" extrusionOk="0">
                  <a:moveTo>
                    <a:pt x="0" y="0"/>
                  </a:moveTo>
                  <a:lnTo>
                    <a:pt x="0" y="1880"/>
                  </a:lnTo>
                  <a:lnTo>
                    <a:pt x="1880" y="1880"/>
                  </a:lnTo>
                  <a:lnTo>
                    <a:pt x="1880"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6615;p114">
              <a:extLst>
                <a:ext uri="{FF2B5EF4-FFF2-40B4-BE49-F238E27FC236}">
                  <a16:creationId xmlns:a16="http://schemas.microsoft.com/office/drawing/2014/main" id="{4FD67D7A-25C2-C762-F609-4812898DA4F8}"/>
                </a:ext>
              </a:extLst>
            </p:cNvPr>
            <p:cNvSpPr/>
            <p:nvPr/>
          </p:nvSpPr>
          <p:spPr>
            <a:xfrm>
              <a:off x="4014500" y="3958125"/>
              <a:ext cx="47025" cy="47000"/>
            </a:xfrm>
            <a:custGeom>
              <a:avLst/>
              <a:gdLst/>
              <a:ahLst/>
              <a:cxnLst/>
              <a:rect l="l" t="t" r="r" b="b"/>
              <a:pathLst>
                <a:path w="1881" h="1880" extrusionOk="0">
                  <a:moveTo>
                    <a:pt x="1" y="0"/>
                  </a:moveTo>
                  <a:lnTo>
                    <a:pt x="1" y="1880"/>
                  </a:lnTo>
                  <a:lnTo>
                    <a:pt x="1880" y="1880"/>
                  </a:lnTo>
                  <a:lnTo>
                    <a:pt x="1880"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 name="Google Shape;6616;p114">
              <a:extLst>
                <a:ext uri="{FF2B5EF4-FFF2-40B4-BE49-F238E27FC236}">
                  <a16:creationId xmlns:a16="http://schemas.microsoft.com/office/drawing/2014/main" id="{2AC39730-F2A8-7134-36BF-4F116ACDBFAB}"/>
                </a:ext>
              </a:extLst>
            </p:cNvPr>
            <p:cNvSpPr/>
            <p:nvPr/>
          </p:nvSpPr>
          <p:spPr>
            <a:xfrm>
              <a:off x="3482550" y="3107850"/>
              <a:ext cx="273200" cy="37625"/>
            </a:xfrm>
            <a:custGeom>
              <a:avLst/>
              <a:gdLst/>
              <a:ahLst/>
              <a:cxnLst/>
              <a:rect l="l" t="t" r="r" b="b"/>
              <a:pathLst>
                <a:path w="10928" h="1505" extrusionOk="0">
                  <a:moveTo>
                    <a:pt x="0" y="1"/>
                  </a:moveTo>
                  <a:lnTo>
                    <a:pt x="0" y="1505"/>
                  </a:lnTo>
                  <a:lnTo>
                    <a:pt x="10928" y="1505"/>
                  </a:lnTo>
                  <a:lnTo>
                    <a:pt x="10928"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 name="Google Shape;6617;p114">
              <a:extLst>
                <a:ext uri="{FF2B5EF4-FFF2-40B4-BE49-F238E27FC236}">
                  <a16:creationId xmlns:a16="http://schemas.microsoft.com/office/drawing/2014/main" id="{997680FE-E63A-5932-604C-01A2EF7D42C3}"/>
                </a:ext>
              </a:extLst>
            </p:cNvPr>
            <p:cNvSpPr/>
            <p:nvPr/>
          </p:nvSpPr>
          <p:spPr>
            <a:xfrm>
              <a:off x="3482550" y="3191825"/>
              <a:ext cx="273200" cy="37600"/>
            </a:xfrm>
            <a:custGeom>
              <a:avLst/>
              <a:gdLst/>
              <a:ahLst/>
              <a:cxnLst/>
              <a:rect l="l" t="t" r="r" b="b"/>
              <a:pathLst>
                <a:path w="10928" h="1504" extrusionOk="0">
                  <a:moveTo>
                    <a:pt x="0" y="0"/>
                  </a:moveTo>
                  <a:lnTo>
                    <a:pt x="0" y="1504"/>
                  </a:lnTo>
                  <a:lnTo>
                    <a:pt x="10928" y="1504"/>
                  </a:lnTo>
                  <a:lnTo>
                    <a:pt x="10928"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6618;p114">
              <a:extLst>
                <a:ext uri="{FF2B5EF4-FFF2-40B4-BE49-F238E27FC236}">
                  <a16:creationId xmlns:a16="http://schemas.microsoft.com/office/drawing/2014/main" id="{BB38F943-5646-33DC-BF9A-364D5859AF46}"/>
                </a:ext>
              </a:extLst>
            </p:cNvPr>
            <p:cNvSpPr/>
            <p:nvPr/>
          </p:nvSpPr>
          <p:spPr>
            <a:xfrm>
              <a:off x="3482550" y="3275775"/>
              <a:ext cx="102775" cy="37625"/>
            </a:xfrm>
            <a:custGeom>
              <a:avLst/>
              <a:gdLst/>
              <a:ahLst/>
              <a:cxnLst/>
              <a:rect l="l" t="t" r="r" b="b"/>
              <a:pathLst>
                <a:path w="4111" h="1505" extrusionOk="0">
                  <a:moveTo>
                    <a:pt x="0" y="1"/>
                  </a:moveTo>
                  <a:lnTo>
                    <a:pt x="0" y="1504"/>
                  </a:lnTo>
                  <a:lnTo>
                    <a:pt x="4111" y="1504"/>
                  </a:lnTo>
                  <a:lnTo>
                    <a:pt x="4111"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6619;p114">
              <a:extLst>
                <a:ext uri="{FF2B5EF4-FFF2-40B4-BE49-F238E27FC236}">
                  <a16:creationId xmlns:a16="http://schemas.microsoft.com/office/drawing/2014/main" id="{313A7E10-C829-7DBB-CA43-85B8E2BD42C3}"/>
                </a:ext>
              </a:extLst>
            </p:cNvPr>
            <p:cNvSpPr/>
            <p:nvPr/>
          </p:nvSpPr>
          <p:spPr>
            <a:xfrm>
              <a:off x="3482550" y="3362875"/>
              <a:ext cx="177975" cy="37625"/>
            </a:xfrm>
            <a:custGeom>
              <a:avLst/>
              <a:gdLst/>
              <a:ahLst/>
              <a:cxnLst/>
              <a:rect l="l" t="t" r="r" b="b"/>
              <a:pathLst>
                <a:path w="7119" h="1505" extrusionOk="0">
                  <a:moveTo>
                    <a:pt x="0" y="0"/>
                  </a:moveTo>
                  <a:lnTo>
                    <a:pt x="0" y="1504"/>
                  </a:lnTo>
                  <a:lnTo>
                    <a:pt x="7118" y="1504"/>
                  </a:lnTo>
                  <a:lnTo>
                    <a:pt x="7118"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6620;p114">
              <a:extLst>
                <a:ext uri="{FF2B5EF4-FFF2-40B4-BE49-F238E27FC236}">
                  <a16:creationId xmlns:a16="http://schemas.microsoft.com/office/drawing/2014/main" id="{80EBDB1B-8B23-906A-0364-738670560028}"/>
                </a:ext>
              </a:extLst>
            </p:cNvPr>
            <p:cNvSpPr/>
            <p:nvPr/>
          </p:nvSpPr>
          <p:spPr>
            <a:xfrm>
              <a:off x="3482550" y="3446825"/>
              <a:ext cx="120325" cy="37625"/>
            </a:xfrm>
            <a:custGeom>
              <a:avLst/>
              <a:gdLst/>
              <a:ahLst/>
              <a:cxnLst/>
              <a:rect l="l" t="t" r="r" b="b"/>
              <a:pathLst>
                <a:path w="4813" h="1505" extrusionOk="0">
                  <a:moveTo>
                    <a:pt x="0" y="1"/>
                  </a:moveTo>
                  <a:lnTo>
                    <a:pt x="0" y="1505"/>
                  </a:lnTo>
                  <a:lnTo>
                    <a:pt x="4812" y="1505"/>
                  </a:lnTo>
                  <a:lnTo>
                    <a:pt x="4812"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6621;p114">
              <a:extLst>
                <a:ext uri="{FF2B5EF4-FFF2-40B4-BE49-F238E27FC236}">
                  <a16:creationId xmlns:a16="http://schemas.microsoft.com/office/drawing/2014/main" id="{FC625BB4-4525-069F-5CC1-B257DBA5DFC2}"/>
                </a:ext>
              </a:extLst>
            </p:cNvPr>
            <p:cNvSpPr/>
            <p:nvPr/>
          </p:nvSpPr>
          <p:spPr>
            <a:xfrm>
              <a:off x="3482550" y="3530800"/>
              <a:ext cx="120325" cy="37600"/>
            </a:xfrm>
            <a:custGeom>
              <a:avLst/>
              <a:gdLst/>
              <a:ahLst/>
              <a:cxnLst/>
              <a:rect l="l" t="t" r="r" b="b"/>
              <a:pathLst>
                <a:path w="4813" h="1504" extrusionOk="0">
                  <a:moveTo>
                    <a:pt x="0" y="0"/>
                  </a:moveTo>
                  <a:lnTo>
                    <a:pt x="0" y="1504"/>
                  </a:lnTo>
                  <a:lnTo>
                    <a:pt x="4812" y="1504"/>
                  </a:lnTo>
                  <a:lnTo>
                    <a:pt x="4812"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6622;p114">
              <a:extLst>
                <a:ext uri="{FF2B5EF4-FFF2-40B4-BE49-F238E27FC236}">
                  <a16:creationId xmlns:a16="http://schemas.microsoft.com/office/drawing/2014/main" id="{311F7A39-3F27-84B1-B709-E1ED61018C89}"/>
                </a:ext>
              </a:extLst>
            </p:cNvPr>
            <p:cNvSpPr/>
            <p:nvPr/>
          </p:nvSpPr>
          <p:spPr>
            <a:xfrm>
              <a:off x="1891675" y="3572775"/>
              <a:ext cx="1345900" cy="372825"/>
            </a:xfrm>
            <a:custGeom>
              <a:avLst/>
              <a:gdLst/>
              <a:ahLst/>
              <a:cxnLst/>
              <a:rect l="l" t="t" r="r" b="b"/>
              <a:pathLst>
                <a:path w="53836" h="14913" extrusionOk="0">
                  <a:moveTo>
                    <a:pt x="53385" y="0"/>
                  </a:moveTo>
                  <a:lnTo>
                    <a:pt x="46643" y="3760"/>
                  </a:lnTo>
                  <a:lnTo>
                    <a:pt x="35740" y="4988"/>
                  </a:lnTo>
                  <a:lnTo>
                    <a:pt x="31455" y="10176"/>
                  </a:lnTo>
                  <a:lnTo>
                    <a:pt x="23059" y="12933"/>
                  </a:lnTo>
                  <a:lnTo>
                    <a:pt x="18146" y="7569"/>
                  </a:lnTo>
                  <a:lnTo>
                    <a:pt x="12582" y="10802"/>
                  </a:lnTo>
                  <a:lnTo>
                    <a:pt x="8773" y="8371"/>
                  </a:lnTo>
                  <a:lnTo>
                    <a:pt x="1" y="14161"/>
                  </a:lnTo>
                  <a:lnTo>
                    <a:pt x="502" y="14913"/>
                  </a:lnTo>
                  <a:lnTo>
                    <a:pt x="8773" y="9449"/>
                  </a:lnTo>
                  <a:lnTo>
                    <a:pt x="12557" y="11880"/>
                  </a:lnTo>
                  <a:lnTo>
                    <a:pt x="17946" y="8722"/>
                  </a:lnTo>
                  <a:lnTo>
                    <a:pt x="22783" y="13985"/>
                  </a:lnTo>
                  <a:lnTo>
                    <a:pt x="32006" y="10978"/>
                  </a:lnTo>
                  <a:lnTo>
                    <a:pt x="36217" y="5840"/>
                  </a:lnTo>
                  <a:lnTo>
                    <a:pt x="46918" y="4637"/>
                  </a:lnTo>
                  <a:lnTo>
                    <a:pt x="53836" y="802"/>
                  </a:lnTo>
                  <a:lnTo>
                    <a:pt x="53385"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6623;p114">
              <a:extLst>
                <a:ext uri="{FF2B5EF4-FFF2-40B4-BE49-F238E27FC236}">
                  <a16:creationId xmlns:a16="http://schemas.microsoft.com/office/drawing/2014/main" id="{2B3FE509-4EFD-FE12-E1AB-2DA34C23B829}"/>
                </a:ext>
              </a:extLst>
            </p:cNvPr>
            <p:cNvSpPr/>
            <p:nvPr/>
          </p:nvSpPr>
          <p:spPr>
            <a:xfrm>
              <a:off x="1852825" y="3920525"/>
              <a:ext cx="57050" cy="57025"/>
            </a:xfrm>
            <a:custGeom>
              <a:avLst/>
              <a:gdLst/>
              <a:ahLst/>
              <a:cxnLst/>
              <a:rect l="l" t="t" r="r" b="b"/>
              <a:pathLst>
                <a:path w="2282" h="2281" extrusionOk="0">
                  <a:moveTo>
                    <a:pt x="1129" y="0"/>
                  </a:moveTo>
                  <a:cubicBezTo>
                    <a:pt x="502" y="0"/>
                    <a:pt x="1" y="527"/>
                    <a:pt x="1" y="1153"/>
                  </a:cubicBezTo>
                  <a:cubicBezTo>
                    <a:pt x="1" y="1780"/>
                    <a:pt x="502" y="2281"/>
                    <a:pt x="1129" y="2281"/>
                  </a:cubicBezTo>
                  <a:cubicBezTo>
                    <a:pt x="1755" y="2281"/>
                    <a:pt x="2282" y="1780"/>
                    <a:pt x="2282" y="1153"/>
                  </a:cubicBezTo>
                  <a:cubicBezTo>
                    <a:pt x="2282" y="527"/>
                    <a:pt x="1755" y="0"/>
                    <a:pt x="1129"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6624;p114">
              <a:extLst>
                <a:ext uri="{FF2B5EF4-FFF2-40B4-BE49-F238E27FC236}">
                  <a16:creationId xmlns:a16="http://schemas.microsoft.com/office/drawing/2014/main" id="{135B1B2F-3FAE-91E9-24E9-10720CCCB30D}"/>
                </a:ext>
              </a:extLst>
            </p:cNvPr>
            <p:cNvSpPr/>
            <p:nvPr/>
          </p:nvSpPr>
          <p:spPr>
            <a:xfrm>
              <a:off x="1840925" y="3909250"/>
              <a:ext cx="80225" cy="80225"/>
            </a:xfrm>
            <a:custGeom>
              <a:avLst/>
              <a:gdLst/>
              <a:ahLst/>
              <a:cxnLst/>
              <a:rect l="l" t="t" r="r" b="b"/>
              <a:pathLst>
                <a:path w="3209" h="3209" extrusionOk="0">
                  <a:moveTo>
                    <a:pt x="1605" y="927"/>
                  </a:moveTo>
                  <a:cubicBezTo>
                    <a:pt x="1981" y="927"/>
                    <a:pt x="2281" y="1228"/>
                    <a:pt x="2281" y="1604"/>
                  </a:cubicBezTo>
                  <a:cubicBezTo>
                    <a:pt x="2281" y="1980"/>
                    <a:pt x="1981" y="2281"/>
                    <a:pt x="1605" y="2281"/>
                  </a:cubicBezTo>
                  <a:cubicBezTo>
                    <a:pt x="1229" y="2281"/>
                    <a:pt x="928" y="1980"/>
                    <a:pt x="928" y="1604"/>
                  </a:cubicBezTo>
                  <a:cubicBezTo>
                    <a:pt x="928" y="1228"/>
                    <a:pt x="1229" y="927"/>
                    <a:pt x="1605" y="927"/>
                  </a:cubicBezTo>
                  <a:close/>
                  <a:moveTo>
                    <a:pt x="1605" y="0"/>
                  </a:moveTo>
                  <a:cubicBezTo>
                    <a:pt x="728" y="0"/>
                    <a:pt x="1" y="727"/>
                    <a:pt x="1" y="1604"/>
                  </a:cubicBezTo>
                  <a:cubicBezTo>
                    <a:pt x="1" y="2481"/>
                    <a:pt x="728" y="3208"/>
                    <a:pt x="1605" y="3208"/>
                  </a:cubicBezTo>
                  <a:cubicBezTo>
                    <a:pt x="2482" y="3208"/>
                    <a:pt x="3209" y="2481"/>
                    <a:pt x="3209" y="1604"/>
                  </a:cubicBezTo>
                  <a:cubicBezTo>
                    <a:pt x="3209" y="727"/>
                    <a:pt x="2482" y="0"/>
                    <a:pt x="1605"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6625;p114">
              <a:extLst>
                <a:ext uri="{FF2B5EF4-FFF2-40B4-BE49-F238E27FC236}">
                  <a16:creationId xmlns:a16="http://schemas.microsoft.com/office/drawing/2014/main" id="{5BBA33F0-1DCB-8864-C695-42C61AE44CB4}"/>
                </a:ext>
              </a:extLst>
            </p:cNvPr>
            <p:cNvSpPr/>
            <p:nvPr/>
          </p:nvSpPr>
          <p:spPr>
            <a:xfrm>
              <a:off x="2316500" y="3751975"/>
              <a:ext cx="57050" cy="57050"/>
            </a:xfrm>
            <a:custGeom>
              <a:avLst/>
              <a:gdLst/>
              <a:ahLst/>
              <a:cxnLst/>
              <a:rect l="l" t="t" r="r" b="b"/>
              <a:pathLst>
                <a:path w="2282" h="2282" extrusionOk="0">
                  <a:moveTo>
                    <a:pt x="1128" y="0"/>
                  </a:moveTo>
                  <a:cubicBezTo>
                    <a:pt x="502" y="0"/>
                    <a:pt x="0" y="502"/>
                    <a:pt x="0" y="1128"/>
                  </a:cubicBezTo>
                  <a:cubicBezTo>
                    <a:pt x="0" y="1755"/>
                    <a:pt x="502" y="2281"/>
                    <a:pt x="1128" y="2281"/>
                  </a:cubicBezTo>
                  <a:cubicBezTo>
                    <a:pt x="1755" y="2281"/>
                    <a:pt x="2281" y="1755"/>
                    <a:pt x="2281" y="1128"/>
                  </a:cubicBezTo>
                  <a:cubicBezTo>
                    <a:pt x="2281" y="502"/>
                    <a:pt x="1755" y="0"/>
                    <a:pt x="1128"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6626;p114">
              <a:extLst>
                <a:ext uri="{FF2B5EF4-FFF2-40B4-BE49-F238E27FC236}">
                  <a16:creationId xmlns:a16="http://schemas.microsoft.com/office/drawing/2014/main" id="{20680508-4105-801E-052D-90AC999FA55F}"/>
                </a:ext>
              </a:extLst>
            </p:cNvPr>
            <p:cNvSpPr/>
            <p:nvPr/>
          </p:nvSpPr>
          <p:spPr>
            <a:xfrm>
              <a:off x="2304600" y="3740075"/>
              <a:ext cx="80225" cy="80225"/>
            </a:xfrm>
            <a:custGeom>
              <a:avLst/>
              <a:gdLst/>
              <a:ahLst/>
              <a:cxnLst/>
              <a:rect l="l" t="t" r="r" b="b"/>
              <a:pathLst>
                <a:path w="3209" h="3209" extrusionOk="0">
                  <a:moveTo>
                    <a:pt x="1604" y="927"/>
                  </a:moveTo>
                  <a:cubicBezTo>
                    <a:pt x="1980" y="927"/>
                    <a:pt x="2281" y="1228"/>
                    <a:pt x="2281" y="1604"/>
                  </a:cubicBezTo>
                  <a:cubicBezTo>
                    <a:pt x="2281" y="1980"/>
                    <a:pt x="1980" y="2281"/>
                    <a:pt x="1604" y="2281"/>
                  </a:cubicBezTo>
                  <a:cubicBezTo>
                    <a:pt x="1228" y="2281"/>
                    <a:pt x="927" y="1980"/>
                    <a:pt x="927" y="1604"/>
                  </a:cubicBezTo>
                  <a:cubicBezTo>
                    <a:pt x="927" y="1228"/>
                    <a:pt x="1228" y="927"/>
                    <a:pt x="1604" y="927"/>
                  </a:cubicBezTo>
                  <a:close/>
                  <a:moveTo>
                    <a:pt x="1604" y="0"/>
                  </a:moveTo>
                  <a:cubicBezTo>
                    <a:pt x="727" y="0"/>
                    <a:pt x="0" y="727"/>
                    <a:pt x="0" y="1604"/>
                  </a:cubicBezTo>
                  <a:cubicBezTo>
                    <a:pt x="0" y="2481"/>
                    <a:pt x="727" y="3208"/>
                    <a:pt x="1604" y="3208"/>
                  </a:cubicBezTo>
                  <a:cubicBezTo>
                    <a:pt x="2481" y="3208"/>
                    <a:pt x="3208" y="2481"/>
                    <a:pt x="3208" y="1604"/>
                  </a:cubicBezTo>
                  <a:cubicBezTo>
                    <a:pt x="3208" y="727"/>
                    <a:pt x="2481" y="0"/>
                    <a:pt x="1604"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6627;p114">
              <a:extLst>
                <a:ext uri="{FF2B5EF4-FFF2-40B4-BE49-F238E27FC236}">
                  <a16:creationId xmlns:a16="http://schemas.microsoft.com/office/drawing/2014/main" id="{A370EAA6-1531-FEAE-D01D-978D19735930}"/>
                </a:ext>
              </a:extLst>
            </p:cNvPr>
            <p:cNvSpPr/>
            <p:nvPr/>
          </p:nvSpPr>
          <p:spPr>
            <a:xfrm>
              <a:off x="2766375" y="3683050"/>
              <a:ext cx="57050" cy="57050"/>
            </a:xfrm>
            <a:custGeom>
              <a:avLst/>
              <a:gdLst/>
              <a:ahLst/>
              <a:cxnLst/>
              <a:rect l="l" t="t" r="r" b="b"/>
              <a:pathLst>
                <a:path w="2282" h="2282" extrusionOk="0">
                  <a:moveTo>
                    <a:pt x="1153" y="0"/>
                  </a:moveTo>
                  <a:cubicBezTo>
                    <a:pt x="527" y="0"/>
                    <a:pt x="0" y="527"/>
                    <a:pt x="0" y="1153"/>
                  </a:cubicBezTo>
                  <a:cubicBezTo>
                    <a:pt x="0" y="1780"/>
                    <a:pt x="527" y="2281"/>
                    <a:pt x="1153" y="2281"/>
                  </a:cubicBezTo>
                  <a:cubicBezTo>
                    <a:pt x="1780" y="2281"/>
                    <a:pt x="2281" y="1780"/>
                    <a:pt x="2281" y="1153"/>
                  </a:cubicBezTo>
                  <a:cubicBezTo>
                    <a:pt x="2281" y="527"/>
                    <a:pt x="1780" y="0"/>
                    <a:pt x="1153"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6628;p114">
              <a:extLst>
                <a:ext uri="{FF2B5EF4-FFF2-40B4-BE49-F238E27FC236}">
                  <a16:creationId xmlns:a16="http://schemas.microsoft.com/office/drawing/2014/main" id="{9CE9AB1A-9282-7F38-764F-A6F2F784A323}"/>
                </a:ext>
              </a:extLst>
            </p:cNvPr>
            <p:cNvSpPr/>
            <p:nvPr/>
          </p:nvSpPr>
          <p:spPr>
            <a:xfrm>
              <a:off x="2755100" y="3671775"/>
              <a:ext cx="79600" cy="80225"/>
            </a:xfrm>
            <a:custGeom>
              <a:avLst/>
              <a:gdLst/>
              <a:ahLst/>
              <a:cxnLst/>
              <a:rect l="l" t="t" r="r" b="b"/>
              <a:pathLst>
                <a:path w="3184" h="3209" extrusionOk="0">
                  <a:moveTo>
                    <a:pt x="1604" y="928"/>
                  </a:moveTo>
                  <a:cubicBezTo>
                    <a:pt x="1980" y="928"/>
                    <a:pt x="2281" y="1228"/>
                    <a:pt x="2281" y="1604"/>
                  </a:cubicBezTo>
                  <a:cubicBezTo>
                    <a:pt x="2281" y="1980"/>
                    <a:pt x="1980" y="2281"/>
                    <a:pt x="1604" y="2281"/>
                  </a:cubicBezTo>
                  <a:cubicBezTo>
                    <a:pt x="1228" y="2281"/>
                    <a:pt x="903" y="1980"/>
                    <a:pt x="903" y="1604"/>
                  </a:cubicBezTo>
                  <a:cubicBezTo>
                    <a:pt x="903" y="1228"/>
                    <a:pt x="1228" y="928"/>
                    <a:pt x="1604" y="928"/>
                  </a:cubicBezTo>
                  <a:close/>
                  <a:moveTo>
                    <a:pt x="1604" y="0"/>
                  </a:moveTo>
                  <a:cubicBezTo>
                    <a:pt x="727" y="0"/>
                    <a:pt x="0" y="727"/>
                    <a:pt x="0" y="1604"/>
                  </a:cubicBezTo>
                  <a:cubicBezTo>
                    <a:pt x="0" y="2482"/>
                    <a:pt x="727" y="3208"/>
                    <a:pt x="1604" y="3208"/>
                  </a:cubicBezTo>
                  <a:cubicBezTo>
                    <a:pt x="2482" y="3208"/>
                    <a:pt x="3183" y="2482"/>
                    <a:pt x="3183" y="1604"/>
                  </a:cubicBezTo>
                  <a:cubicBezTo>
                    <a:pt x="3183" y="727"/>
                    <a:pt x="2482" y="0"/>
                    <a:pt x="1604"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6629;p114">
              <a:extLst>
                <a:ext uri="{FF2B5EF4-FFF2-40B4-BE49-F238E27FC236}">
                  <a16:creationId xmlns:a16="http://schemas.microsoft.com/office/drawing/2014/main" id="{16A38955-E3D5-FC0A-3861-7BCDF23D6683}"/>
                </a:ext>
              </a:extLst>
            </p:cNvPr>
            <p:cNvSpPr/>
            <p:nvPr/>
          </p:nvSpPr>
          <p:spPr>
            <a:xfrm>
              <a:off x="3215000" y="3546450"/>
              <a:ext cx="57050" cy="57050"/>
            </a:xfrm>
            <a:custGeom>
              <a:avLst/>
              <a:gdLst/>
              <a:ahLst/>
              <a:cxnLst/>
              <a:rect l="l" t="t" r="r" b="b"/>
              <a:pathLst>
                <a:path w="2282" h="2282" extrusionOk="0">
                  <a:moveTo>
                    <a:pt x="1128" y="1"/>
                  </a:moveTo>
                  <a:cubicBezTo>
                    <a:pt x="502" y="1"/>
                    <a:pt x="0" y="502"/>
                    <a:pt x="0" y="1154"/>
                  </a:cubicBezTo>
                  <a:cubicBezTo>
                    <a:pt x="0" y="1780"/>
                    <a:pt x="502" y="2281"/>
                    <a:pt x="1128" y="2281"/>
                  </a:cubicBezTo>
                  <a:cubicBezTo>
                    <a:pt x="1755" y="2281"/>
                    <a:pt x="2281" y="1780"/>
                    <a:pt x="2281" y="1154"/>
                  </a:cubicBezTo>
                  <a:cubicBezTo>
                    <a:pt x="2281" y="502"/>
                    <a:pt x="1755" y="1"/>
                    <a:pt x="1128"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6630;p114">
              <a:extLst>
                <a:ext uri="{FF2B5EF4-FFF2-40B4-BE49-F238E27FC236}">
                  <a16:creationId xmlns:a16="http://schemas.microsoft.com/office/drawing/2014/main" id="{BAF8916F-C104-7485-4235-7D7521938C66}"/>
                </a:ext>
              </a:extLst>
            </p:cNvPr>
            <p:cNvSpPr/>
            <p:nvPr/>
          </p:nvSpPr>
          <p:spPr>
            <a:xfrm>
              <a:off x="3203725" y="3535175"/>
              <a:ext cx="79600" cy="79600"/>
            </a:xfrm>
            <a:custGeom>
              <a:avLst/>
              <a:gdLst/>
              <a:ahLst/>
              <a:cxnLst/>
              <a:rect l="l" t="t" r="r" b="b"/>
              <a:pathLst>
                <a:path w="3184" h="3184" extrusionOk="0">
                  <a:moveTo>
                    <a:pt x="1579" y="903"/>
                  </a:moveTo>
                  <a:cubicBezTo>
                    <a:pt x="1955" y="903"/>
                    <a:pt x="2281" y="1229"/>
                    <a:pt x="2281" y="1605"/>
                  </a:cubicBezTo>
                  <a:cubicBezTo>
                    <a:pt x="2281" y="1981"/>
                    <a:pt x="1955" y="2281"/>
                    <a:pt x="1579" y="2281"/>
                  </a:cubicBezTo>
                  <a:cubicBezTo>
                    <a:pt x="1203" y="2281"/>
                    <a:pt x="903" y="1981"/>
                    <a:pt x="903" y="1605"/>
                  </a:cubicBezTo>
                  <a:cubicBezTo>
                    <a:pt x="903" y="1229"/>
                    <a:pt x="1203" y="903"/>
                    <a:pt x="1579" y="903"/>
                  </a:cubicBezTo>
                  <a:close/>
                  <a:moveTo>
                    <a:pt x="1579" y="1"/>
                  </a:moveTo>
                  <a:cubicBezTo>
                    <a:pt x="702" y="1"/>
                    <a:pt x="0" y="702"/>
                    <a:pt x="0" y="1605"/>
                  </a:cubicBezTo>
                  <a:cubicBezTo>
                    <a:pt x="0" y="2482"/>
                    <a:pt x="702" y="3184"/>
                    <a:pt x="1579" y="3184"/>
                  </a:cubicBezTo>
                  <a:cubicBezTo>
                    <a:pt x="2456" y="3184"/>
                    <a:pt x="3183" y="2482"/>
                    <a:pt x="3183" y="1605"/>
                  </a:cubicBezTo>
                  <a:cubicBezTo>
                    <a:pt x="3183" y="702"/>
                    <a:pt x="2456" y="1"/>
                    <a:pt x="1579"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6631;p114">
              <a:extLst>
                <a:ext uri="{FF2B5EF4-FFF2-40B4-BE49-F238E27FC236}">
                  <a16:creationId xmlns:a16="http://schemas.microsoft.com/office/drawing/2014/main" id="{08D0D07F-DDDF-9D7F-029D-E4FF2ED70F14}"/>
                </a:ext>
              </a:extLst>
            </p:cNvPr>
            <p:cNvSpPr/>
            <p:nvPr/>
          </p:nvSpPr>
          <p:spPr>
            <a:xfrm>
              <a:off x="3853475" y="2904225"/>
              <a:ext cx="37000" cy="37000"/>
            </a:xfrm>
            <a:custGeom>
              <a:avLst/>
              <a:gdLst/>
              <a:ahLst/>
              <a:cxnLst/>
              <a:rect l="l" t="t" r="r" b="b"/>
              <a:pathLst>
                <a:path w="1480" h="1480" extrusionOk="0">
                  <a:moveTo>
                    <a:pt x="727" y="0"/>
                  </a:moveTo>
                  <a:cubicBezTo>
                    <a:pt x="326" y="0"/>
                    <a:pt x="0" y="326"/>
                    <a:pt x="0" y="752"/>
                  </a:cubicBezTo>
                  <a:cubicBezTo>
                    <a:pt x="0" y="1153"/>
                    <a:pt x="326" y="1479"/>
                    <a:pt x="727" y="1479"/>
                  </a:cubicBezTo>
                  <a:cubicBezTo>
                    <a:pt x="1153" y="1479"/>
                    <a:pt x="1479" y="1153"/>
                    <a:pt x="1479" y="752"/>
                  </a:cubicBezTo>
                  <a:cubicBezTo>
                    <a:pt x="1479" y="326"/>
                    <a:pt x="1153" y="0"/>
                    <a:pt x="727"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6632;p114">
              <a:extLst>
                <a:ext uri="{FF2B5EF4-FFF2-40B4-BE49-F238E27FC236}">
                  <a16:creationId xmlns:a16="http://schemas.microsoft.com/office/drawing/2014/main" id="{BCBD61CD-0A47-7870-71B2-39E6EC042400}"/>
                </a:ext>
              </a:extLst>
            </p:cNvPr>
            <p:cNvSpPr/>
            <p:nvPr/>
          </p:nvSpPr>
          <p:spPr>
            <a:xfrm>
              <a:off x="3924275" y="2904225"/>
              <a:ext cx="37625" cy="37000"/>
            </a:xfrm>
            <a:custGeom>
              <a:avLst/>
              <a:gdLst/>
              <a:ahLst/>
              <a:cxnLst/>
              <a:rect l="l" t="t" r="r" b="b"/>
              <a:pathLst>
                <a:path w="1505" h="1480" extrusionOk="0">
                  <a:moveTo>
                    <a:pt x="752" y="0"/>
                  </a:moveTo>
                  <a:cubicBezTo>
                    <a:pt x="351" y="0"/>
                    <a:pt x="0" y="326"/>
                    <a:pt x="0" y="752"/>
                  </a:cubicBezTo>
                  <a:cubicBezTo>
                    <a:pt x="0" y="1153"/>
                    <a:pt x="351" y="1479"/>
                    <a:pt x="752" y="1479"/>
                  </a:cubicBezTo>
                  <a:cubicBezTo>
                    <a:pt x="1153" y="1479"/>
                    <a:pt x="1504" y="1153"/>
                    <a:pt x="1504" y="752"/>
                  </a:cubicBezTo>
                  <a:cubicBezTo>
                    <a:pt x="1504" y="326"/>
                    <a:pt x="1153" y="0"/>
                    <a:pt x="752"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6633;p114">
              <a:extLst>
                <a:ext uri="{FF2B5EF4-FFF2-40B4-BE49-F238E27FC236}">
                  <a16:creationId xmlns:a16="http://schemas.microsoft.com/office/drawing/2014/main" id="{8F888733-5B48-3958-1785-96A00EC79DE7}"/>
                </a:ext>
              </a:extLst>
            </p:cNvPr>
            <p:cNvSpPr/>
            <p:nvPr/>
          </p:nvSpPr>
          <p:spPr>
            <a:xfrm>
              <a:off x="3995700" y="2904225"/>
              <a:ext cx="37000" cy="37000"/>
            </a:xfrm>
            <a:custGeom>
              <a:avLst/>
              <a:gdLst/>
              <a:ahLst/>
              <a:cxnLst/>
              <a:rect l="l" t="t" r="r" b="b"/>
              <a:pathLst>
                <a:path w="1480" h="1480" extrusionOk="0">
                  <a:moveTo>
                    <a:pt x="753" y="0"/>
                  </a:moveTo>
                  <a:cubicBezTo>
                    <a:pt x="326" y="0"/>
                    <a:pt x="1" y="326"/>
                    <a:pt x="1" y="752"/>
                  </a:cubicBezTo>
                  <a:cubicBezTo>
                    <a:pt x="1" y="1153"/>
                    <a:pt x="326" y="1479"/>
                    <a:pt x="753" y="1479"/>
                  </a:cubicBezTo>
                  <a:cubicBezTo>
                    <a:pt x="1154" y="1479"/>
                    <a:pt x="1479" y="1153"/>
                    <a:pt x="1479" y="752"/>
                  </a:cubicBezTo>
                  <a:cubicBezTo>
                    <a:pt x="1479" y="326"/>
                    <a:pt x="1154" y="0"/>
                    <a:pt x="753"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6634;p114">
              <a:extLst>
                <a:ext uri="{FF2B5EF4-FFF2-40B4-BE49-F238E27FC236}">
                  <a16:creationId xmlns:a16="http://schemas.microsoft.com/office/drawing/2014/main" id="{02366CF6-5F08-AFFE-650C-AD05E7331F27}"/>
                </a:ext>
              </a:extLst>
            </p:cNvPr>
            <p:cNvSpPr/>
            <p:nvPr/>
          </p:nvSpPr>
          <p:spPr>
            <a:xfrm>
              <a:off x="1845950" y="2607850"/>
              <a:ext cx="365925" cy="365950"/>
            </a:xfrm>
            <a:custGeom>
              <a:avLst/>
              <a:gdLst/>
              <a:ahLst/>
              <a:cxnLst/>
              <a:rect l="l" t="t" r="r" b="b"/>
              <a:pathLst>
                <a:path w="14637" h="14638" extrusionOk="0">
                  <a:moveTo>
                    <a:pt x="12030" y="477"/>
                  </a:moveTo>
                  <a:cubicBezTo>
                    <a:pt x="13208" y="477"/>
                    <a:pt x="14186" y="1429"/>
                    <a:pt x="14186" y="2607"/>
                  </a:cubicBezTo>
                  <a:lnTo>
                    <a:pt x="14186" y="12056"/>
                  </a:lnTo>
                  <a:cubicBezTo>
                    <a:pt x="14186" y="13234"/>
                    <a:pt x="13208" y="14186"/>
                    <a:pt x="12030" y="14186"/>
                  </a:cubicBezTo>
                  <a:lnTo>
                    <a:pt x="2582" y="14186"/>
                  </a:lnTo>
                  <a:cubicBezTo>
                    <a:pt x="1404" y="14186"/>
                    <a:pt x="451" y="13234"/>
                    <a:pt x="451" y="12056"/>
                  </a:cubicBezTo>
                  <a:lnTo>
                    <a:pt x="451" y="2607"/>
                  </a:lnTo>
                  <a:cubicBezTo>
                    <a:pt x="451" y="1429"/>
                    <a:pt x="1404" y="477"/>
                    <a:pt x="2582" y="477"/>
                  </a:cubicBezTo>
                  <a:close/>
                  <a:moveTo>
                    <a:pt x="2582" y="1"/>
                  </a:moveTo>
                  <a:cubicBezTo>
                    <a:pt x="1153" y="1"/>
                    <a:pt x="0" y="1179"/>
                    <a:pt x="0" y="2607"/>
                  </a:cubicBezTo>
                  <a:lnTo>
                    <a:pt x="0" y="12056"/>
                  </a:lnTo>
                  <a:cubicBezTo>
                    <a:pt x="0" y="13484"/>
                    <a:pt x="1153" y="14637"/>
                    <a:pt x="2582" y="14637"/>
                  </a:cubicBezTo>
                  <a:lnTo>
                    <a:pt x="12030" y="14637"/>
                  </a:lnTo>
                  <a:cubicBezTo>
                    <a:pt x="13459" y="14637"/>
                    <a:pt x="14637" y="13484"/>
                    <a:pt x="14637" y="12056"/>
                  </a:cubicBezTo>
                  <a:lnTo>
                    <a:pt x="14637" y="2607"/>
                  </a:lnTo>
                  <a:cubicBezTo>
                    <a:pt x="14637" y="1179"/>
                    <a:pt x="13459" y="1"/>
                    <a:pt x="12030"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6635;p114">
              <a:extLst>
                <a:ext uri="{FF2B5EF4-FFF2-40B4-BE49-F238E27FC236}">
                  <a16:creationId xmlns:a16="http://schemas.microsoft.com/office/drawing/2014/main" id="{1BC55EF3-D986-252B-6210-FBD24AEA189B}"/>
                </a:ext>
              </a:extLst>
            </p:cNvPr>
            <p:cNvSpPr/>
            <p:nvPr/>
          </p:nvSpPr>
          <p:spPr>
            <a:xfrm>
              <a:off x="1906100" y="2668000"/>
              <a:ext cx="245625" cy="246275"/>
            </a:xfrm>
            <a:custGeom>
              <a:avLst/>
              <a:gdLst/>
              <a:ahLst/>
              <a:cxnLst/>
              <a:rect l="l" t="t" r="r" b="b"/>
              <a:pathLst>
                <a:path w="9825" h="9851" extrusionOk="0">
                  <a:moveTo>
                    <a:pt x="1629" y="1"/>
                  </a:moveTo>
                  <a:cubicBezTo>
                    <a:pt x="727" y="1"/>
                    <a:pt x="0" y="728"/>
                    <a:pt x="0" y="1655"/>
                  </a:cubicBezTo>
                  <a:lnTo>
                    <a:pt x="0" y="8196"/>
                  </a:lnTo>
                  <a:cubicBezTo>
                    <a:pt x="0" y="9099"/>
                    <a:pt x="727" y="9850"/>
                    <a:pt x="1629" y="9850"/>
                  </a:cubicBezTo>
                  <a:lnTo>
                    <a:pt x="8196" y="9850"/>
                  </a:lnTo>
                  <a:cubicBezTo>
                    <a:pt x="9098" y="9850"/>
                    <a:pt x="9825" y="9099"/>
                    <a:pt x="9825" y="8196"/>
                  </a:cubicBezTo>
                  <a:lnTo>
                    <a:pt x="9825" y="1655"/>
                  </a:lnTo>
                  <a:cubicBezTo>
                    <a:pt x="9825" y="728"/>
                    <a:pt x="9098" y="1"/>
                    <a:pt x="8196"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 name="Google Shape;6636;p114">
              <a:extLst>
                <a:ext uri="{FF2B5EF4-FFF2-40B4-BE49-F238E27FC236}">
                  <a16:creationId xmlns:a16="http://schemas.microsoft.com/office/drawing/2014/main" id="{93D0AF63-7B31-0B07-03DD-8ED13B3DFA9A}"/>
                </a:ext>
              </a:extLst>
            </p:cNvPr>
            <p:cNvSpPr/>
            <p:nvPr/>
          </p:nvSpPr>
          <p:spPr>
            <a:xfrm>
              <a:off x="1937425" y="2699950"/>
              <a:ext cx="182350" cy="182375"/>
            </a:xfrm>
            <a:custGeom>
              <a:avLst/>
              <a:gdLst/>
              <a:ahLst/>
              <a:cxnLst/>
              <a:rect l="l" t="t" r="r" b="b"/>
              <a:pathLst>
                <a:path w="7294" h="7295" extrusionOk="0">
                  <a:moveTo>
                    <a:pt x="1228" y="1"/>
                  </a:moveTo>
                  <a:cubicBezTo>
                    <a:pt x="552" y="1"/>
                    <a:pt x="0" y="552"/>
                    <a:pt x="0" y="1204"/>
                  </a:cubicBezTo>
                  <a:lnTo>
                    <a:pt x="0" y="6066"/>
                  </a:lnTo>
                  <a:cubicBezTo>
                    <a:pt x="0" y="6743"/>
                    <a:pt x="552" y="7294"/>
                    <a:pt x="1228" y="7294"/>
                  </a:cubicBezTo>
                  <a:lnTo>
                    <a:pt x="6091" y="7294"/>
                  </a:lnTo>
                  <a:cubicBezTo>
                    <a:pt x="6742" y="7294"/>
                    <a:pt x="7294" y="6743"/>
                    <a:pt x="7294" y="6066"/>
                  </a:cubicBezTo>
                  <a:lnTo>
                    <a:pt x="7294" y="1204"/>
                  </a:lnTo>
                  <a:cubicBezTo>
                    <a:pt x="7294" y="552"/>
                    <a:pt x="6742" y="1"/>
                    <a:pt x="6091"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 name="Google Shape;6637;p114">
              <a:extLst>
                <a:ext uri="{FF2B5EF4-FFF2-40B4-BE49-F238E27FC236}">
                  <a16:creationId xmlns:a16="http://schemas.microsoft.com/office/drawing/2014/main" id="{7AE30B4B-6E64-0A4A-CABB-76BB3D8D010F}"/>
                </a:ext>
              </a:extLst>
            </p:cNvPr>
            <p:cNvSpPr/>
            <p:nvPr/>
          </p:nvSpPr>
          <p:spPr>
            <a:xfrm>
              <a:off x="2419875" y="2797700"/>
              <a:ext cx="246275" cy="245650"/>
            </a:xfrm>
            <a:custGeom>
              <a:avLst/>
              <a:gdLst/>
              <a:ahLst/>
              <a:cxnLst/>
              <a:rect l="l" t="t" r="r" b="b"/>
              <a:pathLst>
                <a:path w="9851" h="9826" extrusionOk="0">
                  <a:moveTo>
                    <a:pt x="1630" y="1"/>
                  </a:moveTo>
                  <a:cubicBezTo>
                    <a:pt x="728" y="1"/>
                    <a:pt x="1" y="728"/>
                    <a:pt x="1" y="1630"/>
                  </a:cubicBezTo>
                  <a:lnTo>
                    <a:pt x="1" y="8196"/>
                  </a:lnTo>
                  <a:cubicBezTo>
                    <a:pt x="1" y="9099"/>
                    <a:pt x="728" y="9825"/>
                    <a:pt x="1630" y="9825"/>
                  </a:cubicBezTo>
                  <a:lnTo>
                    <a:pt x="8196" y="9825"/>
                  </a:lnTo>
                  <a:cubicBezTo>
                    <a:pt x="9099" y="9825"/>
                    <a:pt x="9850" y="9099"/>
                    <a:pt x="9850" y="8196"/>
                  </a:cubicBezTo>
                  <a:lnTo>
                    <a:pt x="9850" y="1630"/>
                  </a:lnTo>
                  <a:cubicBezTo>
                    <a:pt x="9850" y="728"/>
                    <a:pt x="9099" y="1"/>
                    <a:pt x="8196"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6638;p114">
              <a:extLst>
                <a:ext uri="{FF2B5EF4-FFF2-40B4-BE49-F238E27FC236}">
                  <a16:creationId xmlns:a16="http://schemas.microsoft.com/office/drawing/2014/main" id="{1A9A8F5C-42A7-2B9B-F469-CDCD71B6BD14}"/>
                </a:ext>
              </a:extLst>
            </p:cNvPr>
            <p:cNvSpPr/>
            <p:nvPr/>
          </p:nvSpPr>
          <p:spPr>
            <a:xfrm>
              <a:off x="2451825" y="2829650"/>
              <a:ext cx="182375" cy="182375"/>
            </a:xfrm>
            <a:custGeom>
              <a:avLst/>
              <a:gdLst/>
              <a:ahLst/>
              <a:cxnLst/>
              <a:rect l="l" t="t" r="r" b="b"/>
              <a:pathLst>
                <a:path w="7295" h="7295" extrusionOk="0">
                  <a:moveTo>
                    <a:pt x="1204" y="1"/>
                  </a:moveTo>
                  <a:cubicBezTo>
                    <a:pt x="552" y="1"/>
                    <a:pt x="1" y="527"/>
                    <a:pt x="1" y="1204"/>
                  </a:cubicBezTo>
                  <a:lnTo>
                    <a:pt x="1" y="6066"/>
                  </a:lnTo>
                  <a:cubicBezTo>
                    <a:pt x="1" y="6743"/>
                    <a:pt x="552" y="7294"/>
                    <a:pt x="1204" y="7294"/>
                  </a:cubicBezTo>
                  <a:lnTo>
                    <a:pt x="6066" y="7294"/>
                  </a:lnTo>
                  <a:cubicBezTo>
                    <a:pt x="6743" y="7294"/>
                    <a:pt x="7294" y="6743"/>
                    <a:pt x="7294" y="6066"/>
                  </a:cubicBezTo>
                  <a:lnTo>
                    <a:pt x="7294" y="1204"/>
                  </a:lnTo>
                  <a:cubicBezTo>
                    <a:pt x="7294" y="527"/>
                    <a:pt x="6743" y="1"/>
                    <a:pt x="6066"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 name="Google Shape;6639;p114">
              <a:extLst>
                <a:ext uri="{FF2B5EF4-FFF2-40B4-BE49-F238E27FC236}">
                  <a16:creationId xmlns:a16="http://schemas.microsoft.com/office/drawing/2014/main" id="{6C00E2C7-3BAA-D232-33C7-DF582CAC1136}"/>
                </a:ext>
              </a:extLst>
            </p:cNvPr>
            <p:cNvSpPr/>
            <p:nvPr/>
          </p:nvSpPr>
          <p:spPr>
            <a:xfrm>
              <a:off x="2145450" y="2790175"/>
              <a:ext cx="280725" cy="129100"/>
            </a:xfrm>
            <a:custGeom>
              <a:avLst/>
              <a:gdLst/>
              <a:ahLst/>
              <a:cxnLst/>
              <a:rect l="l" t="t" r="r" b="b"/>
              <a:pathLst>
                <a:path w="11229" h="5164" extrusionOk="0">
                  <a:moveTo>
                    <a:pt x="0" y="1"/>
                  </a:moveTo>
                  <a:lnTo>
                    <a:pt x="0" y="452"/>
                  </a:lnTo>
                  <a:lnTo>
                    <a:pt x="4010" y="452"/>
                  </a:lnTo>
                  <a:lnTo>
                    <a:pt x="8722" y="5164"/>
                  </a:lnTo>
                  <a:lnTo>
                    <a:pt x="11228" y="5164"/>
                  </a:lnTo>
                  <a:lnTo>
                    <a:pt x="11228" y="4713"/>
                  </a:lnTo>
                  <a:lnTo>
                    <a:pt x="8898" y="4713"/>
                  </a:lnTo>
                  <a:lnTo>
                    <a:pt x="4186"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 name="Google Shape;6640;p114">
              <a:extLst>
                <a:ext uri="{FF2B5EF4-FFF2-40B4-BE49-F238E27FC236}">
                  <a16:creationId xmlns:a16="http://schemas.microsoft.com/office/drawing/2014/main" id="{2CA39729-9443-A5DB-F82F-E0B7931524CB}"/>
                </a:ext>
              </a:extLst>
            </p:cNvPr>
            <p:cNvSpPr/>
            <p:nvPr/>
          </p:nvSpPr>
          <p:spPr>
            <a:xfrm>
              <a:off x="1854100" y="3012000"/>
              <a:ext cx="40125" cy="33850"/>
            </a:xfrm>
            <a:custGeom>
              <a:avLst/>
              <a:gdLst/>
              <a:ahLst/>
              <a:cxnLst/>
              <a:rect l="l" t="t" r="r" b="b"/>
              <a:pathLst>
                <a:path w="1605" h="1354" extrusionOk="0">
                  <a:moveTo>
                    <a:pt x="1278" y="326"/>
                  </a:moveTo>
                  <a:lnTo>
                    <a:pt x="1278" y="1028"/>
                  </a:lnTo>
                  <a:lnTo>
                    <a:pt x="326" y="1028"/>
                  </a:lnTo>
                  <a:lnTo>
                    <a:pt x="326" y="326"/>
                  </a:lnTo>
                  <a:close/>
                  <a:moveTo>
                    <a:pt x="0" y="0"/>
                  </a:moveTo>
                  <a:lnTo>
                    <a:pt x="0" y="1354"/>
                  </a:lnTo>
                  <a:lnTo>
                    <a:pt x="1604" y="1354"/>
                  </a:lnTo>
                  <a:lnTo>
                    <a:pt x="1604"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 name="Google Shape;6641;p114">
              <a:extLst>
                <a:ext uri="{FF2B5EF4-FFF2-40B4-BE49-F238E27FC236}">
                  <a16:creationId xmlns:a16="http://schemas.microsoft.com/office/drawing/2014/main" id="{AE75EACF-882C-B6E1-3E89-A67287271B6D}"/>
                </a:ext>
              </a:extLst>
            </p:cNvPr>
            <p:cNvSpPr/>
            <p:nvPr/>
          </p:nvSpPr>
          <p:spPr>
            <a:xfrm>
              <a:off x="1854100" y="3085300"/>
              <a:ext cx="40125" cy="33850"/>
            </a:xfrm>
            <a:custGeom>
              <a:avLst/>
              <a:gdLst/>
              <a:ahLst/>
              <a:cxnLst/>
              <a:rect l="l" t="t" r="r" b="b"/>
              <a:pathLst>
                <a:path w="1605" h="1354" extrusionOk="0">
                  <a:moveTo>
                    <a:pt x="1278" y="326"/>
                  </a:moveTo>
                  <a:lnTo>
                    <a:pt x="1278" y="1053"/>
                  </a:lnTo>
                  <a:lnTo>
                    <a:pt x="326" y="1053"/>
                  </a:lnTo>
                  <a:lnTo>
                    <a:pt x="326" y="326"/>
                  </a:lnTo>
                  <a:close/>
                  <a:moveTo>
                    <a:pt x="0" y="1"/>
                  </a:moveTo>
                  <a:lnTo>
                    <a:pt x="0" y="1354"/>
                  </a:lnTo>
                  <a:lnTo>
                    <a:pt x="1604" y="1354"/>
                  </a:lnTo>
                  <a:lnTo>
                    <a:pt x="1604"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 name="Google Shape;6642;p114">
              <a:extLst>
                <a:ext uri="{FF2B5EF4-FFF2-40B4-BE49-F238E27FC236}">
                  <a16:creationId xmlns:a16="http://schemas.microsoft.com/office/drawing/2014/main" id="{7A9AC9E7-8883-D9F9-0AAC-09CAAB4F66F1}"/>
                </a:ext>
              </a:extLst>
            </p:cNvPr>
            <p:cNvSpPr/>
            <p:nvPr/>
          </p:nvSpPr>
          <p:spPr>
            <a:xfrm>
              <a:off x="1854100" y="3159225"/>
              <a:ext cx="40125" cy="33250"/>
            </a:xfrm>
            <a:custGeom>
              <a:avLst/>
              <a:gdLst/>
              <a:ahLst/>
              <a:cxnLst/>
              <a:rect l="l" t="t" r="r" b="b"/>
              <a:pathLst>
                <a:path w="1605" h="1330" extrusionOk="0">
                  <a:moveTo>
                    <a:pt x="1278" y="302"/>
                  </a:moveTo>
                  <a:lnTo>
                    <a:pt x="1278" y="1029"/>
                  </a:lnTo>
                  <a:lnTo>
                    <a:pt x="326" y="1029"/>
                  </a:lnTo>
                  <a:lnTo>
                    <a:pt x="326" y="302"/>
                  </a:lnTo>
                  <a:close/>
                  <a:moveTo>
                    <a:pt x="0" y="1"/>
                  </a:moveTo>
                  <a:lnTo>
                    <a:pt x="0" y="1329"/>
                  </a:lnTo>
                  <a:lnTo>
                    <a:pt x="1604" y="1329"/>
                  </a:lnTo>
                  <a:lnTo>
                    <a:pt x="1604"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 name="Google Shape;6643;p114">
              <a:extLst>
                <a:ext uri="{FF2B5EF4-FFF2-40B4-BE49-F238E27FC236}">
                  <a16:creationId xmlns:a16="http://schemas.microsoft.com/office/drawing/2014/main" id="{469D2958-C997-7AF7-B003-6001A1BF5DE8}"/>
                </a:ext>
              </a:extLst>
            </p:cNvPr>
            <p:cNvSpPr/>
            <p:nvPr/>
          </p:nvSpPr>
          <p:spPr>
            <a:xfrm>
              <a:off x="1913600" y="3015750"/>
              <a:ext cx="167325" cy="26350"/>
            </a:xfrm>
            <a:custGeom>
              <a:avLst/>
              <a:gdLst/>
              <a:ahLst/>
              <a:cxnLst/>
              <a:rect l="l" t="t" r="r" b="b"/>
              <a:pathLst>
                <a:path w="6693" h="1054" extrusionOk="0">
                  <a:moveTo>
                    <a:pt x="1" y="1"/>
                  </a:moveTo>
                  <a:lnTo>
                    <a:pt x="1" y="1053"/>
                  </a:lnTo>
                  <a:lnTo>
                    <a:pt x="6693" y="1053"/>
                  </a:lnTo>
                  <a:lnTo>
                    <a:pt x="6693"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 name="Google Shape;6644;p114">
              <a:extLst>
                <a:ext uri="{FF2B5EF4-FFF2-40B4-BE49-F238E27FC236}">
                  <a16:creationId xmlns:a16="http://schemas.microsoft.com/office/drawing/2014/main" id="{83FDF93D-43BE-3241-4033-F58CFE12EF6E}"/>
                </a:ext>
              </a:extLst>
            </p:cNvPr>
            <p:cNvSpPr/>
            <p:nvPr/>
          </p:nvSpPr>
          <p:spPr>
            <a:xfrm>
              <a:off x="1913600" y="3089675"/>
              <a:ext cx="167325" cy="25725"/>
            </a:xfrm>
            <a:custGeom>
              <a:avLst/>
              <a:gdLst/>
              <a:ahLst/>
              <a:cxnLst/>
              <a:rect l="l" t="t" r="r" b="b"/>
              <a:pathLst>
                <a:path w="6693" h="1029" extrusionOk="0">
                  <a:moveTo>
                    <a:pt x="1" y="1"/>
                  </a:moveTo>
                  <a:lnTo>
                    <a:pt x="1" y="1029"/>
                  </a:lnTo>
                  <a:lnTo>
                    <a:pt x="6693" y="1029"/>
                  </a:lnTo>
                  <a:lnTo>
                    <a:pt x="6693"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6645;p114">
              <a:extLst>
                <a:ext uri="{FF2B5EF4-FFF2-40B4-BE49-F238E27FC236}">
                  <a16:creationId xmlns:a16="http://schemas.microsoft.com/office/drawing/2014/main" id="{2B93741C-0A9F-1EE2-B4E1-FF6ACDAFD307}"/>
                </a:ext>
              </a:extLst>
            </p:cNvPr>
            <p:cNvSpPr/>
            <p:nvPr/>
          </p:nvSpPr>
          <p:spPr>
            <a:xfrm>
              <a:off x="1913600" y="3163000"/>
              <a:ext cx="99650" cy="25700"/>
            </a:xfrm>
            <a:custGeom>
              <a:avLst/>
              <a:gdLst/>
              <a:ahLst/>
              <a:cxnLst/>
              <a:rect l="l" t="t" r="r" b="b"/>
              <a:pathLst>
                <a:path w="3986" h="1028" extrusionOk="0">
                  <a:moveTo>
                    <a:pt x="1" y="0"/>
                  </a:moveTo>
                  <a:lnTo>
                    <a:pt x="1" y="1028"/>
                  </a:lnTo>
                  <a:lnTo>
                    <a:pt x="3986" y="1028"/>
                  </a:lnTo>
                  <a:lnTo>
                    <a:pt x="3986"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6646;p114">
              <a:extLst>
                <a:ext uri="{FF2B5EF4-FFF2-40B4-BE49-F238E27FC236}">
                  <a16:creationId xmlns:a16="http://schemas.microsoft.com/office/drawing/2014/main" id="{A32B30C6-3208-3E2B-9927-06EAAC897E57}"/>
                </a:ext>
              </a:extLst>
            </p:cNvPr>
            <p:cNvSpPr/>
            <p:nvPr/>
          </p:nvSpPr>
          <p:spPr>
            <a:xfrm>
              <a:off x="2274525" y="2819000"/>
              <a:ext cx="57025" cy="57050"/>
            </a:xfrm>
            <a:custGeom>
              <a:avLst/>
              <a:gdLst/>
              <a:ahLst/>
              <a:cxnLst/>
              <a:rect l="l" t="t" r="r" b="b"/>
              <a:pathLst>
                <a:path w="2281" h="2282" extrusionOk="0">
                  <a:moveTo>
                    <a:pt x="1128" y="1"/>
                  </a:moveTo>
                  <a:cubicBezTo>
                    <a:pt x="501" y="1"/>
                    <a:pt x="0" y="502"/>
                    <a:pt x="0" y="1129"/>
                  </a:cubicBezTo>
                  <a:cubicBezTo>
                    <a:pt x="0" y="1755"/>
                    <a:pt x="501" y="2282"/>
                    <a:pt x="1128" y="2282"/>
                  </a:cubicBezTo>
                  <a:cubicBezTo>
                    <a:pt x="1755" y="2282"/>
                    <a:pt x="2281" y="1755"/>
                    <a:pt x="2281" y="1129"/>
                  </a:cubicBezTo>
                  <a:cubicBezTo>
                    <a:pt x="2281" y="502"/>
                    <a:pt x="1755" y="1"/>
                    <a:pt x="1128"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 name="Google Shape;6647;p114">
              <a:extLst>
                <a:ext uri="{FF2B5EF4-FFF2-40B4-BE49-F238E27FC236}">
                  <a16:creationId xmlns:a16="http://schemas.microsoft.com/office/drawing/2014/main" id="{68CE35C2-DD4D-2A3C-F85F-55A93C249963}"/>
                </a:ext>
              </a:extLst>
            </p:cNvPr>
            <p:cNvSpPr/>
            <p:nvPr/>
          </p:nvSpPr>
          <p:spPr>
            <a:xfrm>
              <a:off x="2263250" y="2807100"/>
              <a:ext cx="79575" cy="80225"/>
            </a:xfrm>
            <a:custGeom>
              <a:avLst/>
              <a:gdLst/>
              <a:ahLst/>
              <a:cxnLst/>
              <a:rect l="l" t="t" r="r" b="b"/>
              <a:pathLst>
                <a:path w="3183" h="3209" extrusionOk="0">
                  <a:moveTo>
                    <a:pt x="1579" y="928"/>
                  </a:moveTo>
                  <a:cubicBezTo>
                    <a:pt x="1955" y="928"/>
                    <a:pt x="2281" y="1229"/>
                    <a:pt x="2281" y="1605"/>
                  </a:cubicBezTo>
                  <a:cubicBezTo>
                    <a:pt x="2281" y="1981"/>
                    <a:pt x="1955" y="2281"/>
                    <a:pt x="1579" y="2281"/>
                  </a:cubicBezTo>
                  <a:cubicBezTo>
                    <a:pt x="1203" y="2281"/>
                    <a:pt x="902" y="1981"/>
                    <a:pt x="902" y="1605"/>
                  </a:cubicBezTo>
                  <a:cubicBezTo>
                    <a:pt x="902" y="1229"/>
                    <a:pt x="1203" y="928"/>
                    <a:pt x="1579" y="928"/>
                  </a:cubicBezTo>
                  <a:close/>
                  <a:moveTo>
                    <a:pt x="1579" y="1"/>
                  </a:moveTo>
                  <a:cubicBezTo>
                    <a:pt x="702" y="1"/>
                    <a:pt x="0" y="727"/>
                    <a:pt x="0" y="1605"/>
                  </a:cubicBezTo>
                  <a:cubicBezTo>
                    <a:pt x="0" y="2482"/>
                    <a:pt x="702" y="3209"/>
                    <a:pt x="1579" y="3209"/>
                  </a:cubicBezTo>
                  <a:cubicBezTo>
                    <a:pt x="2456" y="3209"/>
                    <a:pt x="3183" y="2482"/>
                    <a:pt x="3183" y="1605"/>
                  </a:cubicBezTo>
                  <a:cubicBezTo>
                    <a:pt x="3183" y="727"/>
                    <a:pt x="2456" y="1"/>
                    <a:pt x="1579"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 name="Google Shape;6648;p114">
              <a:extLst>
                <a:ext uri="{FF2B5EF4-FFF2-40B4-BE49-F238E27FC236}">
                  <a16:creationId xmlns:a16="http://schemas.microsoft.com/office/drawing/2014/main" id="{2B17CC1F-32A4-E966-8BB0-111FEFE6A0BE}"/>
                </a:ext>
              </a:extLst>
            </p:cNvPr>
            <p:cNvSpPr/>
            <p:nvPr/>
          </p:nvSpPr>
          <p:spPr>
            <a:xfrm>
              <a:off x="2642950" y="2927400"/>
              <a:ext cx="239375" cy="119700"/>
            </a:xfrm>
            <a:custGeom>
              <a:avLst/>
              <a:gdLst/>
              <a:ahLst/>
              <a:cxnLst/>
              <a:rect l="l" t="t" r="r" b="b"/>
              <a:pathLst>
                <a:path w="9575" h="4788" extrusionOk="0">
                  <a:moveTo>
                    <a:pt x="0" y="1"/>
                  </a:moveTo>
                  <a:lnTo>
                    <a:pt x="0" y="452"/>
                  </a:lnTo>
                  <a:lnTo>
                    <a:pt x="2807" y="452"/>
                  </a:lnTo>
                  <a:lnTo>
                    <a:pt x="7118" y="4788"/>
                  </a:lnTo>
                  <a:lnTo>
                    <a:pt x="9574" y="4788"/>
                  </a:lnTo>
                  <a:lnTo>
                    <a:pt x="9574" y="4312"/>
                  </a:lnTo>
                  <a:lnTo>
                    <a:pt x="7318" y="4312"/>
                  </a:lnTo>
                  <a:lnTo>
                    <a:pt x="2983"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 name="Google Shape;6649;p114">
              <a:extLst>
                <a:ext uri="{FF2B5EF4-FFF2-40B4-BE49-F238E27FC236}">
                  <a16:creationId xmlns:a16="http://schemas.microsoft.com/office/drawing/2014/main" id="{6A66584C-CA81-83D5-3DC4-45C0C76F56EB}"/>
                </a:ext>
              </a:extLst>
            </p:cNvPr>
            <p:cNvSpPr/>
            <p:nvPr/>
          </p:nvSpPr>
          <p:spPr>
            <a:xfrm>
              <a:off x="2872275" y="2923025"/>
              <a:ext cx="245625" cy="246250"/>
            </a:xfrm>
            <a:custGeom>
              <a:avLst/>
              <a:gdLst/>
              <a:ahLst/>
              <a:cxnLst/>
              <a:rect l="l" t="t" r="r" b="b"/>
              <a:pathLst>
                <a:path w="9825" h="9850" extrusionOk="0">
                  <a:moveTo>
                    <a:pt x="1629" y="0"/>
                  </a:moveTo>
                  <a:cubicBezTo>
                    <a:pt x="727" y="0"/>
                    <a:pt x="0" y="727"/>
                    <a:pt x="0" y="1629"/>
                  </a:cubicBezTo>
                  <a:lnTo>
                    <a:pt x="0" y="8196"/>
                  </a:lnTo>
                  <a:cubicBezTo>
                    <a:pt x="0" y="9098"/>
                    <a:pt x="727" y="9850"/>
                    <a:pt x="1629" y="9850"/>
                  </a:cubicBezTo>
                  <a:lnTo>
                    <a:pt x="8196" y="9850"/>
                  </a:lnTo>
                  <a:cubicBezTo>
                    <a:pt x="9098" y="9850"/>
                    <a:pt x="9825" y="9098"/>
                    <a:pt x="9825" y="8196"/>
                  </a:cubicBezTo>
                  <a:lnTo>
                    <a:pt x="9825" y="1629"/>
                  </a:lnTo>
                  <a:cubicBezTo>
                    <a:pt x="9825" y="727"/>
                    <a:pt x="9098" y="0"/>
                    <a:pt x="8196"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 name="Google Shape;6650;p114">
              <a:extLst>
                <a:ext uri="{FF2B5EF4-FFF2-40B4-BE49-F238E27FC236}">
                  <a16:creationId xmlns:a16="http://schemas.microsoft.com/office/drawing/2014/main" id="{C6734BF1-FAA4-470D-FB3C-2A5870F686B9}"/>
                </a:ext>
              </a:extLst>
            </p:cNvPr>
            <p:cNvSpPr/>
            <p:nvPr/>
          </p:nvSpPr>
          <p:spPr>
            <a:xfrm>
              <a:off x="2904225" y="2954975"/>
              <a:ext cx="181725" cy="182350"/>
            </a:xfrm>
            <a:custGeom>
              <a:avLst/>
              <a:gdLst/>
              <a:ahLst/>
              <a:cxnLst/>
              <a:rect l="l" t="t" r="r" b="b"/>
              <a:pathLst>
                <a:path w="7269" h="7294" extrusionOk="0">
                  <a:moveTo>
                    <a:pt x="1203" y="0"/>
                  </a:moveTo>
                  <a:cubicBezTo>
                    <a:pt x="527" y="0"/>
                    <a:pt x="0" y="552"/>
                    <a:pt x="0" y="1204"/>
                  </a:cubicBezTo>
                  <a:lnTo>
                    <a:pt x="0" y="6066"/>
                  </a:lnTo>
                  <a:cubicBezTo>
                    <a:pt x="0" y="6742"/>
                    <a:pt x="527" y="7294"/>
                    <a:pt x="1203" y="7294"/>
                  </a:cubicBezTo>
                  <a:lnTo>
                    <a:pt x="6065" y="7294"/>
                  </a:lnTo>
                  <a:cubicBezTo>
                    <a:pt x="6742" y="7294"/>
                    <a:pt x="7268" y="6742"/>
                    <a:pt x="7268" y="6066"/>
                  </a:cubicBezTo>
                  <a:lnTo>
                    <a:pt x="7268" y="1204"/>
                  </a:lnTo>
                  <a:cubicBezTo>
                    <a:pt x="7268" y="552"/>
                    <a:pt x="6742" y="0"/>
                    <a:pt x="6065"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 name="Google Shape;6651;p114">
              <a:extLst>
                <a:ext uri="{FF2B5EF4-FFF2-40B4-BE49-F238E27FC236}">
                  <a16:creationId xmlns:a16="http://schemas.microsoft.com/office/drawing/2014/main" id="{81DBC8E7-916E-2E90-4BD4-05C6ED7275B5}"/>
                </a:ext>
              </a:extLst>
            </p:cNvPr>
            <p:cNvSpPr/>
            <p:nvPr/>
          </p:nvSpPr>
          <p:spPr>
            <a:xfrm>
              <a:off x="2733175" y="2951225"/>
              <a:ext cx="57025" cy="57025"/>
            </a:xfrm>
            <a:custGeom>
              <a:avLst/>
              <a:gdLst/>
              <a:ahLst/>
              <a:cxnLst/>
              <a:rect l="l" t="t" r="r" b="b"/>
              <a:pathLst>
                <a:path w="2281" h="2281" extrusionOk="0">
                  <a:moveTo>
                    <a:pt x="1153" y="0"/>
                  </a:moveTo>
                  <a:cubicBezTo>
                    <a:pt x="526" y="0"/>
                    <a:pt x="0" y="526"/>
                    <a:pt x="0" y="1153"/>
                  </a:cubicBezTo>
                  <a:cubicBezTo>
                    <a:pt x="0" y="1780"/>
                    <a:pt x="526" y="2281"/>
                    <a:pt x="1153" y="2281"/>
                  </a:cubicBezTo>
                  <a:cubicBezTo>
                    <a:pt x="1780" y="2281"/>
                    <a:pt x="2281" y="1780"/>
                    <a:pt x="2281" y="1153"/>
                  </a:cubicBezTo>
                  <a:cubicBezTo>
                    <a:pt x="2281" y="526"/>
                    <a:pt x="1780" y="0"/>
                    <a:pt x="1153"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 name="Google Shape;6652;p114">
              <a:extLst>
                <a:ext uri="{FF2B5EF4-FFF2-40B4-BE49-F238E27FC236}">
                  <a16:creationId xmlns:a16="http://schemas.microsoft.com/office/drawing/2014/main" id="{410EA818-849A-FB97-2125-BC91DADDFFEE}"/>
                </a:ext>
              </a:extLst>
            </p:cNvPr>
            <p:cNvSpPr/>
            <p:nvPr/>
          </p:nvSpPr>
          <p:spPr>
            <a:xfrm>
              <a:off x="2721875" y="2939925"/>
              <a:ext cx="79600" cy="79600"/>
            </a:xfrm>
            <a:custGeom>
              <a:avLst/>
              <a:gdLst/>
              <a:ahLst/>
              <a:cxnLst/>
              <a:rect l="l" t="t" r="r" b="b"/>
              <a:pathLst>
                <a:path w="3184" h="3184" extrusionOk="0">
                  <a:moveTo>
                    <a:pt x="1605" y="903"/>
                  </a:moveTo>
                  <a:cubicBezTo>
                    <a:pt x="1981" y="903"/>
                    <a:pt x="2282" y="1229"/>
                    <a:pt x="2282" y="1605"/>
                  </a:cubicBezTo>
                  <a:cubicBezTo>
                    <a:pt x="2282" y="1981"/>
                    <a:pt x="1981" y="2282"/>
                    <a:pt x="1605" y="2282"/>
                  </a:cubicBezTo>
                  <a:cubicBezTo>
                    <a:pt x="1229" y="2282"/>
                    <a:pt x="903" y="1981"/>
                    <a:pt x="903" y="1605"/>
                  </a:cubicBezTo>
                  <a:cubicBezTo>
                    <a:pt x="903" y="1229"/>
                    <a:pt x="1229" y="903"/>
                    <a:pt x="1605" y="903"/>
                  </a:cubicBezTo>
                  <a:close/>
                  <a:moveTo>
                    <a:pt x="1605" y="1"/>
                  </a:moveTo>
                  <a:cubicBezTo>
                    <a:pt x="728" y="1"/>
                    <a:pt x="1" y="728"/>
                    <a:pt x="1" y="1605"/>
                  </a:cubicBezTo>
                  <a:cubicBezTo>
                    <a:pt x="1" y="2482"/>
                    <a:pt x="728" y="3184"/>
                    <a:pt x="1605" y="3184"/>
                  </a:cubicBezTo>
                  <a:cubicBezTo>
                    <a:pt x="2482" y="3184"/>
                    <a:pt x="3184" y="2482"/>
                    <a:pt x="3184" y="1605"/>
                  </a:cubicBezTo>
                  <a:cubicBezTo>
                    <a:pt x="3184" y="728"/>
                    <a:pt x="2482" y="1"/>
                    <a:pt x="1605"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 name="Google Shape;6653;p114">
              <a:extLst>
                <a:ext uri="{FF2B5EF4-FFF2-40B4-BE49-F238E27FC236}">
                  <a16:creationId xmlns:a16="http://schemas.microsoft.com/office/drawing/2014/main" id="{E26DBF58-11E4-88F1-9BF1-C963BDB03DCC}"/>
                </a:ext>
              </a:extLst>
            </p:cNvPr>
            <p:cNvSpPr/>
            <p:nvPr/>
          </p:nvSpPr>
          <p:spPr>
            <a:xfrm>
              <a:off x="2283925" y="2664875"/>
              <a:ext cx="288875" cy="60800"/>
            </a:xfrm>
            <a:custGeom>
              <a:avLst/>
              <a:gdLst/>
              <a:ahLst/>
              <a:cxnLst/>
              <a:rect l="l" t="t" r="r" b="b"/>
              <a:pathLst>
                <a:path w="11555" h="2432" extrusionOk="0">
                  <a:moveTo>
                    <a:pt x="11103" y="452"/>
                  </a:moveTo>
                  <a:lnTo>
                    <a:pt x="11103" y="1980"/>
                  </a:lnTo>
                  <a:lnTo>
                    <a:pt x="451" y="1980"/>
                  </a:lnTo>
                  <a:lnTo>
                    <a:pt x="451" y="452"/>
                  </a:lnTo>
                  <a:close/>
                  <a:moveTo>
                    <a:pt x="0" y="0"/>
                  </a:moveTo>
                  <a:lnTo>
                    <a:pt x="0" y="2432"/>
                  </a:lnTo>
                  <a:lnTo>
                    <a:pt x="11554" y="2432"/>
                  </a:lnTo>
                  <a:lnTo>
                    <a:pt x="11554"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 name="Google Shape;6654;p114">
              <a:extLst>
                <a:ext uri="{FF2B5EF4-FFF2-40B4-BE49-F238E27FC236}">
                  <a16:creationId xmlns:a16="http://schemas.microsoft.com/office/drawing/2014/main" id="{064508F3-834B-70DB-608A-2EBCDAB991CF}"/>
                </a:ext>
              </a:extLst>
            </p:cNvPr>
            <p:cNvSpPr/>
            <p:nvPr/>
          </p:nvSpPr>
          <p:spPr>
            <a:xfrm>
              <a:off x="3864750" y="3206850"/>
              <a:ext cx="284500" cy="523850"/>
            </a:xfrm>
            <a:custGeom>
              <a:avLst/>
              <a:gdLst/>
              <a:ahLst/>
              <a:cxnLst/>
              <a:rect l="l" t="t" r="r" b="b"/>
              <a:pathLst>
                <a:path w="11380" h="20954" extrusionOk="0">
                  <a:moveTo>
                    <a:pt x="10953" y="427"/>
                  </a:moveTo>
                  <a:lnTo>
                    <a:pt x="10953" y="20502"/>
                  </a:lnTo>
                  <a:lnTo>
                    <a:pt x="452" y="20502"/>
                  </a:lnTo>
                  <a:lnTo>
                    <a:pt x="452" y="427"/>
                  </a:lnTo>
                  <a:close/>
                  <a:moveTo>
                    <a:pt x="1" y="1"/>
                  </a:moveTo>
                  <a:lnTo>
                    <a:pt x="1" y="20953"/>
                  </a:lnTo>
                  <a:lnTo>
                    <a:pt x="11379" y="20953"/>
                  </a:lnTo>
                  <a:lnTo>
                    <a:pt x="11379"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 name="Google Shape;6655;p114">
              <a:extLst>
                <a:ext uri="{FF2B5EF4-FFF2-40B4-BE49-F238E27FC236}">
                  <a16:creationId xmlns:a16="http://schemas.microsoft.com/office/drawing/2014/main" id="{928E6958-374A-5306-55BA-17EA5BD57ACA}"/>
                </a:ext>
              </a:extLst>
            </p:cNvPr>
            <p:cNvSpPr/>
            <p:nvPr/>
          </p:nvSpPr>
          <p:spPr>
            <a:xfrm>
              <a:off x="3926775" y="3307725"/>
              <a:ext cx="125975" cy="25725"/>
            </a:xfrm>
            <a:custGeom>
              <a:avLst/>
              <a:gdLst/>
              <a:ahLst/>
              <a:cxnLst/>
              <a:rect l="l" t="t" r="r" b="b"/>
              <a:pathLst>
                <a:path w="5039" h="1029" extrusionOk="0">
                  <a:moveTo>
                    <a:pt x="1" y="1"/>
                  </a:moveTo>
                  <a:lnTo>
                    <a:pt x="1" y="1028"/>
                  </a:lnTo>
                  <a:lnTo>
                    <a:pt x="5038" y="1028"/>
                  </a:lnTo>
                  <a:lnTo>
                    <a:pt x="5038"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6656;p114">
              <a:extLst>
                <a:ext uri="{FF2B5EF4-FFF2-40B4-BE49-F238E27FC236}">
                  <a16:creationId xmlns:a16="http://schemas.microsoft.com/office/drawing/2014/main" id="{08733A5D-2620-3E64-FF41-BF540DC3B901}"/>
                </a:ext>
              </a:extLst>
            </p:cNvPr>
            <p:cNvSpPr/>
            <p:nvPr/>
          </p:nvSpPr>
          <p:spPr>
            <a:xfrm>
              <a:off x="3926775" y="3365375"/>
              <a:ext cx="125975" cy="25725"/>
            </a:xfrm>
            <a:custGeom>
              <a:avLst/>
              <a:gdLst/>
              <a:ahLst/>
              <a:cxnLst/>
              <a:rect l="l" t="t" r="r" b="b"/>
              <a:pathLst>
                <a:path w="5039" h="1029" extrusionOk="0">
                  <a:moveTo>
                    <a:pt x="1" y="1"/>
                  </a:moveTo>
                  <a:lnTo>
                    <a:pt x="1" y="1028"/>
                  </a:lnTo>
                  <a:lnTo>
                    <a:pt x="5038" y="1028"/>
                  </a:lnTo>
                  <a:lnTo>
                    <a:pt x="5038"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 name="Google Shape;6657;p114">
              <a:extLst>
                <a:ext uri="{FF2B5EF4-FFF2-40B4-BE49-F238E27FC236}">
                  <a16:creationId xmlns:a16="http://schemas.microsoft.com/office/drawing/2014/main" id="{FBAB7726-D526-F770-963C-F2C86915B15F}"/>
                </a:ext>
              </a:extLst>
            </p:cNvPr>
            <p:cNvSpPr/>
            <p:nvPr/>
          </p:nvSpPr>
          <p:spPr>
            <a:xfrm>
              <a:off x="3926775" y="3422400"/>
              <a:ext cx="47650" cy="26325"/>
            </a:xfrm>
            <a:custGeom>
              <a:avLst/>
              <a:gdLst/>
              <a:ahLst/>
              <a:cxnLst/>
              <a:rect l="l" t="t" r="r" b="b"/>
              <a:pathLst>
                <a:path w="1906" h="1053" extrusionOk="0">
                  <a:moveTo>
                    <a:pt x="1" y="0"/>
                  </a:moveTo>
                  <a:lnTo>
                    <a:pt x="1" y="1053"/>
                  </a:lnTo>
                  <a:lnTo>
                    <a:pt x="1905" y="1053"/>
                  </a:lnTo>
                  <a:lnTo>
                    <a:pt x="1905"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 name="Google Shape;6658;p114">
              <a:extLst>
                <a:ext uri="{FF2B5EF4-FFF2-40B4-BE49-F238E27FC236}">
                  <a16:creationId xmlns:a16="http://schemas.microsoft.com/office/drawing/2014/main" id="{BEC804B1-DCA5-15CC-B100-4A95F48C9A29}"/>
                </a:ext>
              </a:extLst>
            </p:cNvPr>
            <p:cNvSpPr/>
            <p:nvPr/>
          </p:nvSpPr>
          <p:spPr>
            <a:xfrm>
              <a:off x="3926775" y="3481925"/>
              <a:ext cx="82100" cy="25700"/>
            </a:xfrm>
            <a:custGeom>
              <a:avLst/>
              <a:gdLst/>
              <a:ahLst/>
              <a:cxnLst/>
              <a:rect l="l" t="t" r="r" b="b"/>
              <a:pathLst>
                <a:path w="3284" h="1028" extrusionOk="0">
                  <a:moveTo>
                    <a:pt x="1" y="0"/>
                  </a:moveTo>
                  <a:lnTo>
                    <a:pt x="1" y="1028"/>
                  </a:lnTo>
                  <a:lnTo>
                    <a:pt x="3284" y="1028"/>
                  </a:lnTo>
                  <a:lnTo>
                    <a:pt x="3284"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 name="Google Shape;6659;p114">
              <a:extLst>
                <a:ext uri="{FF2B5EF4-FFF2-40B4-BE49-F238E27FC236}">
                  <a16:creationId xmlns:a16="http://schemas.microsoft.com/office/drawing/2014/main" id="{A6099088-0BA9-120F-02BD-A4E975120602}"/>
                </a:ext>
              </a:extLst>
            </p:cNvPr>
            <p:cNvSpPr/>
            <p:nvPr/>
          </p:nvSpPr>
          <p:spPr>
            <a:xfrm>
              <a:off x="3926775" y="3539575"/>
              <a:ext cx="55175" cy="25700"/>
            </a:xfrm>
            <a:custGeom>
              <a:avLst/>
              <a:gdLst/>
              <a:ahLst/>
              <a:cxnLst/>
              <a:rect l="l" t="t" r="r" b="b"/>
              <a:pathLst>
                <a:path w="2207" h="1028" extrusionOk="0">
                  <a:moveTo>
                    <a:pt x="1" y="0"/>
                  </a:moveTo>
                  <a:lnTo>
                    <a:pt x="1" y="1028"/>
                  </a:lnTo>
                  <a:lnTo>
                    <a:pt x="2206" y="1028"/>
                  </a:lnTo>
                  <a:lnTo>
                    <a:pt x="2206"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 name="Google Shape;6660;p114">
              <a:extLst>
                <a:ext uri="{FF2B5EF4-FFF2-40B4-BE49-F238E27FC236}">
                  <a16:creationId xmlns:a16="http://schemas.microsoft.com/office/drawing/2014/main" id="{312298D8-A7D7-D844-3E85-35F441B8F0C9}"/>
                </a:ext>
              </a:extLst>
            </p:cNvPr>
            <p:cNvSpPr/>
            <p:nvPr/>
          </p:nvSpPr>
          <p:spPr>
            <a:xfrm>
              <a:off x="3926775" y="3597200"/>
              <a:ext cx="55175" cy="25725"/>
            </a:xfrm>
            <a:custGeom>
              <a:avLst/>
              <a:gdLst/>
              <a:ahLst/>
              <a:cxnLst/>
              <a:rect l="l" t="t" r="r" b="b"/>
              <a:pathLst>
                <a:path w="2207" h="1029" extrusionOk="0">
                  <a:moveTo>
                    <a:pt x="1" y="1"/>
                  </a:moveTo>
                  <a:lnTo>
                    <a:pt x="1" y="1028"/>
                  </a:lnTo>
                  <a:lnTo>
                    <a:pt x="2206" y="1028"/>
                  </a:lnTo>
                  <a:lnTo>
                    <a:pt x="2206"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 name="Google Shape;6661;p114">
              <a:extLst>
                <a:ext uri="{FF2B5EF4-FFF2-40B4-BE49-F238E27FC236}">
                  <a16:creationId xmlns:a16="http://schemas.microsoft.com/office/drawing/2014/main" id="{9430EB36-9D1C-469A-FE85-72A295A8DCCD}"/>
                </a:ext>
              </a:extLst>
            </p:cNvPr>
            <p:cNvSpPr/>
            <p:nvPr/>
          </p:nvSpPr>
          <p:spPr>
            <a:xfrm>
              <a:off x="1354075" y="2653600"/>
              <a:ext cx="176725" cy="176700"/>
            </a:xfrm>
            <a:custGeom>
              <a:avLst/>
              <a:gdLst/>
              <a:ahLst/>
              <a:cxnLst/>
              <a:rect l="l" t="t" r="r" b="b"/>
              <a:pathLst>
                <a:path w="7069" h="7068" extrusionOk="0">
                  <a:moveTo>
                    <a:pt x="3535" y="1705"/>
                  </a:moveTo>
                  <a:cubicBezTo>
                    <a:pt x="4537" y="1705"/>
                    <a:pt x="5364" y="2532"/>
                    <a:pt x="5364" y="3534"/>
                  </a:cubicBezTo>
                  <a:cubicBezTo>
                    <a:pt x="5364" y="4562"/>
                    <a:pt x="4537" y="5389"/>
                    <a:pt x="3535" y="5389"/>
                  </a:cubicBezTo>
                  <a:cubicBezTo>
                    <a:pt x="2507" y="5389"/>
                    <a:pt x="1680" y="4562"/>
                    <a:pt x="1680" y="3534"/>
                  </a:cubicBezTo>
                  <a:cubicBezTo>
                    <a:pt x="1680" y="2532"/>
                    <a:pt x="2507" y="1705"/>
                    <a:pt x="3535" y="1705"/>
                  </a:cubicBezTo>
                  <a:close/>
                  <a:moveTo>
                    <a:pt x="3535" y="0"/>
                  </a:moveTo>
                  <a:cubicBezTo>
                    <a:pt x="1580" y="0"/>
                    <a:pt x="1" y="1579"/>
                    <a:pt x="1" y="3534"/>
                  </a:cubicBezTo>
                  <a:cubicBezTo>
                    <a:pt x="1" y="5489"/>
                    <a:pt x="1580" y="7068"/>
                    <a:pt x="3535" y="7068"/>
                  </a:cubicBezTo>
                  <a:cubicBezTo>
                    <a:pt x="5490" y="7068"/>
                    <a:pt x="7069" y="5489"/>
                    <a:pt x="7069" y="3534"/>
                  </a:cubicBezTo>
                  <a:cubicBezTo>
                    <a:pt x="7069" y="1579"/>
                    <a:pt x="5490" y="0"/>
                    <a:pt x="3535"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 name="Google Shape;6662;p114">
              <a:extLst>
                <a:ext uri="{FF2B5EF4-FFF2-40B4-BE49-F238E27FC236}">
                  <a16:creationId xmlns:a16="http://schemas.microsoft.com/office/drawing/2014/main" id="{CA79CA66-10A4-89E1-C6AD-F1678567CFE0}"/>
                </a:ext>
              </a:extLst>
            </p:cNvPr>
            <p:cNvSpPr/>
            <p:nvPr/>
          </p:nvSpPr>
          <p:spPr>
            <a:xfrm>
              <a:off x="1355975" y="2653600"/>
              <a:ext cx="172325" cy="79600"/>
            </a:xfrm>
            <a:custGeom>
              <a:avLst/>
              <a:gdLst/>
              <a:ahLst/>
              <a:cxnLst/>
              <a:rect l="l" t="t" r="r" b="b"/>
              <a:pathLst>
                <a:path w="6893" h="3184" extrusionOk="0">
                  <a:moveTo>
                    <a:pt x="3459" y="0"/>
                  </a:moveTo>
                  <a:cubicBezTo>
                    <a:pt x="2055" y="0"/>
                    <a:pt x="852" y="827"/>
                    <a:pt x="276" y="1980"/>
                  </a:cubicBezTo>
                  <a:cubicBezTo>
                    <a:pt x="0" y="2557"/>
                    <a:pt x="426" y="3183"/>
                    <a:pt x="1053" y="3183"/>
                  </a:cubicBezTo>
                  <a:cubicBezTo>
                    <a:pt x="1379" y="3183"/>
                    <a:pt x="1654" y="3008"/>
                    <a:pt x="1805" y="2707"/>
                  </a:cubicBezTo>
                  <a:cubicBezTo>
                    <a:pt x="2130" y="2106"/>
                    <a:pt x="2732" y="1705"/>
                    <a:pt x="3459" y="1705"/>
                  </a:cubicBezTo>
                  <a:cubicBezTo>
                    <a:pt x="4161" y="1705"/>
                    <a:pt x="4787" y="2106"/>
                    <a:pt x="5088" y="2707"/>
                  </a:cubicBezTo>
                  <a:cubicBezTo>
                    <a:pt x="5238" y="3008"/>
                    <a:pt x="5539" y="3183"/>
                    <a:pt x="5865" y="3183"/>
                  </a:cubicBezTo>
                  <a:cubicBezTo>
                    <a:pt x="6466" y="3183"/>
                    <a:pt x="6892" y="2557"/>
                    <a:pt x="6617" y="1980"/>
                  </a:cubicBezTo>
                  <a:cubicBezTo>
                    <a:pt x="6040" y="827"/>
                    <a:pt x="4837" y="0"/>
                    <a:pt x="3459"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 name="Google Shape;6663;p114">
              <a:extLst>
                <a:ext uri="{FF2B5EF4-FFF2-40B4-BE49-F238E27FC236}">
                  <a16:creationId xmlns:a16="http://schemas.microsoft.com/office/drawing/2014/main" id="{B42EF650-6DC5-B479-1422-3F98024F32FF}"/>
                </a:ext>
              </a:extLst>
            </p:cNvPr>
            <p:cNvSpPr/>
            <p:nvPr/>
          </p:nvSpPr>
          <p:spPr>
            <a:xfrm>
              <a:off x="1590300" y="2653600"/>
              <a:ext cx="176725" cy="176700"/>
            </a:xfrm>
            <a:custGeom>
              <a:avLst/>
              <a:gdLst/>
              <a:ahLst/>
              <a:cxnLst/>
              <a:rect l="l" t="t" r="r" b="b"/>
              <a:pathLst>
                <a:path w="7069" h="7068" extrusionOk="0">
                  <a:moveTo>
                    <a:pt x="3534" y="1705"/>
                  </a:moveTo>
                  <a:cubicBezTo>
                    <a:pt x="4562" y="1705"/>
                    <a:pt x="5389" y="2532"/>
                    <a:pt x="5389" y="3534"/>
                  </a:cubicBezTo>
                  <a:cubicBezTo>
                    <a:pt x="5389" y="4562"/>
                    <a:pt x="4562" y="5389"/>
                    <a:pt x="3534" y="5389"/>
                  </a:cubicBezTo>
                  <a:cubicBezTo>
                    <a:pt x="2532" y="5389"/>
                    <a:pt x="1705" y="4562"/>
                    <a:pt x="1705" y="3534"/>
                  </a:cubicBezTo>
                  <a:cubicBezTo>
                    <a:pt x="1705" y="2532"/>
                    <a:pt x="2532" y="1705"/>
                    <a:pt x="3534" y="1705"/>
                  </a:cubicBezTo>
                  <a:close/>
                  <a:moveTo>
                    <a:pt x="3534" y="0"/>
                  </a:moveTo>
                  <a:cubicBezTo>
                    <a:pt x="1580" y="0"/>
                    <a:pt x="1" y="1579"/>
                    <a:pt x="1" y="3534"/>
                  </a:cubicBezTo>
                  <a:cubicBezTo>
                    <a:pt x="1" y="5489"/>
                    <a:pt x="1580" y="7068"/>
                    <a:pt x="3534" y="7068"/>
                  </a:cubicBezTo>
                  <a:cubicBezTo>
                    <a:pt x="5489" y="7068"/>
                    <a:pt x="7068" y="5489"/>
                    <a:pt x="7068" y="3534"/>
                  </a:cubicBezTo>
                  <a:cubicBezTo>
                    <a:pt x="7068" y="1579"/>
                    <a:pt x="5489" y="0"/>
                    <a:pt x="3534"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 name="Google Shape;6664;p114">
              <a:extLst>
                <a:ext uri="{FF2B5EF4-FFF2-40B4-BE49-F238E27FC236}">
                  <a16:creationId xmlns:a16="http://schemas.microsoft.com/office/drawing/2014/main" id="{E5226AF0-4259-3706-4919-AA35831E2B9E}"/>
                </a:ext>
              </a:extLst>
            </p:cNvPr>
            <p:cNvSpPr/>
            <p:nvPr/>
          </p:nvSpPr>
          <p:spPr>
            <a:xfrm>
              <a:off x="1590300" y="2660850"/>
              <a:ext cx="79600" cy="162825"/>
            </a:xfrm>
            <a:custGeom>
              <a:avLst/>
              <a:gdLst/>
              <a:ahLst/>
              <a:cxnLst/>
              <a:rect l="l" t="t" r="r" b="b"/>
              <a:pathLst>
                <a:path w="3184" h="6513" extrusionOk="0">
                  <a:moveTo>
                    <a:pt x="2350" y="0"/>
                  </a:moveTo>
                  <a:cubicBezTo>
                    <a:pt x="2229" y="0"/>
                    <a:pt x="2104" y="27"/>
                    <a:pt x="1981" y="86"/>
                  </a:cubicBezTo>
                  <a:cubicBezTo>
                    <a:pt x="828" y="663"/>
                    <a:pt x="1" y="1866"/>
                    <a:pt x="1" y="3244"/>
                  </a:cubicBezTo>
                  <a:cubicBezTo>
                    <a:pt x="1" y="4648"/>
                    <a:pt x="828" y="5851"/>
                    <a:pt x="1981" y="6427"/>
                  </a:cubicBezTo>
                  <a:cubicBezTo>
                    <a:pt x="2103" y="6486"/>
                    <a:pt x="2228" y="6513"/>
                    <a:pt x="2348" y="6513"/>
                  </a:cubicBezTo>
                  <a:cubicBezTo>
                    <a:pt x="2795" y="6513"/>
                    <a:pt x="3184" y="6144"/>
                    <a:pt x="3184" y="5650"/>
                  </a:cubicBezTo>
                  <a:cubicBezTo>
                    <a:pt x="3184" y="5324"/>
                    <a:pt x="3008" y="5049"/>
                    <a:pt x="2707" y="4898"/>
                  </a:cubicBezTo>
                  <a:cubicBezTo>
                    <a:pt x="2106" y="4572"/>
                    <a:pt x="1705" y="3971"/>
                    <a:pt x="1705" y="3244"/>
                  </a:cubicBezTo>
                  <a:cubicBezTo>
                    <a:pt x="1705" y="2542"/>
                    <a:pt x="2106" y="1916"/>
                    <a:pt x="2707" y="1615"/>
                  </a:cubicBezTo>
                  <a:cubicBezTo>
                    <a:pt x="3008" y="1465"/>
                    <a:pt x="3184" y="1164"/>
                    <a:pt x="3184" y="838"/>
                  </a:cubicBezTo>
                  <a:cubicBezTo>
                    <a:pt x="3184" y="365"/>
                    <a:pt x="2796" y="0"/>
                    <a:pt x="2350"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 name="Google Shape;6665;p114">
              <a:extLst>
                <a:ext uri="{FF2B5EF4-FFF2-40B4-BE49-F238E27FC236}">
                  <a16:creationId xmlns:a16="http://schemas.microsoft.com/office/drawing/2014/main" id="{A69C8622-5D23-8881-BF62-88D74E298607}"/>
                </a:ext>
              </a:extLst>
            </p:cNvPr>
            <p:cNvSpPr/>
            <p:nvPr/>
          </p:nvSpPr>
          <p:spPr>
            <a:xfrm>
              <a:off x="3932425" y="2523900"/>
              <a:ext cx="844000" cy="246250"/>
            </a:xfrm>
            <a:custGeom>
              <a:avLst/>
              <a:gdLst/>
              <a:ahLst/>
              <a:cxnLst/>
              <a:rect l="l" t="t" r="r" b="b"/>
              <a:pathLst>
                <a:path w="33760" h="9850" extrusionOk="0">
                  <a:moveTo>
                    <a:pt x="1629" y="0"/>
                  </a:moveTo>
                  <a:cubicBezTo>
                    <a:pt x="727" y="0"/>
                    <a:pt x="0" y="752"/>
                    <a:pt x="0" y="1654"/>
                  </a:cubicBezTo>
                  <a:lnTo>
                    <a:pt x="0" y="8196"/>
                  </a:lnTo>
                  <a:cubicBezTo>
                    <a:pt x="0" y="9098"/>
                    <a:pt x="727" y="9850"/>
                    <a:pt x="1629" y="9850"/>
                  </a:cubicBezTo>
                  <a:lnTo>
                    <a:pt x="32131" y="9850"/>
                  </a:lnTo>
                  <a:cubicBezTo>
                    <a:pt x="33033" y="9850"/>
                    <a:pt x="33760" y="9098"/>
                    <a:pt x="33760" y="8196"/>
                  </a:cubicBezTo>
                  <a:lnTo>
                    <a:pt x="33760" y="1654"/>
                  </a:lnTo>
                  <a:cubicBezTo>
                    <a:pt x="33760" y="752"/>
                    <a:pt x="33033" y="0"/>
                    <a:pt x="32131"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 name="Google Shape;6666;p114">
              <a:extLst>
                <a:ext uri="{FF2B5EF4-FFF2-40B4-BE49-F238E27FC236}">
                  <a16:creationId xmlns:a16="http://schemas.microsoft.com/office/drawing/2014/main" id="{81C98BE2-310D-DFA5-1F0D-542404186512}"/>
                </a:ext>
              </a:extLst>
            </p:cNvPr>
            <p:cNvSpPr/>
            <p:nvPr/>
          </p:nvSpPr>
          <p:spPr>
            <a:xfrm>
              <a:off x="4010125" y="2622275"/>
              <a:ext cx="686725" cy="53900"/>
            </a:xfrm>
            <a:custGeom>
              <a:avLst/>
              <a:gdLst/>
              <a:ahLst/>
              <a:cxnLst/>
              <a:rect l="l" t="t" r="r" b="b"/>
              <a:pathLst>
                <a:path w="27469" h="2156" extrusionOk="0">
                  <a:moveTo>
                    <a:pt x="0" y="0"/>
                  </a:moveTo>
                  <a:lnTo>
                    <a:pt x="0" y="2156"/>
                  </a:lnTo>
                  <a:lnTo>
                    <a:pt x="27469" y="2156"/>
                  </a:lnTo>
                  <a:lnTo>
                    <a:pt x="27469"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 name="Google Shape;6667;p114">
              <a:extLst>
                <a:ext uri="{FF2B5EF4-FFF2-40B4-BE49-F238E27FC236}">
                  <a16:creationId xmlns:a16="http://schemas.microsoft.com/office/drawing/2014/main" id="{C2D00303-E61B-EC06-C90D-8BD04B81213A}"/>
                </a:ext>
              </a:extLst>
            </p:cNvPr>
            <p:cNvSpPr/>
            <p:nvPr/>
          </p:nvSpPr>
          <p:spPr>
            <a:xfrm>
              <a:off x="4010125" y="2622275"/>
              <a:ext cx="286350" cy="53900"/>
            </a:xfrm>
            <a:custGeom>
              <a:avLst/>
              <a:gdLst/>
              <a:ahLst/>
              <a:cxnLst/>
              <a:rect l="l" t="t" r="r" b="b"/>
              <a:pathLst>
                <a:path w="11454" h="2156" extrusionOk="0">
                  <a:moveTo>
                    <a:pt x="0" y="0"/>
                  </a:moveTo>
                  <a:lnTo>
                    <a:pt x="0" y="2156"/>
                  </a:lnTo>
                  <a:lnTo>
                    <a:pt x="11454" y="2156"/>
                  </a:lnTo>
                  <a:lnTo>
                    <a:pt x="11454"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 name="Google Shape;6668;p114">
              <a:extLst>
                <a:ext uri="{FF2B5EF4-FFF2-40B4-BE49-F238E27FC236}">
                  <a16:creationId xmlns:a16="http://schemas.microsoft.com/office/drawing/2014/main" id="{C98FB354-F561-3797-1C06-DBE880E5615F}"/>
                </a:ext>
              </a:extLst>
            </p:cNvPr>
            <p:cNvSpPr/>
            <p:nvPr/>
          </p:nvSpPr>
          <p:spPr>
            <a:xfrm>
              <a:off x="1869125" y="3305225"/>
              <a:ext cx="844025" cy="245650"/>
            </a:xfrm>
            <a:custGeom>
              <a:avLst/>
              <a:gdLst/>
              <a:ahLst/>
              <a:cxnLst/>
              <a:rect l="l" t="t" r="r" b="b"/>
              <a:pathLst>
                <a:path w="33761" h="9826" extrusionOk="0">
                  <a:moveTo>
                    <a:pt x="1630" y="1"/>
                  </a:moveTo>
                  <a:cubicBezTo>
                    <a:pt x="727" y="1"/>
                    <a:pt x="1" y="727"/>
                    <a:pt x="1" y="1630"/>
                  </a:cubicBezTo>
                  <a:lnTo>
                    <a:pt x="1" y="8196"/>
                  </a:lnTo>
                  <a:cubicBezTo>
                    <a:pt x="1" y="9098"/>
                    <a:pt x="727" y="9825"/>
                    <a:pt x="1630" y="9825"/>
                  </a:cubicBezTo>
                  <a:lnTo>
                    <a:pt x="32131" y="9825"/>
                  </a:lnTo>
                  <a:cubicBezTo>
                    <a:pt x="33033" y="9825"/>
                    <a:pt x="33760" y="9098"/>
                    <a:pt x="33760" y="8196"/>
                  </a:cubicBezTo>
                  <a:lnTo>
                    <a:pt x="33760" y="1630"/>
                  </a:lnTo>
                  <a:cubicBezTo>
                    <a:pt x="33760" y="727"/>
                    <a:pt x="33033" y="1"/>
                    <a:pt x="32131"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 name="Google Shape;6669;p114">
              <a:extLst>
                <a:ext uri="{FF2B5EF4-FFF2-40B4-BE49-F238E27FC236}">
                  <a16:creationId xmlns:a16="http://schemas.microsoft.com/office/drawing/2014/main" id="{8BA29A89-E0BD-960D-9D58-B66308F6BE8E}"/>
                </a:ext>
              </a:extLst>
            </p:cNvPr>
            <p:cNvSpPr/>
            <p:nvPr/>
          </p:nvSpPr>
          <p:spPr>
            <a:xfrm>
              <a:off x="2235050" y="1845950"/>
              <a:ext cx="47000" cy="47025"/>
            </a:xfrm>
            <a:custGeom>
              <a:avLst/>
              <a:gdLst/>
              <a:ahLst/>
              <a:cxnLst/>
              <a:rect l="l" t="t" r="r" b="b"/>
              <a:pathLst>
                <a:path w="1880" h="1881" extrusionOk="0">
                  <a:moveTo>
                    <a:pt x="0" y="0"/>
                  </a:moveTo>
                  <a:lnTo>
                    <a:pt x="0" y="1880"/>
                  </a:lnTo>
                  <a:lnTo>
                    <a:pt x="1880" y="1880"/>
                  </a:lnTo>
                  <a:lnTo>
                    <a:pt x="1880"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 name="Google Shape;6670;p114">
              <a:extLst>
                <a:ext uri="{FF2B5EF4-FFF2-40B4-BE49-F238E27FC236}">
                  <a16:creationId xmlns:a16="http://schemas.microsoft.com/office/drawing/2014/main" id="{3EC09CB7-E0AA-63C0-506C-C004D36CA5C0}"/>
                </a:ext>
              </a:extLst>
            </p:cNvPr>
            <p:cNvSpPr/>
            <p:nvPr/>
          </p:nvSpPr>
          <p:spPr>
            <a:xfrm>
              <a:off x="2396075" y="1845950"/>
              <a:ext cx="46375" cy="47025"/>
            </a:xfrm>
            <a:custGeom>
              <a:avLst/>
              <a:gdLst/>
              <a:ahLst/>
              <a:cxnLst/>
              <a:rect l="l" t="t" r="r" b="b"/>
              <a:pathLst>
                <a:path w="1855" h="1881" extrusionOk="0">
                  <a:moveTo>
                    <a:pt x="0" y="0"/>
                  </a:moveTo>
                  <a:lnTo>
                    <a:pt x="0" y="1880"/>
                  </a:lnTo>
                  <a:lnTo>
                    <a:pt x="1855" y="1880"/>
                  </a:lnTo>
                  <a:lnTo>
                    <a:pt x="1855"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 name="Google Shape;6671;p114">
              <a:extLst>
                <a:ext uri="{FF2B5EF4-FFF2-40B4-BE49-F238E27FC236}">
                  <a16:creationId xmlns:a16="http://schemas.microsoft.com/office/drawing/2014/main" id="{E885EE2F-2741-5BA8-ED22-A2172F6EC640}"/>
                </a:ext>
              </a:extLst>
            </p:cNvPr>
            <p:cNvSpPr/>
            <p:nvPr/>
          </p:nvSpPr>
          <p:spPr>
            <a:xfrm>
              <a:off x="2556475" y="1845950"/>
              <a:ext cx="47025" cy="47025"/>
            </a:xfrm>
            <a:custGeom>
              <a:avLst/>
              <a:gdLst/>
              <a:ahLst/>
              <a:cxnLst/>
              <a:rect l="l" t="t" r="r" b="b"/>
              <a:pathLst>
                <a:path w="1881" h="1881" extrusionOk="0">
                  <a:moveTo>
                    <a:pt x="0" y="0"/>
                  </a:moveTo>
                  <a:lnTo>
                    <a:pt x="0" y="1880"/>
                  </a:lnTo>
                  <a:lnTo>
                    <a:pt x="1880" y="1880"/>
                  </a:lnTo>
                  <a:lnTo>
                    <a:pt x="1880"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 name="Google Shape;6672;p114">
              <a:extLst>
                <a:ext uri="{FF2B5EF4-FFF2-40B4-BE49-F238E27FC236}">
                  <a16:creationId xmlns:a16="http://schemas.microsoft.com/office/drawing/2014/main" id="{D8602E30-465A-11FA-78C1-5DDB83B21954}"/>
                </a:ext>
              </a:extLst>
            </p:cNvPr>
            <p:cNvSpPr/>
            <p:nvPr/>
          </p:nvSpPr>
          <p:spPr>
            <a:xfrm>
              <a:off x="3871025" y="1874775"/>
              <a:ext cx="47000" cy="46375"/>
            </a:xfrm>
            <a:custGeom>
              <a:avLst/>
              <a:gdLst/>
              <a:ahLst/>
              <a:cxnLst/>
              <a:rect l="l" t="t" r="r" b="b"/>
              <a:pathLst>
                <a:path w="1880" h="1855" extrusionOk="0">
                  <a:moveTo>
                    <a:pt x="0" y="0"/>
                  </a:moveTo>
                  <a:lnTo>
                    <a:pt x="0" y="1855"/>
                  </a:lnTo>
                  <a:lnTo>
                    <a:pt x="1880" y="1855"/>
                  </a:lnTo>
                  <a:lnTo>
                    <a:pt x="1880"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 name="Google Shape;6673;p114">
              <a:extLst>
                <a:ext uri="{FF2B5EF4-FFF2-40B4-BE49-F238E27FC236}">
                  <a16:creationId xmlns:a16="http://schemas.microsoft.com/office/drawing/2014/main" id="{B984E0B4-F6EB-FFE6-9D0D-CE13A5609D74}"/>
                </a:ext>
              </a:extLst>
            </p:cNvPr>
            <p:cNvSpPr/>
            <p:nvPr/>
          </p:nvSpPr>
          <p:spPr>
            <a:xfrm>
              <a:off x="4032050" y="1874775"/>
              <a:ext cx="46375" cy="46375"/>
            </a:xfrm>
            <a:custGeom>
              <a:avLst/>
              <a:gdLst/>
              <a:ahLst/>
              <a:cxnLst/>
              <a:rect l="l" t="t" r="r" b="b"/>
              <a:pathLst>
                <a:path w="1855" h="1855" extrusionOk="0">
                  <a:moveTo>
                    <a:pt x="0" y="0"/>
                  </a:moveTo>
                  <a:lnTo>
                    <a:pt x="0" y="1855"/>
                  </a:lnTo>
                  <a:lnTo>
                    <a:pt x="1855" y="1855"/>
                  </a:lnTo>
                  <a:lnTo>
                    <a:pt x="1855"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 name="Google Shape;6674;p114">
              <a:extLst>
                <a:ext uri="{FF2B5EF4-FFF2-40B4-BE49-F238E27FC236}">
                  <a16:creationId xmlns:a16="http://schemas.microsoft.com/office/drawing/2014/main" id="{DA101D3D-5F2A-B083-B66A-C80B86381920}"/>
                </a:ext>
              </a:extLst>
            </p:cNvPr>
            <p:cNvSpPr/>
            <p:nvPr/>
          </p:nvSpPr>
          <p:spPr>
            <a:xfrm>
              <a:off x="4186800" y="1868500"/>
              <a:ext cx="58300" cy="58300"/>
            </a:xfrm>
            <a:custGeom>
              <a:avLst/>
              <a:gdLst/>
              <a:ahLst/>
              <a:cxnLst/>
              <a:rect l="l" t="t" r="r" b="b"/>
              <a:pathLst>
                <a:path w="2332" h="2332" extrusionOk="0">
                  <a:moveTo>
                    <a:pt x="1880" y="477"/>
                  </a:moveTo>
                  <a:lnTo>
                    <a:pt x="1880" y="1880"/>
                  </a:lnTo>
                  <a:lnTo>
                    <a:pt x="452" y="1880"/>
                  </a:lnTo>
                  <a:lnTo>
                    <a:pt x="452" y="477"/>
                  </a:lnTo>
                  <a:close/>
                  <a:moveTo>
                    <a:pt x="226" y="1"/>
                  </a:moveTo>
                  <a:cubicBezTo>
                    <a:pt x="101" y="1"/>
                    <a:pt x="1" y="126"/>
                    <a:pt x="1" y="251"/>
                  </a:cubicBezTo>
                  <a:lnTo>
                    <a:pt x="1" y="2106"/>
                  </a:lnTo>
                  <a:cubicBezTo>
                    <a:pt x="1" y="2231"/>
                    <a:pt x="101" y="2331"/>
                    <a:pt x="226" y="2331"/>
                  </a:cubicBezTo>
                  <a:lnTo>
                    <a:pt x="2106" y="2331"/>
                  </a:lnTo>
                  <a:cubicBezTo>
                    <a:pt x="2231" y="2331"/>
                    <a:pt x="2332" y="2231"/>
                    <a:pt x="2332" y="2106"/>
                  </a:cubicBezTo>
                  <a:lnTo>
                    <a:pt x="2332" y="251"/>
                  </a:lnTo>
                  <a:cubicBezTo>
                    <a:pt x="2332" y="126"/>
                    <a:pt x="2231" y="1"/>
                    <a:pt x="2106"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4" name="Google Shape;6675;p114">
              <a:extLst>
                <a:ext uri="{FF2B5EF4-FFF2-40B4-BE49-F238E27FC236}">
                  <a16:creationId xmlns:a16="http://schemas.microsoft.com/office/drawing/2014/main" id="{27A09750-7225-013C-260A-661CD4E2E4AC}"/>
                </a:ext>
              </a:extLst>
            </p:cNvPr>
            <p:cNvSpPr/>
            <p:nvPr/>
          </p:nvSpPr>
          <p:spPr>
            <a:xfrm>
              <a:off x="2845950" y="1892300"/>
              <a:ext cx="1031350" cy="74600"/>
            </a:xfrm>
            <a:custGeom>
              <a:avLst/>
              <a:gdLst/>
              <a:ahLst/>
              <a:cxnLst/>
              <a:rect l="l" t="t" r="r" b="b"/>
              <a:pathLst>
                <a:path w="41254" h="2984" extrusionOk="0">
                  <a:moveTo>
                    <a:pt x="31229" y="1"/>
                  </a:moveTo>
                  <a:cubicBezTo>
                    <a:pt x="31179" y="1"/>
                    <a:pt x="31103" y="26"/>
                    <a:pt x="31078" y="76"/>
                  </a:cubicBezTo>
                  <a:lnTo>
                    <a:pt x="28622" y="2507"/>
                  </a:lnTo>
                  <a:lnTo>
                    <a:pt x="226" y="2507"/>
                  </a:lnTo>
                  <a:cubicBezTo>
                    <a:pt x="101" y="2507"/>
                    <a:pt x="0" y="2633"/>
                    <a:pt x="0" y="2758"/>
                  </a:cubicBezTo>
                  <a:cubicBezTo>
                    <a:pt x="0" y="2883"/>
                    <a:pt x="101" y="2983"/>
                    <a:pt x="226" y="2983"/>
                  </a:cubicBezTo>
                  <a:lnTo>
                    <a:pt x="28722" y="2983"/>
                  </a:lnTo>
                  <a:cubicBezTo>
                    <a:pt x="28772" y="2983"/>
                    <a:pt x="28848" y="2958"/>
                    <a:pt x="28898" y="2908"/>
                  </a:cubicBezTo>
                  <a:lnTo>
                    <a:pt x="31329" y="477"/>
                  </a:lnTo>
                  <a:lnTo>
                    <a:pt x="41028" y="477"/>
                  </a:lnTo>
                  <a:cubicBezTo>
                    <a:pt x="41154" y="477"/>
                    <a:pt x="41254" y="352"/>
                    <a:pt x="41254" y="227"/>
                  </a:cubicBezTo>
                  <a:cubicBezTo>
                    <a:pt x="41254" y="101"/>
                    <a:pt x="41154" y="1"/>
                    <a:pt x="41028"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5" name="Google Shape;6676;p114">
              <a:extLst>
                <a:ext uri="{FF2B5EF4-FFF2-40B4-BE49-F238E27FC236}">
                  <a16:creationId xmlns:a16="http://schemas.microsoft.com/office/drawing/2014/main" id="{9A8251FA-F93A-7456-EC41-597A1F1B98AC}"/>
                </a:ext>
              </a:extLst>
            </p:cNvPr>
            <p:cNvSpPr/>
            <p:nvPr/>
          </p:nvSpPr>
          <p:spPr>
            <a:xfrm>
              <a:off x="2878525" y="1781400"/>
              <a:ext cx="87750" cy="129100"/>
            </a:xfrm>
            <a:custGeom>
              <a:avLst/>
              <a:gdLst/>
              <a:ahLst/>
              <a:cxnLst/>
              <a:rect l="l" t="t" r="r" b="b"/>
              <a:pathLst>
                <a:path w="3510" h="5164" extrusionOk="0">
                  <a:moveTo>
                    <a:pt x="2131" y="1"/>
                  </a:moveTo>
                  <a:lnTo>
                    <a:pt x="1" y="5164"/>
                  </a:lnTo>
                  <a:lnTo>
                    <a:pt x="1379" y="5164"/>
                  </a:lnTo>
                  <a:lnTo>
                    <a:pt x="3509"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6" name="Google Shape;6677;p114">
              <a:extLst>
                <a:ext uri="{FF2B5EF4-FFF2-40B4-BE49-F238E27FC236}">
                  <a16:creationId xmlns:a16="http://schemas.microsoft.com/office/drawing/2014/main" id="{1A6FD243-757E-05C7-AFD4-8AD3EB98B8D4}"/>
                </a:ext>
              </a:extLst>
            </p:cNvPr>
            <p:cNvSpPr/>
            <p:nvPr/>
          </p:nvSpPr>
          <p:spPr>
            <a:xfrm>
              <a:off x="2962500" y="1781400"/>
              <a:ext cx="87100" cy="129100"/>
            </a:xfrm>
            <a:custGeom>
              <a:avLst/>
              <a:gdLst/>
              <a:ahLst/>
              <a:cxnLst/>
              <a:rect l="l" t="t" r="r" b="b"/>
              <a:pathLst>
                <a:path w="3484" h="5164" extrusionOk="0">
                  <a:moveTo>
                    <a:pt x="2105" y="1"/>
                  </a:moveTo>
                  <a:lnTo>
                    <a:pt x="0" y="5164"/>
                  </a:lnTo>
                  <a:lnTo>
                    <a:pt x="1353" y="5164"/>
                  </a:lnTo>
                  <a:lnTo>
                    <a:pt x="3484"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7" name="Google Shape;6678;p114">
              <a:extLst>
                <a:ext uri="{FF2B5EF4-FFF2-40B4-BE49-F238E27FC236}">
                  <a16:creationId xmlns:a16="http://schemas.microsoft.com/office/drawing/2014/main" id="{1E2DB28D-050C-FD20-A238-78727CDABC74}"/>
                </a:ext>
              </a:extLst>
            </p:cNvPr>
            <p:cNvSpPr/>
            <p:nvPr/>
          </p:nvSpPr>
          <p:spPr>
            <a:xfrm>
              <a:off x="3045825" y="1781400"/>
              <a:ext cx="87125" cy="129100"/>
            </a:xfrm>
            <a:custGeom>
              <a:avLst/>
              <a:gdLst/>
              <a:ahLst/>
              <a:cxnLst/>
              <a:rect l="l" t="t" r="r" b="b"/>
              <a:pathLst>
                <a:path w="3485" h="5164" extrusionOk="0">
                  <a:moveTo>
                    <a:pt x="2131" y="1"/>
                  </a:moveTo>
                  <a:lnTo>
                    <a:pt x="0" y="5164"/>
                  </a:lnTo>
                  <a:lnTo>
                    <a:pt x="1379" y="5164"/>
                  </a:lnTo>
                  <a:lnTo>
                    <a:pt x="3484"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8" name="Google Shape;6679;p114">
              <a:extLst>
                <a:ext uri="{FF2B5EF4-FFF2-40B4-BE49-F238E27FC236}">
                  <a16:creationId xmlns:a16="http://schemas.microsoft.com/office/drawing/2014/main" id="{D5C8718B-F8F0-D1C1-157B-CF4C12018352}"/>
                </a:ext>
              </a:extLst>
            </p:cNvPr>
            <p:cNvSpPr/>
            <p:nvPr/>
          </p:nvSpPr>
          <p:spPr>
            <a:xfrm>
              <a:off x="4451850" y="2876025"/>
              <a:ext cx="87125" cy="129100"/>
            </a:xfrm>
            <a:custGeom>
              <a:avLst/>
              <a:gdLst/>
              <a:ahLst/>
              <a:cxnLst/>
              <a:rect l="l" t="t" r="r" b="b"/>
              <a:pathLst>
                <a:path w="3485" h="5164" extrusionOk="0">
                  <a:moveTo>
                    <a:pt x="2131" y="1"/>
                  </a:moveTo>
                  <a:lnTo>
                    <a:pt x="0" y="5164"/>
                  </a:lnTo>
                  <a:lnTo>
                    <a:pt x="1379" y="5164"/>
                  </a:lnTo>
                  <a:lnTo>
                    <a:pt x="3484"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9" name="Google Shape;6680;p114">
              <a:extLst>
                <a:ext uri="{FF2B5EF4-FFF2-40B4-BE49-F238E27FC236}">
                  <a16:creationId xmlns:a16="http://schemas.microsoft.com/office/drawing/2014/main" id="{3E270490-A5BB-FB17-3A79-15FBCC926FF6}"/>
                </a:ext>
              </a:extLst>
            </p:cNvPr>
            <p:cNvSpPr/>
            <p:nvPr/>
          </p:nvSpPr>
          <p:spPr>
            <a:xfrm>
              <a:off x="4535175" y="2876025"/>
              <a:ext cx="87750" cy="129100"/>
            </a:xfrm>
            <a:custGeom>
              <a:avLst/>
              <a:gdLst/>
              <a:ahLst/>
              <a:cxnLst/>
              <a:rect l="l" t="t" r="r" b="b"/>
              <a:pathLst>
                <a:path w="3510" h="5164" extrusionOk="0">
                  <a:moveTo>
                    <a:pt x="2131" y="1"/>
                  </a:moveTo>
                  <a:lnTo>
                    <a:pt x="1" y="5164"/>
                  </a:lnTo>
                  <a:lnTo>
                    <a:pt x="1379" y="5164"/>
                  </a:lnTo>
                  <a:lnTo>
                    <a:pt x="3509"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0" name="Google Shape;6681;p114">
              <a:extLst>
                <a:ext uri="{FF2B5EF4-FFF2-40B4-BE49-F238E27FC236}">
                  <a16:creationId xmlns:a16="http://schemas.microsoft.com/office/drawing/2014/main" id="{F0DA7E89-E6B7-DFDB-D305-784BF7C499D1}"/>
                </a:ext>
              </a:extLst>
            </p:cNvPr>
            <p:cNvSpPr/>
            <p:nvPr/>
          </p:nvSpPr>
          <p:spPr>
            <a:xfrm>
              <a:off x="4619150" y="2876025"/>
              <a:ext cx="87100" cy="129100"/>
            </a:xfrm>
            <a:custGeom>
              <a:avLst/>
              <a:gdLst/>
              <a:ahLst/>
              <a:cxnLst/>
              <a:rect l="l" t="t" r="r" b="b"/>
              <a:pathLst>
                <a:path w="3484" h="5164" extrusionOk="0">
                  <a:moveTo>
                    <a:pt x="2130" y="1"/>
                  </a:moveTo>
                  <a:lnTo>
                    <a:pt x="0" y="5164"/>
                  </a:lnTo>
                  <a:lnTo>
                    <a:pt x="1354" y="5164"/>
                  </a:lnTo>
                  <a:lnTo>
                    <a:pt x="3484"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1" name="Google Shape;6682;p114">
              <a:extLst>
                <a:ext uri="{FF2B5EF4-FFF2-40B4-BE49-F238E27FC236}">
                  <a16:creationId xmlns:a16="http://schemas.microsoft.com/office/drawing/2014/main" id="{AE32AE1A-97C5-54E3-5DC3-6A22374265A8}"/>
                </a:ext>
              </a:extLst>
            </p:cNvPr>
            <p:cNvSpPr/>
            <p:nvPr/>
          </p:nvSpPr>
          <p:spPr>
            <a:xfrm>
              <a:off x="800200" y="1975025"/>
              <a:ext cx="75825" cy="76450"/>
            </a:xfrm>
            <a:custGeom>
              <a:avLst/>
              <a:gdLst/>
              <a:ahLst/>
              <a:cxnLst/>
              <a:rect l="l" t="t" r="r" b="b"/>
              <a:pathLst>
                <a:path w="3033" h="3058" extrusionOk="0">
                  <a:moveTo>
                    <a:pt x="0" y="0"/>
                  </a:moveTo>
                  <a:lnTo>
                    <a:pt x="0" y="3058"/>
                  </a:lnTo>
                  <a:lnTo>
                    <a:pt x="3033" y="3058"/>
                  </a:lnTo>
                  <a:lnTo>
                    <a:pt x="3033"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2" name="Google Shape;6683;p114">
              <a:extLst>
                <a:ext uri="{FF2B5EF4-FFF2-40B4-BE49-F238E27FC236}">
                  <a16:creationId xmlns:a16="http://schemas.microsoft.com/office/drawing/2014/main" id="{196C181C-4617-4ECB-D915-7A927B339E4F}"/>
                </a:ext>
              </a:extLst>
            </p:cNvPr>
            <p:cNvSpPr/>
            <p:nvPr/>
          </p:nvSpPr>
          <p:spPr>
            <a:xfrm>
              <a:off x="891050" y="2066500"/>
              <a:ext cx="76475" cy="75850"/>
            </a:xfrm>
            <a:custGeom>
              <a:avLst/>
              <a:gdLst/>
              <a:ahLst/>
              <a:cxnLst/>
              <a:rect l="l" t="t" r="r" b="b"/>
              <a:pathLst>
                <a:path w="3059" h="3034" extrusionOk="0">
                  <a:moveTo>
                    <a:pt x="0" y="0"/>
                  </a:moveTo>
                  <a:lnTo>
                    <a:pt x="0" y="3033"/>
                  </a:lnTo>
                  <a:lnTo>
                    <a:pt x="3058" y="3033"/>
                  </a:lnTo>
                  <a:lnTo>
                    <a:pt x="3058"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3" name="Google Shape;6684;p114">
              <a:extLst>
                <a:ext uri="{FF2B5EF4-FFF2-40B4-BE49-F238E27FC236}">
                  <a16:creationId xmlns:a16="http://schemas.microsoft.com/office/drawing/2014/main" id="{F28D4EEB-59EF-A542-02EC-B12441BDA0BB}"/>
                </a:ext>
              </a:extLst>
            </p:cNvPr>
            <p:cNvSpPr/>
            <p:nvPr/>
          </p:nvSpPr>
          <p:spPr>
            <a:xfrm>
              <a:off x="2802725" y="3324025"/>
              <a:ext cx="75825" cy="76475"/>
            </a:xfrm>
            <a:custGeom>
              <a:avLst/>
              <a:gdLst/>
              <a:ahLst/>
              <a:cxnLst/>
              <a:rect l="l" t="t" r="r" b="b"/>
              <a:pathLst>
                <a:path w="3033" h="3059" extrusionOk="0">
                  <a:moveTo>
                    <a:pt x="0" y="0"/>
                  </a:moveTo>
                  <a:lnTo>
                    <a:pt x="0" y="3058"/>
                  </a:lnTo>
                  <a:lnTo>
                    <a:pt x="3033" y="3058"/>
                  </a:lnTo>
                  <a:lnTo>
                    <a:pt x="3033" y="0"/>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4" name="Google Shape;6685;p114">
              <a:extLst>
                <a:ext uri="{FF2B5EF4-FFF2-40B4-BE49-F238E27FC236}">
                  <a16:creationId xmlns:a16="http://schemas.microsoft.com/office/drawing/2014/main" id="{698D60CC-3620-20C1-8AC2-152E7C9EA12B}"/>
                </a:ext>
              </a:extLst>
            </p:cNvPr>
            <p:cNvSpPr/>
            <p:nvPr/>
          </p:nvSpPr>
          <p:spPr>
            <a:xfrm>
              <a:off x="2893575" y="3415500"/>
              <a:ext cx="76450" cy="75850"/>
            </a:xfrm>
            <a:custGeom>
              <a:avLst/>
              <a:gdLst/>
              <a:ahLst/>
              <a:cxnLst/>
              <a:rect l="l" t="t" r="r" b="b"/>
              <a:pathLst>
                <a:path w="3058" h="3034" extrusionOk="0">
                  <a:moveTo>
                    <a:pt x="0" y="1"/>
                  </a:moveTo>
                  <a:lnTo>
                    <a:pt x="0" y="3033"/>
                  </a:lnTo>
                  <a:lnTo>
                    <a:pt x="3058" y="3033"/>
                  </a:lnTo>
                  <a:lnTo>
                    <a:pt x="3058"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5" name="Google Shape;6686;p114">
              <a:extLst>
                <a:ext uri="{FF2B5EF4-FFF2-40B4-BE49-F238E27FC236}">
                  <a16:creationId xmlns:a16="http://schemas.microsoft.com/office/drawing/2014/main" id="{BEDBF008-A7F8-F966-83FE-13450705EC5B}"/>
                </a:ext>
              </a:extLst>
            </p:cNvPr>
            <p:cNvSpPr/>
            <p:nvPr/>
          </p:nvSpPr>
          <p:spPr>
            <a:xfrm>
              <a:off x="4516375" y="3137925"/>
              <a:ext cx="75850" cy="75850"/>
            </a:xfrm>
            <a:custGeom>
              <a:avLst/>
              <a:gdLst/>
              <a:ahLst/>
              <a:cxnLst/>
              <a:rect l="l" t="t" r="r" b="b"/>
              <a:pathLst>
                <a:path w="3034" h="3034" extrusionOk="0">
                  <a:moveTo>
                    <a:pt x="1" y="1"/>
                  </a:moveTo>
                  <a:lnTo>
                    <a:pt x="1" y="3033"/>
                  </a:lnTo>
                  <a:lnTo>
                    <a:pt x="3033" y="3033"/>
                  </a:lnTo>
                  <a:lnTo>
                    <a:pt x="3033"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 name="Google Shape;6687;p114">
              <a:extLst>
                <a:ext uri="{FF2B5EF4-FFF2-40B4-BE49-F238E27FC236}">
                  <a16:creationId xmlns:a16="http://schemas.microsoft.com/office/drawing/2014/main" id="{2E63CE67-945E-2658-7635-229489B35D2D}"/>
                </a:ext>
              </a:extLst>
            </p:cNvPr>
            <p:cNvSpPr/>
            <p:nvPr/>
          </p:nvSpPr>
          <p:spPr>
            <a:xfrm>
              <a:off x="4607850" y="3229400"/>
              <a:ext cx="75850" cy="75850"/>
            </a:xfrm>
            <a:custGeom>
              <a:avLst/>
              <a:gdLst/>
              <a:ahLst/>
              <a:cxnLst/>
              <a:rect l="l" t="t" r="r" b="b"/>
              <a:pathLst>
                <a:path w="3034" h="3034" extrusionOk="0">
                  <a:moveTo>
                    <a:pt x="1" y="1"/>
                  </a:moveTo>
                  <a:lnTo>
                    <a:pt x="1" y="3034"/>
                  </a:lnTo>
                  <a:lnTo>
                    <a:pt x="3034" y="3034"/>
                  </a:lnTo>
                  <a:lnTo>
                    <a:pt x="3034"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 name="Google Shape;6688;p114">
              <a:extLst>
                <a:ext uri="{FF2B5EF4-FFF2-40B4-BE49-F238E27FC236}">
                  <a16:creationId xmlns:a16="http://schemas.microsoft.com/office/drawing/2014/main" id="{68EA0274-620D-3640-AC52-2C6B0AC30965}"/>
                </a:ext>
              </a:extLst>
            </p:cNvPr>
            <p:cNvSpPr/>
            <p:nvPr/>
          </p:nvSpPr>
          <p:spPr>
            <a:xfrm>
              <a:off x="4448075" y="2340300"/>
              <a:ext cx="99025" cy="98400"/>
            </a:xfrm>
            <a:custGeom>
              <a:avLst/>
              <a:gdLst/>
              <a:ahLst/>
              <a:cxnLst/>
              <a:rect l="l" t="t" r="r" b="b"/>
              <a:pathLst>
                <a:path w="3961" h="3936" extrusionOk="0">
                  <a:moveTo>
                    <a:pt x="1981" y="1"/>
                  </a:moveTo>
                  <a:cubicBezTo>
                    <a:pt x="878" y="1"/>
                    <a:pt x="1" y="878"/>
                    <a:pt x="1" y="1956"/>
                  </a:cubicBezTo>
                  <a:cubicBezTo>
                    <a:pt x="1" y="3059"/>
                    <a:pt x="878" y="3936"/>
                    <a:pt x="1981" y="3936"/>
                  </a:cubicBezTo>
                  <a:cubicBezTo>
                    <a:pt x="3059" y="3936"/>
                    <a:pt x="3961" y="3059"/>
                    <a:pt x="3961" y="1956"/>
                  </a:cubicBezTo>
                  <a:cubicBezTo>
                    <a:pt x="3961" y="878"/>
                    <a:pt x="3059" y="1"/>
                    <a:pt x="1981"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 name="Google Shape;6689;p114">
              <a:extLst>
                <a:ext uri="{FF2B5EF4-FFF2-40B4-BE49-F238E27FC236}">
                  <a16:creationId xmlns:a16="http://schemas.microsoft.com/office/drawing/2014/main" id="{5B321321-5FBC-6467-D54A-5CFB65F16706}"/>
                </a:ext>
              </a:extLst>
            </p:cNvPr>
            <p:cNvSpPr/>
            <p:nvPr/>
          </p:nvSpPr>
          <p:spPr>
            <a:xfrm>
              <a:off x="4448075" y="2119750"/>
              <a:ext cx="99025" cy="98400"/>
            </a:xfrm>
            <a:custGeom>
              <a:avLst/>
              <a:gdLst/>
              <a:ahLst/>
              <a:cxnLst/>
              <a:rect l="l" t="t" r="r" b="b"/>
              <a:pathLst>
                <a:path w="3961" h="3936" extrusionOk="0">
                  <a:moveTo>
                    <a:pt x="1981" y="1"/>
                  </a:moveTo>
                  <a:cubicBezTo>
                    <a:pt x="878" y="1"/>
                    <a:pt x="1" y="878"/>
                    <a:pt x="1" y="1981"/>
                  </a:cubicBezTo>
                  <a:cubicBezTo>
                    <a:pt x="1" y="3058"/>
                    <a:pt x="878" y="3936"/>
                    <a:pt x="1981" y="3936"/>
                  </a:cubicBezTo>
                  <a:cubicBezTo>
                    <a:pt x="3059" y="3936"/>
                    <a:pt x="3961" y="3058"/>
                    <a:pt x="3961" y="1981"/>
                  </a:cubicBezTo>
                  <a:cubicBezTo>
                    <a:pt x="3961" y="878"/>
                    <a:pt x="3059" y="1"/>
                    <a:pt x="1981"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 name="Google Shape;6690;p114">
              <a:extLst>
                <a:ext uri="{FF2B5EF4-FFF2-40B4-BE49-F238E27FC236}">
                  <a16:creationId xmlns:a16="http://schemas.microsoft.com/office/drawing/2014/main" id="{9CAEB9E9-7A7D-4F2B-28E6-4A4A4233AD9E}"/>
                </a:ext>
              </a:extLst>
            </p:cNvPr>
            <p:cNvSpPr/>
            <p:nvPr/>
          </p:nvSpPr>
          <p:spPr>
            <a:xfrm>
              <a:off x="4451850" y="3430550"/>
              <a:ext cx="197400" cy="22575"/>
            </a:xfrm>
            <a:custGeom>
              <a:avLst/>
              <a:gdLst/>
              <a:ahLst/>
              <a:cxnLst/>
              <a:rect l="l" t="t" r="r" b="b"/>
              <a:pathLst>
                <a:path w="7896" h="903" extrusionOk="0">
                  <a:moveTo>
                    <a:pt x="451" y="0"/>
                  </a:moveTo>
                  <a:cubicBezTo>
                    <a:pt x="201" y="0"/>
                    <a:pt x="0" y="201"/>
                    <a:pt x="0" y="451"/>
                  </a:cubicBezTo>
                  <a:cubicBezTo>
                    <a:pt x="0" y="702"/>
                    <a:pt x="201" y="902"/>
                    <a:pt x="451" y="902"/>
                  </a:cubicBezTo>
                  <a:lnTo>
                    <a:pt x="7444" y="902"/>
                  </a:lnTo>
                  <a:cubicBezTo>
                    <a:pt x="7695" y="902"/>
                    <a:pt x="7895" y="702"/>
                    <a:pt x="7895" y="451"/>
                  </a:cubicBezTo>
                  <a:cubicBezTo>
                    <a:pt x="7895" y="201"/>
                    <a:pt x="7695" y="0"/>
                    <a:pt x="7444"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 name="Google Shape;6691;p114">
              <a:extLst>
                <a:ext uri="{FF2B5EF4-FFF2-40B4-BE49-F238E27FC236}">
                  <a16:creationId xmlns:a16="http://schemas.microsoft.com/office/drawing/2014/main" id="{BB5E6773-A3FB-F978-69B6-B272B93298BD}"/>
                </a:ext>
              </a:extLst>
            </p:cNvPr>
            <p:cNvSpPr/>
            <p:nvPr/>
          </p:nvSpPr>
          <p:spPr>
            <a:xfrm>
              <a:off x="4451850" y="3582800"/>
              <a:ext cx="197400" cy="22575"/>
            </a:xfrm>
            <a:custGeom>
              <a:avLst/>
              <a:gdLst/>
              <a:ahLst/>
              <a:cxnLst/>
              <a:rect l="l" t="t" r="r" b="b"/>
              <a:pathLst>
                <a:path w="7896" h="903" extrusionOk="0">
                  <a:moveTo>
                    <a:pt x="451" y="0"/>
                  </a:moveTo>
                  <a:cubicBezTo>
                    <a:pt x="201" y="0"/>
                    <a:pt x="0" y="201"/>
                    <a:pt x="0" y="452"/>
                  </a:cubicBezTo>
                  <a:cubicBezTo>
                    <a:pt x="0" y="702"/>
                    <a:pt x="201" y="903"/>
                    <a:pt x="451" y="903"/>
                  </a:cubicBezTo>
                  <a:lnTo>
                    <a:pt x="7444" y="903"/>
                  </a:lnTo>
                  <a:cubicBezTo>
                    <a:pt x="7695" y="903"/>
                    <a:pt x="7895" y="702"/>
                    <a:pt x="7895" y="452"/>
                  </a:cubicBezTo>
                  <a:cubicBezTo>
                    <a:pt x="7895" y="201"/>
                    <a:pt x="7695" y="0"/>
                    <a:pt x="7444"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 name="Google Shape;6692;p114">
              <a:extLst>
                <a:ext uri="{FF2B5EF4-FFF2-40B4-BE49-F238E27FC236}">
                  <a16:creationId xmlns:a16="http://schemas.microsoft.com/office/drawing/2014/main" id="{9FD4253F-B8FD-11EC-E112-9DA327F3EB64}"/>
                </a:ext>
              </a:extLst>
            </p:cNvPr>
            <p:cNvSpPr/>
            <p:nvPr/>
          </p:nvSpPr>
          <p:spPr>
            <a:xfrm>
              <a:off x="4451850" y="3734425"/>
              <a:ext cx="197400" cy="23200"/>
            </a:xfrm>
            <a:custGeom>
              <a:avLst/>
              <a:gdLst/>
              <a:ahLst/>
              <a:cxnLst/>
              <a:rect l="l" t="t" r="r" b="b"/>
              <a:pathLst>
                <a:path w="7896" h="928" extrusionOk="0">
                  <a:moveTo>
                    <a:pt x="451" y="1"/>
                  </a:moveTo>
                  <a:cubicBezTo>
                    <a:pt x="201" y="1"/>
                    <a:pt x="0" y="201"/>
                    <a:pt x="0" y="452"/>
                  </a:cubicBezTo>
                  <a:cubicBezTo>
                    <a:pt x="0" y="727"/>
                    <a:pt x="201" y="928"/>
                    <a:pt x="451" y="928"/>
                  </a:cubicBezTo>
                  <a:lnTo>
                    <a:pt x="7444" y="928"/>
                  </a:lnTo>
                  <a:cubicBezTo>
                    <a:pt x="7695" y="928"/>
                    <a:pt x="7895" y="727"/>
                    <a:pt x="7895" y="452"/>
                  </a:cubicBezTo>
                  <a:cubicBezTo>
                    <a:pt x="7895" y="201"/>
                    <a:pt x="7695" y="1"/>
                    <a:pt x="7444"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 name="Google Shape;6693;p114">
              <a:extLst>
                <a:ext uri="{FF2B5EF4-FFF2-40B4-BE49-F238E27FC236}">
                  <a16:creationId xmlns:a16="http://schemas.microsoft.com/office/drawing/2014/main" id="{F7F85B21-1476-C09D-C874-93B64CAC4650}"/>
                </a:ext>
              </a:extLst>
            </p:cNvPr>
            <p:cNvSpPr/>
            <p:nvPr/>
          </p:nvSpPr>
          <p:spPr>
            <a:xfrm>
              <a:off x="2964375" y="2627900"/>
              <a:ext cx="293250" cy="147900"/>
            </a:xfrm>
            <a:custGeom>
              <a:avLst/>
              <a:gdLst/>
              <a:ahLst/>
              <a:cxnLst/>
              <a:rect l="l" t="t" r="r" b="b"/>
              <a:pathLst>
                <a:path w="11730" h="5916" extrusionOk="0">
                  <a:moveTo>
                    <a:pt x="0" y="1"/>
                  </a:moveTo>
                  <a:lnTo>
                    <a:pt x="0" y="5916"/>
                  </a:lnTo>
                  <a:lnTo>
                    <a:pt x="11730" y="5916"/>
                  </a:lnTo>
                  <a:lnTo>
                    <a:pt x="11730"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 name="Google Shape;6694;p114">
              <a:extLst>
                <a:ext uri="{FF2B5EF4-FFF2-40B4-BE49-F238E27FC236}">
                  <a16:creationId xmlns:a16="http://schemas.microsoft.com/office/drawing/2014/main" id="{B4F4B329-0837-78FB-3705-F0E570B6C10F}"/>
                </a:ext>
              </a:extLst>
            </p:cNvPr>
            <p:cNvSpPr/>
            <p:nvPr/>
          </p:nvSpPr>
          <p:spPr>
            <a:xfrm>
              <a:off x="3454350" y="2627900"/>
              <a:ext cx="293250" cy="147900"/>
            </a:xfrm>
            <a:custGeom>
              <a:avLst/>
              <a:gdLst/>
              <a:ahLst/>
              <a:cxnLst/>
              <a:rect l="l" t="t" r="r" b="b"/>
              <a:pathLst>
                <a:path w="11730" h="5916" extrusionOk="0">
                  <a:moveTo>
                    <a:pt x="0" y="1"/>
                  </a:moveTo>
                  <a:lnTo>
                    <a:pt x="0" y="5916"/>
                  </a:lnTo>
                  <a:lnTo>
                    <a:pt x="11730" y="5916"/>
                  </a:lnTo>
                  <a:lnTo>
                    <a:pt x="11730"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 name="Google Shape;6695;p114">
              <a:extLst>
                <a:ext uri="{FF2B5EF4-FFF2-40B4-BE49-F238E27FC236}">
                  <a16:creationId xmlns:a16="http://schemas.microsoft.com/office/drawing/2014/main" id="{3DD313ED-E8D7-93EC-A797-CD206CA005F8}"/>
                </a:ext>
              </a:extLst>
            </p:cNvPr>
            <p:cNvSpPr/>
            <p:nvPr/>
          </p:nvSpPr>
          <p:spPr>
            <a:xfrm>
              <a:off x="2918625" y="2580275"/>
              <a:ext cx="393525" cy="169200"/>
            </a:xfrm>
            <a:custGeom>
              <a:avLst/>
              <a:gdLst/>
              <a:ahLst/>
              <a:cxnLst/>
              <a:rect l="l" t="t" r="r" b="b"/>
              <a:pathLst>
                <a:path w="15741" h="6768" extrusionOk="0">
                  <a:moveTo>
                    <a:pt x="15264" y="452"/>
                  </a:moveTo>
                  <a:lnTo>
                    <a:pt x="15264" y="6317"/>
                  </a:lnTo>
                  <a:lnTo>
                    <a:pt x="452" y="6317"/>
                  </a:lnTo>
                  <a:lnTo>
                    <a:pt x="452" y="452"/>
                  </a:lnTo>
                  <a:close/>
                  <a:moveTo>
                    <a:pt x="226" y="1"/>
                  </a:moveTo>
                  <a:cubicBezTo>
                    <a:pt x="101" y="1"/>
                    <a:pt x="1" y="101"/>
                    <a:pt x="1" y="227"/>
                  </a:cubicBezTo>
                  <a:lnTo>
                    <a:pt x="1" y="6542"/>
                  </a:lnTo>
                  <a:cubicBezTo>
                    <a:pt x="1" y="6668"/>
                    <a:pt x="101" y="6768"/>
                    <a:pt x="226" y="6768"/>
                  </a:cubicBezTo>
                  <a:lnTo>
                    <a:pt x="15490" y="6768"/>
                  </a:lnTo>
                  <a:cubicBezTo>
                    <a:pt x="15615" y="6768"/>
                    <a:pt x="15740" y="6668"/>
                    <a:pt x="15740" y="6542"/>
                  </a:cubicBezTo>
                  <a:lnTo>
                    <a:pt x="15740" y="227"/>
                  </a:lnTo>
                  <a:cubicBezTo>
                    <a:pt x="15740" y="101"/>
                    <a:pt x="15615" y="1"/>
                    <a:pt x="15490"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 name="Google Shape;6696;p114">
              <a:extLst>
                <a:ext uri="{FF2B5EF4-FFF2-40B4-BE49-F238E27FC236}">
                  <a16:creationId xmlns:a16="http://schemas.microsoft.com/office/drawing/2014/main" id="{27511653-9215-D612-811F-1AEA1A451E1E}"/>
                </a:ext>
              </a:extLst>
            </p:cNvPr>
            <p:cNvSpPr/>
            <p:nvPr/>
          </p:nvSpPr>
          <p:spPr>
            <a:xfrm>
              <a:off x="2918000" y="2580425"/>
              <a:ext cx="394775" cy="169050"/>
            </a:xfrm>
            <a:custGeom>
              <a:avLst/>
              <a:gdLst/>
              <a:ahLst/>
              <a:cxnLst/>
              <a:rect l="l" t="t" r="r" b="b"/>
              <a:pathLst>
                <a:path w="15791" h="6762" extrusionOk="0">
                  <a:moveTo>
                    <a:pt x="238" y="0"/>
                  </a:moveTo>
                  <a:cubicBezTo>
                    <a:pt x="155" y="0"/>
                    <a:pt x="69" y="47"/>
                    <a:pt x="51" y="120"/>
                  </a:cubicBezTo>
                  <a:cubicBezTo>
                    <a:pt x="1" y="246"/>
                    <a:pt x="51" y="371"/>
                    <a:pt x="151" y="421"/>
                  </a:cubicBezTo>
                  <a:lnTo>
                    <a:pt x="15439" y="6762"/>
                  </a:lnTo>
                  <a:lnTo>
                    <a:pt x="15515" y="6762"/>
                  </a:lnTo>
                  <a:cubicBezTo>
                    <a:pt x="15615" y="6762"/>
                    <a:pt x="15690" y="6712"/>
                    <a:pt x="15740" y="6637"/>
                  </a:cubicBezTo>
                  <a:cubicBezTo>
                    <a:pt x="15790" y="6511"/>
                    <a:pt x="15740" y="6386"/>
                    <a:pt x="15615" y="6336"/>
                  </a:cubicBezTo>
                  <a:lnTo>
                    <a:pt x="326" y="20"/>
                  </a:lnTo>
                  <a:cubicBezTo>
                    <a:pt x="300" y="7"/>
                    <a:pt x="269" y="0"/>
                    <a:pt x="238"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 name="Google Shape;6697;p114">
              <a:extLst>
                <a:ext uri="{FF2B5EF4-FFF2-40B4-BE49-F238E27FC236}">
                  <a16:creationId xmlns:a16="http://schemas.microsoft.com/office/drawing/2014/main" id="{D0A2288B-2352-56E2-08C9-695C2AB4F873}"/>
                </a:ext>
              </a:extLst>
            </p:cNvPr>
            <p:cNvSpPr/>
            <p:nvPr/>
          </p:nvSpPr>
          <p:spPr>
            <a:xfrm>
              <a:off x="3402975" y="2580275"/>
              <a:ext cx="393500" cy="169200"/>
            </a:xfrm>
            <a:custGeom>
              <a:avLst/>
              <a:gdLst/>
              <a:ahLst/>
              <a:cxnLst/>
              <a:rect l="l" t="t" r="r" b="b"/>
              <a:pathLst>
                <a:path w="15740" h="6768" extrusionOk="0">
                  <a:moveTo>
                    <a:pt x="15289" y="452"/>
                  </a:moveTo>
                  <a:lnTo>
                    <a:pt x="15289" y="6317"/>
                  </a:lnTo>
                  <a:lnTo>
                    <a:pt x="451" y="6317"/>
                  </a:lnTo>
                  <a:lnTo>
                    <a:pt x="451" y="452"/>
                  </a:lnTo>
                  <a:close/>
                  <a:moveTo>
                    <a:pt x="226" y="1"/>
                  </a:moveTo>
                  <a:cubicBezTo>
                    <a:pt x="100" y="1"/>
                    <a:pt x="0" y="101"/>
                    <a:pt x="0" y="227"/>
                  </a:cubicBezTo>
                  <a:lnTo>
                    <a:pt x="0" y="6542"/>
                  </a:lnTo>
                  <a:cubicBezTo>
                    <a:pt x="0" y="6668"/>
                    <a:pt x="100" y="6768"/>
                    <a:pt x="226" y="6768"/>
                  </a:cubicBezTo>
                  <a:lnTo>
                    <a:pt x="15514" y="6768"/>
                  </a:lnTo>
                  <a:cubicBezTo>
                    <a:pt x="15639" y="6768"/>
                    <a:pt x="15740" y="6668"/>
                    <a:pt x="15740" y="6542"/>
                  </a:cubicBezTo>
                  <a:lnTo>
                    <a:pt x="15740" y="227"/>
                  </a:lnTo>
                  <a:cubicBezTo>
                    <a:pt x="15740" y="101"/>
                    <a:pt x="15639" y="1"/>
                    <a:pt x="15514"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 name="Google Shape;6698;p114">
              <a:extLst>
                <a:ext uri="{FF2B5EF4-FFF2-40B4-BE49-F238E27FC236}">
                  <a16:creationId xmlns:a16="http://schemas.microsoft.com/office/drawing/2014/main" id="{723EDF41-F280-F4AC-5412-12CF49AE3513}"/>
                </a:ext>
              </a:extLst>
            </p:cNvPr>
            <p:cNvSpPr/>
            <p:nvPr/>
          </p:nvSpPr>
          <p:spPr>
            <a:xfrm>
              <a:off x="3402350" y="2580425"/>
              <a:ext cx="394750" cy="169050"/>
            </a:xfrm>
            <a:custGeom>
              <a:avLst/>
              <a:gdLst/>
              <a:ahLst/>
              <a:cxnLst/>
              <a:rect l="l" t="t" r="r" b="b"/>
              <a:pathLst>
                <a:path w="15790" h="6762" extrusionOk="0">
                  <a:moveTo>
                    <a:pt x="252" y="0"/>
                  </a:moveTo>
                  <a:cubicBezTo>
                    <a:pt x="164" y="0"/>
                    <a:pt x="87" y="47"/>
                    <a:pt x="50" y="120"/>
                  </a:cubicBezTo>
                  <a:cubicBezTo>
                    <a:pt x="0" y="246"/>
                    <a:pt x="50" y="371"/>
                    <a:pt x="176" y="421"/>
                  </a:cubicBezTo>
                  <a:lnTo>
                    <a:pt x="15439" y="6762"/>
                  </a:lnTo>
                  <a:lnTo>
                    <a:pt x="15539" y="6762"/>
                  </a:lnTo>
                  <a:cubicBezTo>
                    <a:pt x="15614" y="6762"/>
                    <a:pt x="15715" y="6712"/>
                    <a:pt x="15740" y="6637"/>
                  </a:cubicBezTo>
                  <a:cubicBezTo>
                    <a:pt x="15790" y="6511"/>
                    <a:pt x="15740" y="6386"/>
                    <a:pt x="15614" y="6336"/>
                  </a:cubicBezTo>
                  <a:lnTo>
                    <a:pt x="351" y="20"/>
                  </a:lnTo>
                  <a:cubicBezTo>
                    <a:pt x="317" y="7"/>
                    <a:pt x="284" y="0"/>
                    <a:pt x="252"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 name="Google Shape;6699;p114">
              <a:extLst>
                <a:ext uri="{FF2B5EF4-FFF2-40B4-BE49-F238E27FC236}">
                  <a16:creationId xmlns:a16="http://schemas.microsoft.com/office/drawing/2014/main" id="{AAA3DDEE-A6DB-D283-4787-A78BC678B293}"/>
                </a:ext>
              </a:extLst>
            </p:cNvPr>
            <p:cNvSpPr/>
            <p:nvPr/>
          </p:nvSpPr>
          <p:spPr>
            <a:xfrm>
              <a:off x="2939300" y="3798975"/>
              <a:ext cx="334625" cy="23200"/>
            </a:xfrm>
            <a:custGeom>
              <a:avLst/>
              <a:gdLst/>
              <a:ahLst/>
              <a:cxnLst/>
              <a:rect l="l" t="t" r="r" b="b"/>
              <a:pathLst>
                <a:path w="13385" h="928" extrusionOk="0">
                  <a:moveTo>
                    <a:pt x="452" y="0"/>
                  </a:moveTo>
                  <a:cubicBezTo>
                    <a:pt x="201" y="0"/>
                    <a:pt x="1" y="226"/>
                    <a:pt x="1" y="476"/>
                  </a:cubicBezTo>
                  <a:cubicBezTo>
                    <a:pt x="1" y="727"/>
                    <a:pt x="201" y="927"/>
                    <a:pt x="452" y="927"/>
                  </a:cubicBezTo>
                  <a:lnTo>
                    <a:pt x="12933" y="927"/>
                  </a:lnTo>
                  <a:cubicBezTo>
                    <a:pt x="13184" y="927"/>
                    <a:pt x="13384" y="727"/>
                    <a:pt x="13384" y="476"/>
                  </a:cubicBezTo>
                  <a:cubicBezTo>
                    <a:pt x="13384" y="226"/>
                    <a:pt x="13184" y="0"/>
                    <a:pt x="12933"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 name="Google Shape;6700;p114">
              <a:extLst>
                <a:ext uri="{FF2B5EF4-FFF2-40B4-BE49-F238E27FC236}">
                  <a16:creationId xmlns:a16="http://schemas.microsoft.com/office/drawing/2014/main" id="{1EC91D76-5730-16F5-DB07-A547A255CC73}"/>
                </a:ext>
              </a:extLst>
            </p:cNvPr>
            <p:cNvSpPr/>
            <p:nvPr/>
          </p:nvSpPr>
          <p:spPr>
            <a:xfrm>
              <a:off x="2939300" y="3867875"/>
              <a:ext cx="334625" cy="22600"/>
            </a:xfrm>
            <a:custGeom>
              <a:avLst/>
              <a:gdLst/>
              <a:ahLst/>
              <a:cxnLst/>
              <a:rect l="l" t="t" r="r" b="b"/>
              <a:pathLst>
                <a:path w="13385" h="904" extrusionOk="0">
                  <a:moveTo>
                    <a:pt x="452" y="1"/>
                  </a:moveTo>
                  <a:cubicBezTo>
                    <a:pt x="201" y="1"/>
                    <a:pt x="1" y="201"/>
                    <a:pt x="1" y="452"/>
                  </a:cubicBezTo>
                  <a:cubicBezTo>
                    <a:pt x="1" y="703"/>
                    <a:pt x="201" y="903"/>
                    <a:pt x="452" y="903"/>
                  </a:cubicBezTo>
                  <a:lnTo>
                    <a:pt x="12933" y="903"/>
                  </a:lnTo>
                  <a:cubicBezTo>
                    <a:pt x="13184" y="903"/>
                    <a:pt x="13384" y="703"/>
                    <a:pt x="13384" y="452"/>
                  </a:cubicBezTo>
                  <a:cubicBezTo>
                    <a:pt x="13384" y="201"/>
                    <a:pt x="13184" y="1"/>
                    <a:pt x="12933"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 name="Google Shape;6701;p114">
              <a:extLst>
                <a:ext uri="{FF2B5EF4-FFF2-40B4-BE49-F238E27FC236}">
                  <a16:creationId xmlns:a16="http://schemas.microsoft.com/office/drawing/2014/main" id="{7C0E636A-2B8A-F586-E7A7-B70CC3673C10}"/>
                </a:ext>
              </a:extLst>
            </p:cNvPr>
            <p:cNvSpPr/>
            <p:nvPr/>
          </p:nvSpPr>
          <p:spPr>
            <a:xfrm>
              <a:off x="2939300" y="3936175"/>
              <a:ext cx="334625" cy="22600"/>
            </a:xfrm>
            <a:custGeom>
              <a:avLst/>
              <a:gdLst/>
              <a:ahLst/>
              <a:cxnLst/>
              <a:rect l="l" t="t" r="r" b="b"/>
              <a:pathLst>
                <a:path w="13385" h="904" extrusionOk="0">
                  <a:moveTo>
                    <a:pt x="452" y="1"/>
                  </a:moveTo>
                  <a:cubicBezTo>
                    <a:pt x="201" y="1"/>
                    <a:pt x="1" y="201"/>
                    <a:pt x="1" y="452"/>
                  </a:cubicBezTo>
                  <a:cubicBezTo>
                    <a:pt x="1" y="703"/>
                    <a:pt x="201" y="903"/>
                    <a:pt x="452" y="903"/>
                  </a:cubicBezTo>
                  <a:lnTo>
                    <a:pt x="12933" y="903"/>
                  </a:lnTo>
                  <a:cubicBezTo>
                    <a:pt x="13184" y="903"/>
                    <a:pt x="13384" y="703"/>
                    <a:pt x="13384" y="452"/>
                  </a:cubicBezTo>
                  <a:cubicBezTo>
                    <a:pt x="13384" y="201"/>
                    <a:pt x="13184" y="1"/>
                    <a:pt x="12933"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 name="Google Shape;6702;p114">
              <a:extLst>
                <a:ext uri="{FF2B5EF4-FFF2-40B4-BE49-F238E27FC236}">
                  <a16:creationId xmlns:a16="http://schemas.microsoft.com/office/drawing/2014/main" id="{9E57AC98-A5E8-239D-4082-B8A9A6EA4387}"/>
                </a:ext>
              </a:extLst>
            </p:cNvPr>
            <p:cNvSpPr/>
            <p:nvPr/>
          </p:nvSpPr>
          <p:spPr>
            <a:xfrm>
              <a:off x="1981900" y="4298975"/>
              <a:ext cx="1585250" cy="268200"/>
            </a:xfrm>
            <a:custGeom>
              <a:avLst/>
              <a:gdLst/>
              <a:ahLst/>
              <a:cxnLst/>
              <a:rect l="l" t="t" r="r" b="b"/>
              <a:pathLst>
                <a:path w="63410" h="10728" extrusionOk="0">
                  <a:moveTo>
                    <a:pt x="36994" y="902"/>
                  </a:moveTo>
                  <a:lnTo>
                    <a:pt x="39700" y="5915"/>
                  </a:lnTo>
                  <a:cubicBezTo>
                    <a:pt x="39775" y="6040"/>
                    <a:pt x="39926" y="6141"/>
                    <a:pt x="40101" y="6141"/>
                  </a:cubicBezTo>
                  <a:lnTo>
                    <a:pt x="60653" y="6141"/>
                  </a:lnTo>
                  <a:cubicBezTo>
                    <a:pt x="61655" y="6141"/>
                    <a:pt x="62482" y="6968"/>
                    <a:pt x="62482" y="7970"/>
                  </a:cubicBezTo>
                  <a:cubicBezTo>
                    <a:pt x="62482" y="8998"/>
                    <a:pt x="61655" y="9800"/>
                    <a:pt x="60653" y="9800"/>
                  </a:cubicBezTo>
                  <a:lnTo>
                    <a:pt x="2758" y="9800"/>
                  </a:lnTo>
                  <a:cubicBezTo>
                    <a:pt x="1755" y="9800"/>
                    <a:pt x="928" y="8998"/>
                    <a:pt x="928" y="7970"/>
                  </a:cubicBezTo>
                  <a:cubicBezTo>
                    <a:pt x="928" y="6968"/>
                    <a:pt x="1755" y="6141"/>
                    <a:pt x="2758" y="6141"/>
                  </a:cubicBezTo>
                  <a:lnTo>
                    <a:pt x="23309" y="6141"/>
                  </a:lnTo>
                  <a:cubicBezTo>
                    <a:pt x="23485" y="6141"/>
                    <a:pt x="23635" y="6040"/>
                    <a:pt x="23710" y="5915"/>
                  </a:cubicBezTo>
                  <a:lnTo>
                    <a:pt x="26417" y="902"/>
                  </a:lnTo>
                  <a:close/>
                  <a:moveTo>
                    <a:pt x="26141" y="0"/>
                  </a:moveTo>
                  <a:cubicBezTo>
                    <a:pt x="25966" y="0"/>
                    <a:pt x="25815" y="75"/>
                    <a:pt x="25740" y="226"/>
                  </a:cubicBezTo>
                  <a:lnTo>
                    <a:pt x="23034" y="5238"/>
                  </a:lnTo>
                  <a:lnTo>
                    <a:pt x="2758" y="5238"/>
                  </a:lnTo>
                  <a:cubicBezTo>
                    <a:pt x="1229" y="5238"/>
                    <a:pt x="1" y="6466"/>
                    <a:pt x="1" y="7970"/>
                  </a:cubicBezTo>
                  <a:cubicBezTo>
                    <a:pt x="1" y="9499"/>
                    <a:pt x="1229" y="10727"/>
                    <a:pt x="2758" y="10727"/>
                  </a:cubicBezTo>
                  <a:lnTo>
                    <a:pt x="60653" y="10727"/>
                  </a:lnTo>
                  <a:cubicBezTo>
                    <a:pt x="62182" y="10727"/>
                    <a:pt x="63410" y="9499"/>
                    <a:pt x="63410" y="7970"/>
                  </a:cubicBezTo>
                  <a:cubicBezTo>
                    <a:pt x="63410" y="6466"/>
                    <a:pt x="62182" y="5238"/>
                    <a:pt x="60653" y="5238"/>
                  </a:cubicBezTo>
                  <a:lnTo>
                    <a:pt x="40377" y="5238"/>
                  </a:lnTo>
                  <a:lnTo>
                    <a:pt x="37670" y="226"/>
                  </a:lnTo>
                  <a:cubicBezTo>
                    <a:pt x="37595" y="75"/>
                    <a:pt x="37445" y="0"/>
                    <a:pt x="37269"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 name="Google Shape;6703;p114">
              <a:extLst>
                <a:ext uri="{FF2B5EF4-FFF2-40B4-BE49-F238E27FC236}">
                  <a16:creationId xmlns:a16="http://schemas.microsoft.com/office/drawing/2014/main" id="{2EE15ACB-402E-CABD-409D-0AF2AA7A8CCA}"/>
                </a:ext>
              </a:extLst>
            </p:cNvPr>
            <p:cNvSpPr/>
            <p:nvPr/>
          </p:nvSpPr>
          <p:spPr>
            <a:xfrm>
              <a:off x="3084675" y="3904225"/>
              <a:ext cx="422950" cy="422950"/>
            </a:xfrm>
            <a:custGeom>
              <a:avLst/>
              <a:gdLst/>
              <a:ahLst/>
              <a:cxnLst/>
              <a:rect l="l" t="t" r="r" b="b"/>
              <a:pathLst>
                <a:path w="16918" h="16918" extrusionOk="0">
                  <a:moveTo>
                    <a:pt x="8446" y="1"/>
                  </a:moveTo>
                  <a:cubicBezTo>
                    <a:pt x="3785" y="1"/>
                    <a:pt x="0" y="3785"/>
                    <a:pt x="0" y="8447"/>
                  </a:cubicBezTo>
                  <a:cubicBezTo>
                    <a:pt x="0" y="13134"/>
                    <a:pt x="3785" y="16918"/>
                    <a:pt x="8446" y="16918"/>
                  </a:cubicBezTo>
                  <a:cubicBezTo>
                    <a:pt x="13133" y="16918"/>
                    <a:pt x="16918" y="13134"/>
                    <a:pt x="16918" y="8447"/>
                  </a:cubicBezTo>
                  <a:cubicBezTo>
                    <a:pt x="16918" y="3785"/>
                    <a:pt x="13133" y="1"/>
                    <a:pt x="8446"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 name="Google Shape;6704;p114">
              <a:extLst>
                <a:ext uri="{FF2B5EF4-FFF2-40B4-BE49-F238E27FC236}">
                  <a16:creationId xmlns:a16="http://schemas.microsoft.com/office/drawing/2014/main" id="{CAA62837-EE54-7078-5D2B-C09B61643746}"/>
                </a:ext>
              </a:extLst>
            </p:cNvPr>
            <p:cNvSpPr/>
            <p:nvPr/>
          </p:nvSpPr>
          <p:spPr>
            <a:xfrm>
              <a:off x="3160475" y="4064625"/>
              <a:ext cx="120325" cy="124100"/>
            </a:xfrm>
            <a:custGeom>
              <a:avLst/>
              <a:gdLst/>
              <a:ahLst/>
              <a:cxnLst/>
              <a:rect l="l" t="t" r="r" b="b"/>
              <a:pathLst>
                <a:path w="4813" h="4964" extrusionOk="0">
                  <a:moveTo>
                    <a:pt x="4813" y="1"/>
                  </a:moveTo>
                  <a:lnTo>
                    <a:pt x="1" y="1830"/>
                  </a:lnTo>
                  <a:lnTo>
                    <a:pt x="1" y="3134"/>
                  </a:lnTo>
                  <a:lnTo>
                    <a:pt x="4813" y="4963"/>
                  </a:lnTo>
                  <a:lnTo>
                    <a:pt x="4813" y="3710"/>
                  </a:lnTo>
                  <a:lnTo>
                    <a:pt x="1455" y="2482"/>
                  </a:lnTo>
                  <a:lnTo>
                    <a:pt x="4813" y="1254"/>
                  </a:lnTo>
                  <a:lnTo>
                    <a:pt x="4813"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 name="Google Shape;6705;p114">
              <a:extLst>
                <a:ext uri="{FF2B5EF4-FFF2-40B4-BE49-F238E27FC236}">
                  <a16:creationId xmlns:a16="http://schemas.microsoft.com/office/drawing/2014/main" id="{F6CA4FEB-20AA-CC9D-70E3-CF8CDFA3814D}"/>
                </a:ext>
              </a:extLst>
            </p:cNvPr>
            <p:cNvSpPr/>
            <p:nvPr/>
          </p:nvSpPr>
          <p:spPr>
            <a:xfrm>
              <a:off x="3308350" y="4064625"/>
              <a:ext cx="119700" cy="124100"/>
            </a:xfrm>
            <a:custGeom>
              <a:avLst/>
              <a:gdLst/>
              <a:ahLst/>
              <a:cxnLst/>
              <a:rect l="l" t="t" r="r" b="b"/>
              <a:pathLst>
                <a:path w="4788" h="4964" extrusionOk="0">
                  <a:moveTo>
                    <a:pt x="1" y="1"/>
                  </a:moveTo>
                  <a:lnTo>
                    <a:pt x="1" y="1254"/>
                  </a:lnTo>
                  <a:lnTo>
                    <a:pt x="3359" y="2482"/>
                  </a:lnTo>
                  <a:lnTo>
                    <a:pt x="1" y="3710"/>
                  </a:lnTo>
                  <a:lnTo>
                    <a:pt x="1" y="4963"/>
                  </a:lnTo>
                  <a:lnTo>
                    <a:pt x="4788" y="3134"/>
                  </a:lnTo>
                  <a:lnTo>
                    <a:pt x="4788" y="1830"/>
                  </a:lnTo>
                  <a:lnTo>
                    <a:pt x="1" y="1"/>
                  </a:ln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 name="Google Shape;6706;p114">
              <a:extLst>
                <a:ext uri="{FF2B5EF4-FFF2-40B4-BE49-F238E27FC236}">
                  <a16:creationId xmlns:a16="http://schemas.microsoft.com/office/drawing/2014/main" id="{DB3BCEE0-2731-2358-1506-1DFE10DFEB56}"/>
                </a:ext>
              </a:extLst>
            </p:cNvPr>
            <p:cNvSpPr/>
            <p:nvPr/>
          </p:nvSpPr>
          <p:spPr>
            <a:xfrm>
              <a:off x="4738200" y="2423025"/>
              <a:ext cx="87725" cy="77075"/>
            </a:xfrm>
            <a:custGeom>
              <a:avLst/>
              <a:gdLst/>
              <a:ahLst/>
              <a:cxnLst/>
              <a:rect l="l" t="t" r="r" b="b"/>
              <a:pathLst>
                <a:path w="3509" h="3083" extrusionOk="0">
                  <a:moveTo>
                    <a:pt x="451" y="0"/>
                  </a:moveTo>
                  <a:cubicBezTo>
                    <a:pt x="201" y="0"/>
                    <a:pt x="0" y="201"/>
                    <a:pt x="0" y="451"/>
                  </a:cubicBezTo>
                  <a:cubicBezTo>
                    <a:pt x="0" y="702"/>
                    <a:pt x="201" y="902"/>
                    <a:pt x="451" y="902"/>
                  </a:cubicBezTo>
                  <a:lnTo>
                    <a:pt x="2607" y="902"/>
                  </a:lnTo>
                  <a:lnTo>
                    <a:pt x="2607" y="2632"/>
                  </a:lnTo>
                  <a:cubicBezTo>
                    <a:pt x="2607" y="2882"/>
                    <a:pt x="2807" y="3083"/>
                    <a:pt x="3058" y="3083"/>
                  </a:cubicBezTo>
                  <a:cubicBezTo>
                    <a:pt x="3308" y="3083"/>
                    <a:pt x="3509" y="2882"/>
                    <a:pt x="3509" y="2632"/>
                  </a:cubicBezTo>
                  <a:lnTo>
                    <a:pt x="3509" y="451"/>
                  </a:lnTo>
                  <a:cubicBezTo>
                    <a:pt x="3509" y="201"/>
                    <a:pt x="3308" y="0"/>
                    <a:pt x="3058" y="0"/>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 name="Google Shape;6707;p114">
              <a:extLst>
                <a:ext uri="{FF2B5EF4-FFF2-40B4-BE49-F238E27FC236}">
                  <a16:creationId xmlns:a16="http://schemas.microsoft.com/office/drawing/2014/main" id="{17CF4D3F-783D-4539-5062-F5EA37E31932}"/>
                </a:ext>
              </a:extLst>
            </p:cNvPr>
            <p:cNvSpPr/>
            <p:nvPr/>
          </p:nvSpPr>
          <p:spPr>
            <a:xfrm>
              <a:off x="4738200" y="2808975"/>
              <a:ext cx="87725" cy="77100"/>
            </a:xfrm>
            <a:custGeom>
              <a:avLst/>
              <a:gdLst/>
              <a:ahLst/>
              <a:cxnLst/>
              <a:rect l="l" t="t" r="r" b="b"/>
              <a:pathLst>
                <a:path w="3509" h="3084" extrusionOk="0">
                  <a:moveTo>
                    <a:pt x="3058" y="1"/>
                  </a:moveTo>
                  <a:cubicBezTo>
                    <a:pt x="2807" y="1"/>
                    <a:pt x="2607" y="201"/>
                    <a:pt x="2607" y="452"/>
                  </a:cubicBezTo>
                  <a:lnTo>
                    <a:pt x="2607" y="2181"/>
                  </a:lnTo>
                  <a:lnTo>
                    <a:pt x="451" y="2181"/>
                  </a:lnTo>
                  <a:cubicBezTo>
                    <a:pt x="201" y="2181"/>
                    <a:pt x="0" y="2382"/>
                    <a:pt x="0" y="2632"/>
                  </a:cubicBezTo>
                  <a:cubicBezTo>
                    <a:pt x="0" y="2883"/>
                    <a:pt x="201" y="3084"/>
                    <a:pt x="451" y="3084"/>
                  </a:cubicBezTo>
                  <a:lnTo>
                    <a:pt x="3058" y="3084"/>
                  </a:lnTo>
                  <a:cubicBezTo>
                    <a:pt x="3308" y="3084"/>
                    <a:pt x="3509" y="2883"/>
                    <a:pt x="3509" y="2632"/>
                  </a:cubicBezTo>
                  <a:lnTo>
                    <a:pt x="3509" y="452"/>
                  </a:lnTo>
                  <a:cubicBezTo>
                    <a:pt x="3509" y="201"/>
                    <a:pt x="3308" y="1"/>
                    <a:pt x="3058"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 name="Google Shape;6708;p114">
              <a:extLst>
                <a:ext uri="{FF2B5EF4-FFF2-40B4-BE49-F238E27FC236}">
                  <a16:creationId xmlns:a16="http://schemas.microsoft.com/office/drawing/2014/main" id="{47B54883-ACFE-1729-F1AA-FAC697170EEB}"/>
                </a:ext>
              </a:extLst>
            </p:cNvPr>
            <p:cNvSpPr/>
            <p:nvPr/>
          </p:nvSpPr>
          <p:spPr>
            <a:xfrm>
              <a:off x="3639800" y="4253850"/>
              <a:ext cx="76475" cy="75850"/>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 name="Google Shape;6709;p114">
              <a:extLst>
                <a:ext uri="{FF2B5EF4-FFF2-40B4-BE49-F238E27FC236}">
                  <a16:creationId xmlns:a16="http://schemas.microsoft.com/office/drawing/2014/main" id="{2D8C2D2E-D6D0-FDBA-349B-F18E902DB168}"/>
                </a:ext>
              </a:extLst>
            </p:cNvPr>
            <p:cNvSpPr/>
            <p:nvPr/>
          </p:nvSpPr>
          <p:spPr>
            <a:xfrm>
              <a:off x="3803350" y="4253850"/>
              <a:ext cx="75825" cy="75850"/>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grpFill/>
            <a:ln>
              <a:solidFill>
                <a:schemeClr val="accent6">
                  <a:alpha val="38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4"/>
        <p:cNvGrpSpPr/>
        <p:nvPr/>
      </p:nvGrpSpPr>
      <p:grpSpPr>
        <a:xfrm>
          <a:off x="0" y="0"/>
          <a:ext cx="0" cy="0"/>
          <a:chOff x="0" y="0"/>
          <a:chExt cx="0" cy="0"/>
        </a:xfrm>
      </p:grpSpPr>
      <p:sp>
        <p:nvSpPr>
          <p:cNvPr id="9" name="Google Shape;1450;p54">
            <a:extLst>
              <a:ext uri="{FF2B5EF4-FFF2-40B4-BE49-F238E27FC236}">
                <a16:creationId xmlns:a16="http://schemas.microsoft.com/office/drawing/2014/main" id="{5650EE13-585C-F22B-04E6-6235540C9DBC}"/>
              </a:ext>
            </a:extLst>
          </p:cNvPr>
          <p:cNvSpPr/>
          <p:nvPr/>
        </p:nvSpPr>
        <p:spPr>
          <a:xfrm>
            <a:off x="720000" y="186872"/>
            <a:ext cx="7704000" cy="522295"/>
          </a:xfrm>
          <a:prstGeom prst="roundRect">
            <a:avLst>
              <a:gd name="adj" fmla="val 16667"/>
            </a:avLst>
          </a:prstGeom>
          <a:ln>
            <a:headEnd type="none" w="sm" len="sm"/>
            <a:tailEnd type="none" w="sm" len="sm"/>
          </a:ln>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3200" b="1" dirty="0">
                <a:solidFill>
                  <a:schemeClr val="bg2"/>
                </a:solidFill>
                <a:latin typeface="Cambria Math" panose="02040503050406030204" pitchFamily="18" charset="0"/>
                <a:ea typeface="Cambria Math" panose="02040503050406030204" pitchFamily="18" charset="0"/>
                <a:cs typeface="Times New Roman" panose="02020603050405020304" pitchFamily="18" charset="0"/>
              </a:rPr>
              <a:t>Here is our solution</a:t>
            </a:r>
            <a:endParaRPr lang="en-IN" sz="3200" b="1" dirty="0">
              <a:solidFill>
                <a:schemeClr val="bg2"/>
              </a:solidFill>
              <a:latin typeface="Cambria Math" panose="02040503050406030204" pitchFamily="18" charset="0"/>
              <a:ea typeface="Cambria Math" panose="02040503050406030204" pitchFamily="18" charset="0"/>
              <a:cs typeface="Times New Roman" panose="02020603050405020304" pitchFamily="18" charset="0"/>
            </a:endParaRPr>
          </a:p>
        </p:txBody>
      </p:sp>
      <p:grpSp>
        <p:nvGrpSpPr>
          <p:cNvPr id="10" name="Google Shape;1490;p55">
            <a:extLst>
              <a:ext uri="{FF2B5EF4-FFF2-40B4-BE49-F238E27FC236}">
                <a16:creationId xmlns:a16="http://schemas.microsoft.com/office/drawing/2014/main" id="{4CE6CC3A-F875-0F9D-64BA-70C68791504D}"/>
              </a:ext>
            </a:extLst>
          </p:cNvPr>
          <p:cNvGrpSpPr/>
          <p:nvPr/>
        </p:nvGrpSpPr>
        <p:grpSpPr>
          <a:xfrm>
            <a:off x="7708663" y="387980"/>
            <a:ext cx="636814" cy="120078"/>
            <a:chOff x="8209059" y="198000"/>
            <a:chExt cx="636814" cy="120078"/>
          </a:xfrm>
        </p:grpSpPr>
        <p:sp>
          <p:nvSpPr>
            <p:cNvPr id="11" name="Google Shape;1491;p55">
              <a:extLst>
                <a:ext uri="{FF2B5EF4-FFF2-40B4-BE49-F238E27FC236}">
                  <a16:creationId xmlns:a16="http://schemas.microsoft.com/office/drawing/2014/main" id="{1551A8E1-F456-F3D2-06C1-C3D292A18E1D}"/>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12" name="Google Shape;1492;p55">
              <a:extLst>
                <a:ext uri="{FF2B5EF4-FFF2-40B4-BE49-F238E27FC236}">
                  <a16:creationId xmlns:a16="http://schemas.microsoft.com/office/drawing/2014/main" id="{6460E2B6-07F1-149C-C235-C2256402D557}"/>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13" name="Google Shape;1493;p55">
              <a:extLst>
                <a:ext uri="{FF2B5EF4-FFF2-40B4-BE49-F238E27FC236}">
                  <a16:creationId xmlns:a16="http://schemas.microsoft.com/office/drawing/2014/main" id="{2B697E00-EC4A-9E91-4612-74763B325614}"/>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grpSp>
        <p:nvGrpSpPr>
          <p:cNvPr id="14" name="Google Shape;1490;p55">
            <a:extLst>
              <a:ext uri="{FF2B5EF4-FFF2-40B4-BE49-F238E27FC236}">
                <a16:creationId xmlns:a16="http://schemas.microsoft.com/office/drawing/2014/main" id="{F5FBD8B9-D3E4-ACEE-D613-00A605A20023}"/>
              </a:ext>
            </a:extLst>
          </p:cNvPr>
          <p:cNvGrpSpPr/>
          <p:nvPr/>
        </p:nvGrpSpPr>
        <p:grpSpPr>
          <a:xfrm>
            <a:off x="798523" y="387980"/>
            <a:ext cx="636814" cy="120078"/>
            <a:chOff x="8209059" y="198000"/>
            <a:chExt cx="636814" cy="120078"/>
          </a:xfrm>
        </p:grpSpPr>
        <p:sp>
          <p:nvSpPr>
            <p:cNvPr id="15" name="Google Shape;1491;p55">
              <a:extLst>
                <a:ext uri="{FF2B5EF4-FFF2-40B4-BE49-F238E27FC236}">
                  <a16:creationId xmlns:a16="http://schemas.microsoft.com/office/drawing/2014/main" id="{3F4F3980-52F6-80B3-72BA-ED4CBAC4B201}"/>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16" name="Google Shape;1492;p55">
              <a:extLst>
                <a:ext uri="{FF2B5EF4-FFF2-40B4-BE49-F238E27FC236}">
                  <a16:creationId xmlns:a16="http://schemas.microsoft.com/office/drawing/2014/main" id="{BBE11744-22A5-4B9E-EB18-6A3DAE70F8E3}"/>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17" name="Google Shape;1493;p55">
              <a:extLst>
                <a:ext uri="{FF2B5EF4-FFF2-40B4-BE49-F238E27FC236}">
                  <a16:creationId xmlns:a16="http://schemas.microsoft.com/office/drawing/2014/main" id="{01697D27-14B9-13B5-0992-D14B67B199F7}"/>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479;p55">
            <a:extLst>
              <a:ext uri="{FF2B5EF4-FFF2-40B4-BE49-F238E27FC236}">
                <a16:creationId xmlns:a16="http://schemas.microsoft.com/office/drawing/2014/main" id="{FA00553E-D6FB-6B54-01FC-B7BFF85CE917}"/>
              </a:ext>
            </a:extLst>
          </p:cNvPr>
          <p:cNvSpPr/>
          <p:nvPr/>
        </p:nvSpPr>
        <p:spPr>
          <a:xfrm>
            <a:off x="720000" y="174164"/>
            <a:ext cx="7704000" cy="536192"/>
          </a:xfrm>
          <a:prstGeom prst="roundRect">
            <a:avLst>
              <a:gd name="adj" fmla="val 16667"/>
            </a:avLst>
          </a:prstGeom>
          <a:ln>
            <a:headEnd type="none" w="sm" len="sm"/>
            <a:tailEnd type="none" w="sm" len="s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3200" b="1" dirty="0">
                <a:solidFill>
                  <a:schemeClr val="bg2"/>
                </a:solidFill>
                <a:latin typeface="Cambria Math" panose="02040503050406030204" pitchFamily="18" charset="0"/>
                <a:ea typeface="Cambria Math" panose="02040503050406030204" pitchFamily="18" charset="0"/>
              </a:rPr>
              <a:t>Exploring Onkaam </a:t>
            </a:r>
            <a:endParaRPr sz="3200" b="1" dirty="0">
              <a:solidFill>
                <a:schemeClr val="bg2"/>
              </a:solidFill>
              <a:latin typeface="Cambria Math" panose="02040503050406030204" pitchFamily="18" charset="0"/>
              <a:ea typeface="Cambria Math" panose="02040503050406030204" pitchFamily="18" charset="0"/>
            </a:endParaRPr>
          </a:p>
        </p:txBody>
      </p:sp>
      <p:sp>
        <p:nvSpPr>
          <p:cNvPr id="9" name="TextBox 8">
            <a:extLst>
              <a:ext uri="{FF2B5EF4-FFF2-40B4-BE49-F238E27FC236}">
                <a16:creationId xmlns:a16="http://schemas.microsoft.com/office/drawing/2014/main" id="{2CC73EA9-6517-40C8-B31E-010EC923CA82}"/>
              </a:ext>
            </a:extLst>
          </p:cNvPr>
          <p:cNvSpPr txBox="1"/>
          <p:nvPr/>
        </p:nvSpPr>
        <p:spPr>
          <a:xfrm>
            <a:off x="252761" y="1100254"/>
            <a:ext cx="8348546" cy="3600986"/>
          </a:xfrm>
          <a:prstGeom prst="rect">
            <a:avLst/>
          </a:prstGeom>
          <a:noFill/>
        </p:spPr>
        <p:txBody>
          <a:bodyPr wrap="square" rtlCol="0">
            <a:spAutoFit/>
          </a:bodyPr>
          <a:lstStyle/>
          <a:p>
            <a:r>
              <a:rPr lang="en-US" sz="1900" b="1" dirty="0">
                <a:solidFill>
                  <a:schemeClr val="accent6">
                    <a:lumMod val="90000"/>
                    <a:lumOff val="10000"/>
                  </a:schemeClr>
                </a:solidFill>
                <a:latin typeface="Cambria Math" panose="02040503050406030204" pitchFamily="18" charset="0"/>
                <a:ea typeface="Cambria Math" panose="02040503050406030204" pitchFamily="18" charset="0"/>
              </a:rPr>
              <a:t>Onkaam is an advanced application designed to efficiently connect users with reliable service providers for essential home tasks. The platform features a comprehensive directory of skilled technicians specializing in areas such as appliance repair, electrical work, plumbing, building, painting, and carpentry. By utilizing location-based services, Onkaam enables users to access detailed contact information for nearby experts, ensuring they can find the right professional no matter their location. Each technician’s profile includes key details like name, address, and contact information, allowing users to directly call and schedule appointments. Onkaam's intuitive interface and accurate data streamline the process of finding trustworthy service providers, reducing stress and enhancing user satisfaction in both familiar and new areas.</a:t>
            </a:r>
            <a:endParaRPr lang="en-IN" sz="1900" b="1" dirty="0">
              <a:solidFill>
                <a:schemeClr val="accent6">
                  <a:lumMod val="90000"/>
                  <a:lumOff val="10000"/>
                </a:schemeClr>
              </a:solidFill>
              <a:latin typeface="Cambria Math" panose="02040503050406030204" pitchFamily="18" charset="0"/>
              <a:ea typeface="Cambria Math" panose="02040503050406030204" pitchFamily="18" charset="0"/>
            </a:endParaRPr>
          </a:p>
          <a:p>
            <a:endParaRPr lang="en-IN" sz="1900" b="1" dirty="0">
              <a:solidFill>
                <a:schemeClr val="accent6">
                  <a:lumMod val="90000"/>
                  <a:lumOff val="10000"/>
                </a:schemeClr>
              </a:solidFill>
              <a:latin typeface="Cambria Math" panose="02040503050406030204" pitchFamily="18" charset="0"/>
              <a:ea typeface="Cambria Math" panose="02040503050406030204" pitchFamily="18" charset="0"/>
            </a:endParaRPr>
          </a:p>
        </p:txBody>
      </p:sp>
      <p:grpSp>
        <p:nvGrpSpPr>
          <p:cNvPr id="10" name="Google Shape;1468;p54">
            <a:extLst>
              <a:ext uri="{FF2B5EF4-FFF2-40B4-BE49-F238E27FC236}">
                <a16:creationId xmlns:a16="http://schemas.microsoft.com/office/drawing/2014/main" id="{E5732F10-1823-4B46-F565-5FACD282AF83}"/>
              </a:ext>
            </a:extLst>
          </p:cNvPr>
          <p:cNvGrpSpPr/>
          <p:nvPr/>
        </p:nvGrpSpPr>
        <p:grpSpPr>
          <a:xfrm>
            <a:off x="7590471" y="382221"/>
            <a:ext cx="636814" cy="120078"/>
            <a:chOff x="8209059" y="198000"/>
            <a:chExt cx="636814" cy="120078"/>
          </a:xfrm>
        </p:grpSpPr>
        <p:sp>
          <p:nvSpPr>
            <p:cNvPr id="11" name="Google Shape;1469;p54">
              <a:extLst>
                <a:ext uri="{FF2B5EF4-FFF2-40B4-BE49-F238E27FC236}">
                  <a16:creationId xmlns:a16="http://schemas.microsoft.com/office/drawing/2014/main" id="{EA2CD654-119C-E540-2733-2770EC052EDC}"/>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70;p54">
              <a:extLst>
                <a:ext uri="{FF2B5EF4-FFF2-40B4-BE49-F238E27FC236}">
                  <a16:creationId xmlns:a16="http://schemas.microsoft.com/office/drawing/2014/main" id="{E5FBB097-66D4-6D2D-94DC-BC9FEFA50191}"/>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71;p54">
              <a:extLst>
                <a:ext uri="{FF2B5EF4-FFF2-40B4-BE49-F238E27FC236}">
                  <a16:creationId xmlns:a16="http://schemas.microsoft.com/office/drawing/2014/main" id="{2D3CCCCD-AE21-D6FD-7F7F-6E1B20368C40}"/>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68;p54">
            <a:extLst>
              <a:ext uri="{FF2B5EF4-FFF2-40B4-BE49-F238E27FC236}">
                <a16:creationId xmlns:a16="http://schemas.microsoft.com/office/drawing/2014/main" id="{623D3CC1-4798-FA7D-93FD-45AB97CCFA3C}"/>
              </a:ext>
            </a:extLst>
          </p:cNvPr>
          <p:cNvGrpSpPr/>
          <p:nvPr/>
        </p:nvGrpSpPr>
        <p:grpSpPr>
          <a:xfrm>
            <a:off x="916715" y="391084"/>
            <a:ext cx="636814" cy="120078"/>
            <a:chOff x="8209059" y="198000"/>
            <a:chExt cx="636814" cy="120078"/>
          </a:xfrm>
        </p:grpSpPr>
        <p:sp>
          <p:nvSpPr>
            <p:cNvPr id="15" name="Google Shape;1469;p54">
              <a:extLst>
                <a:ext uri="{FF2B5EF4-FFF2-40B4-BE49-F238E27FC236}">
                  <a16:creationId xmlns:a16="http://schemas.microsoft.com/office/drawing/2014/main" id="{8FFE6828-0F21-0ED9-2E6D-1B02CEAB53C6}"/>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70;p54">
              <a:extLst>
                <a:ext uri="{FF2B5EF4-FFF2-40B4-BE49-F238E27FC236}">
                  <a16:creationId xmlns:a16="http://schemas.microsoft.com/office/drawing/2014/main" id="{4F206109-A923-069C-8EBE-5D3AA5012C8B}"/>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71;p54">
              <a:extLst>
                <a:ext uri="{FF2B5EF4-FFF2-40B4-BE49-F238E27FC236}">
                  <a16:creationId xmlns:a16="http://schemas.microsoft.com/office/drawing/2014/main" id="{EC65283D-BA18-0E69-ADE9-A5452083614D}"/>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0796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85000"/>
            <a:alpha val="28000"/>
          </a:schemeClr>
        </a:solidFill>
        <a:effectLst/>
      </p:bgPr>
    </p:bg>
    <p:spTree>
      <p:nvGrpSpPr>
        <p:cNvPr id="1" name="Shape 1475"/>
        <p:cNvGrpSpPr/>
        <p:nvPr/>
      </p:nvGrpSpPr>
      <p:grpSpPr>
        <a:xfrm>
          <a:off x="0" y="0"/>
          <a:ext cx="0" cy="0"/>
          <a:chOff x="0" y="0"/>
          <a:chExt cx="0" cy="0"/>
        </a:xfrm>
      </p:grpSpPr>
      <p:sp>
        <p:nvSpPr>
          <p:cNvPr id="3" name="Google Shape;1450;p54">
            <a:extLst>
              <a:ext uri="{FF2B5EF4-FFF2-40B4-BE49-F238E27FC236}">
                <a16:creationId xmlns:a16="http://schemas.microsoft.com/office/drawing/2014/main" id="{01EC967B-47D7-E589-2186-913106065231}"/>
              </a:ext>
            </a:extLst>
          </p:cNvPr>
          <p:cNvSpPr/>
          <p:nvPr/>
        </p:nvSpPr>
        <p:spPr>
          <a:xfrm>
            <a:off x="578751" y="92510"/>
            <a:ext cx="7704000" cy="522295"/>
          </a:xfrm>
          <a:prstGeom prst="roundRect">
            <a:avLst>
              <a:gd name="adj" fmla="val 16667"/>
            </a:avLst>
          </a:prstGeom>
          <a:ln>
            <a:headEnd type="none" w="sm" len="sm"/>
            <a:tailEnd type="none" w="sm" len="sm"/>
          </a:ln>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ctr" anchorCtr="0">
            <a:noAutofit/>
          </a:bodyPr>
          <a:lstStyle/>
          <a:p>
            <a:pPr algn="ctr"/>
            <a:endParaRPr lang="en-IN" sz="3200" b="1" dirty="0">
              <a:solidFill>
                <a:schemeClr val="bg2"/>
              </a:solidFill>
              <a:latin typeface="Cambria Math" panose="02040503050406030204" pitchFamily="18" charset="0"/>
              <a:ea typeface="Cambria Math" panose="02040503050406030204" pitchFamily="18" charset="0"/>
            </a:endParaRPr>
          </a:p>
          <a:p>
            <a:pPr algn="ctr"/>
            <a:r>
              <a:rPr lang="en-IN" sz="3200" b="1" dirty="0">
                <a:solidFill>
                  <a:schemeClr val="bg2"/>
                </a:solidFill>
                <a:latin typeface="Cambria Math" panose="02040503050406030204" pitchFamily="18" charset="0"/>
                <a:ea typeface="Cambria Math" panose="02040503050406030204" pitchFamily="18" charset="0"/>
              </a:rPr>
              <a:t>Services Offered</a:t>
            </a:r>
          </a:p>
          <a:p>
            <a:pPr marL="0" lvl="0" indent="0" algn="ctr" rtl="0">
              <a:spcBef>
                <a:spcPts val="0"/>
              </a:spcBef>
              <a:spcAft>
                <a:spcPts val="0"/>
              </a:spcAft>
              <a:buNone/>
            </a:pPr>
            <a:endParaRPr lang="en-IN" sz="3200" b="1" dirty="0">
              <a:solidFill>
                <a:schemeClr val="bg2"/>
              </a:solidFill>
              <a:latin typeface="Cambria Math" panose="02040503050406030204" pitchFamily="18" charset="0"/>
              <a:ea typeface="Cambria Math" panose="02040503050406030204" pitchFamily="18" charset="0"/>
              <a:cs typeface="Times New Roman" panose="02020603050405020304" pitchFamily="18" charset="0"/>
            </a:endParaRPr>
          </a:p>
        </p:txBody>
      </p:sp>
      <p:grpSp>
        <p:nvGrpSpPr>
          <p:cNvPr id="4" name="Google Shape;1468;p54">
            <a:extLst>
              <a:ext uri="{FF2B5EF4-FFF2-40B4-BE49-F238E27FC236}">
                <a16:creationId xmlns:a16="http://schemas.microsoft.com/office/drawing/2014/main" id="{7AB60C50-A6B5-3D63-2983-6500CB7842F1}"/>
              </a:ext>
            </a:extLst>
          </p:cNvPr>
          <p:cNvGrpSpPr/>
          <p:nvPr/>
        </p:nvGrpSpPr>
        <p:grpSpPr>
          <a:xfrm>
            <a:off x="745730" y="293618"/>
            <a:ext cx="636814" cy="120078"/>
            <a:chOff x="8209059" y="198000"/>
            <a:chExt cx="636814" cy="120078"/>
          </a:xfrm>
        </p:grpSpPr>
        <p:sp>
          <p:nvSpPr>
            <p:cNvPr id="5" name="Google Shape;1469;p54">
              <a:extLst>
                <a:ext uri="{FF2B5EF4-FFF2-40B4-BE49-F238E27FC236}">
                  <a16:creationId xmlns:a16="http://schemas.microsoft.com/office/drawing/2014/main" id="{D123FFB7-1BC5-58B8-BF77-8E488A68FA66}"/>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70;p54">
              <a:extLst>
                <a:ext uri="{FF2B5EF4-FFF2-40B4-BE49-F238E27FC236}">
                  <a16:creationId xmlns:a16="http://schemas.microsoft.com/office/drawing/2014/main" id="{E3D9AB6C-C6B7-34D6-D3C6-4DECC3449ABA}"/>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71;p54">
              <a:extLst>
                <a:ext uri="{FF2B5EF4-FFF2-40B4-BE49-F238E27FC236}">
                  <a16:creationId xmlns:a16="http://schemas.microsoft.com/office/drawing/2014/main" id="{97568C4B-C9DD-24FD-3223-5608DEF8AD7F}"/>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468;p54">
            <a:extLst>
              <a:ext uri="{FF2B5EF4-FFF2-40B4-BE49-F238E27FC236}">
                <a16:creationId xmlns:a16="http://schemas.microsoft.com/office/drawing/2014/main" id="{58878D6E-F7B7-BFC9-5263-BEF568DC58D6}"/>
              </a:ext>
            </a:extLst>
          </p:cNvPr>
          <p:cNvGrpSpPr/>
          <p:nvPr/>
        </p:nvGrpSpPr>
        <p:grpSpPr>
          <a:xfrm>
            <a:off x="7495402" y="313304"/>
            <a:ext cx="636814" cy="120078"/>
            <a:chOff x="8209059" y="198000"/>
            <a:chExt cx="636814" cy="120078"/>
          </a:xfrm>
        </p:grpSpPr>
        <p:sp>
          <p:nvSpPr>
            <p:cNvPr id="9" name="Google Shape;1469;p54">
              <a:extLst>
                <a:ext uri="{FF2B5EF4-FFF2-40B4-BE49-F238E27FC236}">
                  <a16:creationId xmlns:a16="http://schemas.microsoft.com/office/drawing/2014/main" id="{C49821DA-5388-9C30-6A54-2C0D41ABA16C}"/>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70;p54">
              <a:extLst>
                <a:ext uri="{FF2B5EF4-FFF2-40B4-BE49-F238E27FC236}">
                  <a16:creationId xmlns:a16="http://schemas.microsoft.com/office/drawing/2014/main" id="{029134F6-B4EC-E2A6-43C2-020C58CAA2F6}"/>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71;p54">
              <a:extLst>
                <a:ext uri="{FF2B5EF4-FFF2-40B4-BE49-F238E27FC236}">
                  <a16:creationId xmlns:a16="http://schemas.microsoft.com/office/drawing/2014/main" id="{F5F0C983-9D58-3565-A7FD-4DC443841D4A}"/>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TextBox 11">
            <a:extLst>
              <a:ext uri="{FF2B5EF4-FFF2-40B4-BE49-F238E27FC236}">
                <a16:creationId xmlns:a16="http://schemas.microsoft.com/office/drawing/2014/main" id="{D55F08D3-20DC-8592-BB10-96A0F1C805AB}"/>
              </a:ext>
            </a:extLst>
          </p:cNvPr>
          <p:cNvSpPr txBox="1"/>
          <p:nvPr/>
        </p:nvSpPr>
        <p:spPr>
          <a:xfrm>
            <a:off x="309931" y="894325"/>
            <a:ext cx="3260761" cy="2683876"/>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600" b="1" dirty="0">
                <a:solidFill>
                  <a:schemeClr val="accent6">
                    <a:lumMod val="90000"/>
                    <a:lumOff val="10000"/>
                  </a:schemeClr>
                </a:solidFill>
                <a:latin typeface="Cambria Math" panose="02040503050406030204" pitchFamily="18" charset="0"/>
                <a:ea typeface="Cambria Math" panose="02040503050406030204" pitchFamily="18" charset="0"/>
              </a:rPr>
              <a:t>Appliance Repair Services -------</a:t>
            </a:r>
            <a:endParaRPr lang="en-US" dirty="0"/>
          </a:p>
          <a:p>
            <a:pPr marL="285750" indent="-285750">
              <a:lnSpc>
                <a:spcPct val="150000"/>
              </a:lnSpc>
              <a:buFont typeface="Wingdings" panose="05000000000000000000" pitchFamily="2" charset="2"/>
              <a:buChar char="Ø"/>
            </a:pPr>
            <a:r>
              <a:rPr lang="en-US" b="1" dirty="0"/>
              <a:t>Air Conditioner  </a:t>
            </a:r>
          </a:p>
          <a:p>
            <a:pPr marL="285750" indent="-285750">
              <a:lnSpc>
                <a:spcPct val="150000"/>
              </a:lnSpc>
              <a:buFont typeface="Wingdings" panose="05000000000000000000" pitchFamily="2" charset="2"/>
              <a:buChar char="Ø"/>
            </a:pPr>
            <a:r>
              <a:rPr lang="en-US" b="1" dirty="0"/>
              <a:t>Microwave  </a:t>
            </a:r>
          </a:p>
          <a:p>
            <a:pPr marL="285750" indent="-285750">
              <a:lnSpc>
                <a:spcPct val="150000"/>
              </a:lnSpc>
              <a:buFont typeface="Wingdings" panose="05000000000000000000" pitchFamily="2" charset="2"/>
              <a:buChar char="Ø"/>
            </a:pPr>
            <a:r>
              <a:rPr lang="en-US" b="1" dirty="0"/>
              <a:t>Washing Machine</a:t>
            </a:r>
          </a:p>
          <a:p>
            <a:pPr marL="285750" indent="-285750">
              <a:lnSpc>
                <a:spcPct val="150000"/>
              </a:lnSpc>
              <a:buFont typeface="Wingdings" panose="05000000000000000000" pitchFamily="2" charset="2"/>
              <a:buChar char="Ø"/>
            </a:pPr>
            <a:r>
              <a:rPr lang="en-US" b="1" dirty="0"/>
              <a:t>Television  </a:t>
            </a:r>
          </a:p>
          <a:p>
            <a:pPr marL="285750" indent="-285750">
              <a:lnSpc>
                <a:spcPct val="150000"/>
              </a:lnSpc>
              <a:buFont typeface="Wingdings" panose="05000000000000000000" pitchFamily="2" charset="2"/>
              <a:buChar char="Ø"/>
            </a:pPr>
            <a:r>
              <a:rPr lang="en-US" b="1" dirty="0"/>
              <a:t>Refrigerator</a:t>
            </a:r>
          </a:p>
          <a:p>
            <a:pPr marL="285750" indent="-285750">
              <a:lnSpc>
                <a:spcPct val="150000"/>
              </a:lnSpc>
              <a:buFont typeface="Wingdings" panose="05000000000000000000" pitchFamily="2" charset="2"/>
              <a:buChar char="Ø"/>
            </a:pPr>
            <a:r>
              <a:rPr lang="en-US" b="1" dirty="0"/>
              <a:t>Geyser</a:t>
            </a:r>
          </a:p>
          <a:p>
            <a:pPr marL="285750" indent="-285750">
              <a:lnSpc>
                <a:spcPct val="150000"/>
              </a:lnSpc>
              <a:buFont typeface="Wingdings" panose="05000000000000000000" pitchFamily="2" charset="2"/>
              <a:buChar char="Ø"/>
            </a:pPr>
            <a:r>
              <a:rPr lang="en-US" b="1" dirty="0"/>
              <a:t>Water Purifier</a:t>
            </a:r>
          </a:p>
        </p:txBody>
      </p:sp>
      <p:sp>
        <p:nvSpPr>
          <p:cNvPr id="18" name="TextBox 17">
            <a:extLst>
              <a:ext uri="{FF2B5EF4-FFF2-40B4-BE49-F238E27FC236}">
                <a16:creationId xmlns:a16="http://schemas.microsoft.com/office/drawing/2014/main" id="{FD04BB7C-030C-01FF-2853-42A12306EA8A}"/>
              </a:ext>
            </a:extLst>
          </p:cNvPr>
          <p:cNvSpPr txBox="1"/>
          <p:nvPr/>
        </p:nvSpPr>
        <p:spPr>
          <a:xfrm>
            <a:off x="308631" y="3773717"/>
            <a:ext cx="3729112" cy="1277273"/>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b="1" dirty="0">
                <a:solidFill>
                  <a:schemeClr val="accent6">
                    <a:lumMod val="90000"/>
                    <a:lumOff val="10000"/>
                  </a:schemeClr>
                </a:solidFill>
              </a:rPr>
              <a:t>House Maintenance Services------</a:t>
            </a:r>
          </a:p>
          <a:p>
            <a:pPr marL="285750" indent="-285750">
              <a:lnSpc>
                <a:spcPct val="150000"/>
              </a:lnSpc>
              <a:buFont typeface="Wingdings" panose="05000000000000000000" pitchFamily="2" charset="2"/>
              <a:buChar char="Ø"/>
            </a:pPr>
            <a:r>
              <a:rPr lang="en-US" b="1" dirty="0">
                <a:solidFill>
                  <a:schemeClr val="bg2"/>
                </a:solidFill>
              </a:rPr>
              <a:t>Electricians</a:t>
            </a:r>
          </a:p>
          <a:p>
            <a:pPr marL="285750" indent="-285750">
              <a:lnSpc>
                <a:spcPct val="150000"/>
              </a:lnSpc>
              <a:buFont typeface="Wingdings" panose="05000000000000000000" pitchFamily="2" charset="2"/>
              <a:buChar char="Ø"/>
            </a:pPr>
            <a:r>
              <a:rPr lang="en-US" b="1" dirty="0">
                <a:solidFill>
                  <a:schemeClr val="bg2"/>
                </a:solidFill>
              </a:rPr>
              <a:t>Plumbers</a:t>
            </a:r>
          </a:p>
          <a:p>
            <a:endParaRPr lang="en-IN" dirty="0"/>
          </a:p>
        </p:txBody>
      </p:sp>
      <p:sp>
        <p:nvSpPr>
          <p:cNvPr id="19" name="TextBox 18">
            <a:extLst>
              <a:ext uri="{FF2B5EF4-FFF2-40B4-BE49-F238E27FC236}">
                <a16:creationId xmlns:a16="http://schemas.microsoft.com/office/drawing/2014/main" id="{0E5C6C7A-099B-CDCC-0799-489AAA538957}"/>
              </a:ext>
            </a:extLst>
          </p:cNvPr>
          <p:cNvSpPr txBox="1"/>
          <p:nvPr/>
        </p:nvSpPr>
        <p:spPr>
          <a:xfrm>
            <a:off x="4572000" y="984619"/>
            <a:ext cx="4705814" cy="1646605"/>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1600" b="1" dirty="0">
                <a:solidFill>
                  <a:schemeClr val="accent6">
                    <a:lumMod val="90000"/>
                    <a:lumOff val="10000"/>
                  </a:schemeClr>
                </a:solidFill>
                <a:latin typeface="Cambria Math" panose="02040503050406030204" pitchFamily="18" charset="0"/>
                <a:ea typeface="Cambria Math" panose="02040503050406030204" pitchFamily="18" charset="0"/>
              </a:rPr>
              <a:t>Home Improvement Services-----</a:t>
            </a:r>
          </a:p>
          <a:p>
            <a:pPr marL="285750" indent="-285750">
              <a:lnSpc>
                <a:spcPct val="150000"/>
              </a:lnSpc>
              <a:buFont typeface="Wingdings" panose="05000000000000000000" pitchFamily="2" charset="2"/>
              <a:buChar char="Ø"/>
            </a:pPr>
            <a:r>
              <a:rPr lang="en-US" b="1" dirty="0"/>
              <a:t> Builders</a:t>
            </a:r>
          </a:p>
          <a:p>
            <a:pPr marL="285750" indent="-285750">
              <a:lnSpc>
                <a:spcPct val="150000"/>
              </a:lnSpc>
              <a:buFont typeface="Wingdings" panose="05000000000000000000" pitchFamily="2" charset="2"/>
              <a:buChar char="Ø"/>
            </a:pPr>
            <a:r>
              <a:rPr lang="en-US" b="1" dirty="0"/>
              <a:t> Painters</a:t>
            </a:r>
          </a:p>
          <a:p>
            <a:pPr marL="285750" indent="-285750">
              <a:lnSpc>
                <a:spcPct val="150000"/>
              </a:lnSpc>
              <a:buFont typeface="Wingdings" panose="05000000000000000000" pitchFamily="2" charset="2"/>
              <a:buChar char="Ø"/>
            </a:pPr>
            <a:r>
              <a:rPr lang="en-US" b="1" dirty="0"/>
              <a:t>Carpenters</a:t>
            </a:r>
          </a:p>
          <a:p>
            <a:endParaRPr lang="en-IN" b="1" dirty="0"/>
          </a:p>
        </p:txBody>
      </p:sp>
      <p:sp>
        <p:nvSpPr>
          <p:cNvPr id="20" name="TextBox 19">
            <a:extLst>
              <a:ext uri="{FF2B5EF4-FFF2-40B4-BE49-F238E27FC236}">
                <a16:creationId xmlns:a16="http://schemas.microsoft.com/office/drawing/2014/main" id="{4A74F6F1-254A-F62B-F50E-55A55163ECAE}"/>
              </a:ext>
            </a:extLst>
          </p:cNvPr>
          <p:cNvSpPr txBox="1"/>
          <p:nvPr/>
        </p:nvSpPr>
        <p:spPr>
          <a:xfrm>
            <a:off x="4572000" y="2571750"/>
            <a:ext cx="2631688" cy="954107"/>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b="1" dirty="0">
                <a:solidFill>
                  <a:schemeClr val="accent6">
                    <a:lumMod val="90000"/>
                    <a:lumOff val="10000"/>
                  </a:schemeClr>
                </a:solidFill>
              </a:rPr>
              <a:t>Technical Repairs------</a:t>
            </a:r>
          </a:p>
          <a:p>
            <a:pPr marL="285750" indent="-285750">
              <a:lnSpc>
                <a:spcPct val="150000"/>
              </a:lnSpc>
              <a:buFont typeface="Wingdings" panose="05000000000000000000" pitchFamily="2" charset="2"/>
              <a:buChar char="Ø"/>
            </a:pPr>
            <a:r>
              <a:rPr lang="en-US" b="1" dirty="0"/>
              <a:t>Computer Technicians</a:t>
            </a:r>
          </a:p>
          <a:p>
            <a:endParaRPr lang="en-IN" dirty="0"/>
          </a:p>
        </p:txBody>
      </p:sp>
      <p:sp>
        <p:nvSpPr>
          <p:cNvPr id="21" name="TextBox 20">
            <a:extLst>
              <a:ext uri="{FF2B5EF4-FFF2-40B4-BE49-F238E27FC236}">
                <a16:creationId xmlns:a16="http://schemas.microsoft.com/office/drawing/2014/main" id="{73159CC3-1D86-1F91-33C5-C5E65EC27208}"/>
              </a:ext>
            </a:extLst>
          </p:cNvPr>
          <p:cNvSpPr txBox="1"/>
          <p:nvPr/>
        </p:nvSpPr>
        <p:spPr>
          <a:xfrm>
            <a:off x="4676078" y="3525857"/>
            <a:ext cx="3336099" cy="1708160"/>
          </a:xfrm>
          <a:prstGeom prst="rect">
            <a:avLst/>
          </a:prstGeom>
          <a:noFill/>
        </p:spPr>
        <p:txBody>
          <a:bodyPr wrap="square" rtlCol="0">
            <a:spAutoFit/>
          </a:bodyPr>
          <a:lstStyle/>
          <a:p>
            <a:pPr marL="285750" indent="-285750">
              <a:buFont typeface="Wingdings" panose="05000000000000000000" pitchFamily="2" charset="2"/>
              <a:buChar char="q"/>
            </a:pPr>
            <a:r>
              <a:rPr lang="en-US" b="1" dirty="0">
                <a:solidFill>
                  <a:schemeClr val="accent6">
                    <a:lumMod val="90000"/>
                    <a:lumOff val="10000"/>
                  </a:schemeClr>
                </a:solidFill>
              </a:rPr>
              <a:t>Dish tv services------</a:t>
            </a:r>
          </a:p>
          <a:p>
            <a:pPr marL="285750" indent="-285750">
              <a:lnSpc>
                <a:spcPct val="150000"/>
              </a:lnSpc>
              <a:buFont typeface="Wingdings" panose="05000000000000000000" pitchFamily="2" charset="2"/>
              <a:buChar char="Ø"/>
            </a:pPr>
            <a:r>
              <a:rPr lang="en-US" b="1" dirty="0">
                <a:solidFill>
                  <a:schemeClr val="bg2"/>
                </a:solidFill>
              </a:rPr>
              <a:t>Hack way</a:t>
            </a:r>
          </a:p>
          <a:p>
            <a:pPr marL="285750" indent="-285750">
              <a:lnSpc>
                <a:spcPct val="150000"/>
              </a:lnSpc>
              <a:buFont typeface="Wingdings" panose="05000000000000000000" pitchFamily="2" charset="2"/>
              <a:buChar char="Ø"/>
            </a:pPr>
            <a:r>
              <a:rPr lang="en-US" b="1" dirty="0">
                <a:solidFill>
                  <a:schemeClr val="bg2"/>
                </a:solidFill>
              </a:rPr>
              <a:t>Jio </a:t>
            </a:r>
          </a:p>
          <a:p>
            <a:pPr marL="285750" indent="-285750">
              <a:lnSpc>
                <a:spcPct val="150000"/>
              </a:lnSpc>
              <a:buFont typeface="Wingdings" panose="05000000000000000000" pitchFamily="2" charset="2"/>
              <a:buChar char="Ø"/>
            </a:pPr>
            <a:r>
              <a:rPr lang="en-US" b="1" dirty="0">
                <a:solidFill>
                  <a:schemeClr val="bg2"/>
                </a:solidFill>
              </a:rPr>
              <a:t>Airtel…. </a:t>
            </a:r>
          </a:p>
          <a:p>
            <a:endParaRPr lang="en-US" b="1" dirty="0">
              <a:solidFill>
                <a:schemeClr val="accent6">
                  <a:lumMod val="90000"/>
                  <a:lumOff val="10000"/>
                </a:schemeClr>
              </a:solidFill>
            </a:endParaRPr>
          </a:p>
          <a:p>
            <a:endParaRPr lang="en-IN" b="1" dirty="0">
              <a:solidFill>
                <a:schemeClr val="accent6">
                  <a:lumMod val="90000"/>
                  <a:lumOff val="10000"/>
                </a:schemeClr>
              </a:solidFill>
            </a:endParaRPr>
          </a:p>
        </p:txBody>
      </p:sp>
      <p:grpSp>
        <p:nvGrpSpPr>
          <p:cNvPr id="1810" name="Google Shape;7035;p115">
            <a:extLst>
              <a:ext uri="{FF2B5EF4-FFF2-40B4-BE49-F238E27FC236}">
                <a16:creationId xmlns:a16="http://schemas.microsoft.com/office/drawing/2014/main" id="{1677B782-6754-0C1E-4363-7FDFD4B88C50}"/>
              </a:ext>
            </a:extLst>
          </p:cNvPr>
          <p:cNvGrpSpPr/>
          <p:nvPr/>
        </p:nvGrpSpPr>
        <p:grpSpPr>
          <a:xfrm>
            <a:off x="7854118" y="1985701"/>
            <a:ext cx="773266" cy="2844495"/>
            <a:chOff x="7336688" y="1311205"/>
            <a:chExt cx="773266" cy="2844495"/>
          </a:xfrm>
        </p:grpSpPr>
        <p:sp>
          <p:nvSpPr>
            <p:cNvPr id="1811" name="Google Shape;7036;p115">
              <a:extLst>
                <a:ext uri="{FF2B5EF4-FFF2-40B4-BE49-F238E27FC236}">
                  <a16:creationId xmlns:a16="http://schemas.microsoft.com/office/drawing/2014/main" id="{58D70D1B-B9C0-950B-6B18-05099499138E}"/>
                </a:ext>
              </a:extLst>
            </p:cNvPr>
            <p:cNvSpPr/>
            <p:nvPr/>
          </p:nvSpPr>
          <p:spPr>
            <a:xfrm>
              <a:off x="7472472" y="2502626"/>
              <a:ext cx="273134" cy="1584880"/>
            </a:xfrm>
            <a:custGeom>
              <a:avLst/>
              <a:gdLst/>
              <a:ahLst/>
              <a:cxnLst/>
              <a:rect l="l" t="t" r="r" b="b"/>
              <a:pathLst>
                <a:path w="4351" h="25247" extrusionOk="0">
                  <a:moveTo>
                    <a:pt x="1243" y="0"/>
                  </a:moveTo>
                  <a:lnTo>
                    <a:pt x="740" y="731"/>
                  </a:lnTo>
                  <a:lnTo>
                    <a:pt x="606" y="1715"/>
                  </a:lnTo>
                  <a:cubicBezTo>
                    <a:pt x="1" y="3555"/>
                    <a:pt x="771" y="7165"/>
                    <a:pt x="929" y="9092"/>
                  </a:cubicBezTo>
                  <a:cubicBezTo>
                    <a:pt x="1157" y="11884"/>
                    <a:pt x="1912" y="21802"/>
                    <a:pt x="1951" y="24453"/>
                  </a:cubicBezTo>
                  <a:cubicBezTo>
                    <a:pt x="1951" y="24673"/>
                    <a:pt x="2148" y="25043"/>
                    <a:pt x="2392" y="25074"/>
                  </a:cubicBezTo>
                  <a:cubicBezTo>
                    <a:pt x="2643" y="25098"/>
                    <a:pt x="3044" y="25247"/>
                    <a:pt x="3343" y="25160"/>
                  </a:cubicBezTo>
                  <a:lnTo>
                    <a:pt x="3351" y="25160"/>
                  </a:lnTo>
                  <a:cubicBezTo>
                    <a:pt x="3469" y="25121"/>
                    <a:pt x="3477" y="24940"/>
                    <a:pt x="3477" y="24940"/>
                  </a:cubicBezTo>
                  <a:cubicBezTo>
                    <a:pt x="3681" y="19285"/>
                    <a:pt x="3626" y="13316"/>
                    <a:pt x="3744" y="7661"/>
                  </a:cubicBezTo>
                  <a:cubicBezTo>
                    <a:pt x="3784" y="5977"/>
                    <a:pt x="4350" y="4326"/>
                    <a:pt x="4350" y="4326"/>
                  </a:cubicBezTo>
                  <a:lnTo>
                    <a:pt x="3021" y="33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 name="Google Shape;7037;p115">
              <a:extLst>
                <a:ext uri="{FF2B5EF4-FFF2-40B4-BE49-F238E27FC236}">
                  <a16:creationId xmlns:a16="http://schemas.microsoft.com/office/drawing/2014/main" id="{5BB4C4C9-2D42-2572-189E-1F22A7D40CDC}"/>
                </a:ext>
              </a:extLst>
            </p:cNvPr>
            <p:cNvSpPr/>
            <p:nvPr/>
          </p:nvSpPr>
          <p:spPr>
            <a:xfrm>
              <a:off x="7496641" y="2502626"/>
              <a:ext cx="229694" cy="254302"/>
            </a:xfrm>
            <a:custGeom>
              <a:avLst/>
              <a:gdLst/>
              <a:ahLst/>
              <a:cxnLst/>
              <a:rect l="l" t="t" r="r" b="b"/>
              <a:pathLst>
                <a:path w="3659" h="4051" extrusionOk="0">
                  <a:moveTo>
                    <a:pt x="858" y="0"/>
                  </a:moveTo>
                  <a:lnTo>
                    <a:pt x="355" y="731"/>
                  </a:lnTo>
                  <a:lnTo>
                    <a:pt x="221" y="1715"/>
                  </a:lnTo>
                  <a:cubicBezTo>
                    <a:pt x="87" y="2155"/>
                    <a:pt x="17" y="2611"/>
                    <a:pt x="1" y="3067"/>
                  </a:cubicBezTo>
                  <a:cubicBezTo>
                    <a:pt x="1149" y="3626"/>
                    <a:pt x="2392" y="3964"/>
                    <a:pt x="3658" y="4051"/>
                  </a:cubicBezTo>
                  <a:lnTo>
                    <a:pt x="2636" y="33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 name="Google Shape;7038;p115">
              <a:extLst>
                <a:ext uri="{FF2B5EF4-FFF2-40B4-BE49-F238E27FC236}">
                  <a16:creationId xmlns:a16="http://schemas.microsoft.com/office/drawing/2014/main" id="{34D6EC14-DB3E-F486-9DDD-FBA1F45D6123}"/>
                </a:ext>
              </a:extLst>
            </p:cNvPr>
            <p:cNvSpPr/>
            <p:nvPr/>
          </p:nvSpPr>
          <p:spPr>
            <a:xfrm>
              <a:off x="7638389" y="2503568"/>
              <a:ext cx="336286" cy="1572639"/>
            </a:xfrm>
            <a:custGeom>
              <a:avLst/>
              <a:gdLst/>
              <a:ahLst/>
              <a:cxnLst/>
              <a:rect l="l" t="t" r="r" b="b"/>
              <a:pathLst>
                <a:path w="5357" h="25052" extrusionOk="0">
                  <a:moveTo>
                    <a:pt x="4224" y="1"/>
                  </a:moveTo>
                  <a:lnTo>
                    <a:pt x="4358" y="536"/>
                  </a:lnTo>
                  <a:cubicBezTo>
                    <a:pt x="5199" y="1243"/>
                    <a:pt x="5223" y="3823"/>
                    <a:pt x="5254" y="5027"/>
                  </a:cubicBezTo>
                  <a:cubicBezTo>
                    <a:pt x="5356" y="9982"/>
                    <a:pt x="4837" y="15566"/>
                    <a:pt x="4979" y="24579"/>
                  </a:cubicBezTo>
                  <a:cubicBezTo>
                    <a:pt x="4979" y="24579"/>
                    <a:pt x="5018" y="24886"/>
                    <a:pt x="4735" y="24972"/>
                  </a:cubicBezTo>
                  <a:cubicBezTo>
                    <a:pt x="4460" y="25051"/>
                    <a:pt x="3815" y="24988"/>
                    <a:pt x="3618" y="24941"/>
                  </a:cubicBezTo>
                  <a:cubicBezTo>
                    <a:pt x="3516" y="24894"/>
                    <a:pt x="3422" y="24839"/>
                    <a:pt x="3335" y="24760"/>
                  </a:cubicBezTo>
                  <a:cubicBezTo>
                    <a:pt x="3304" y="24729"/>
                    <a:pt x="3280" y="24579"/>
                    <a:pt x="3264" y="24351"/>
                  </a:cubicBezTo>
                  <a:cubicBezTo>
                    <a:pt x="2753" y="16667"/>
                    <a:pt x="2265" y="10100"/>
                    <a:pt x="771" y="2478"/>
                  </a:cubicBezTo>
                  <a:cubicBezTo>
                    <a:pt x="535" y="1298"/>
                    <a:pt x="0" y="764"/>
                    <a:pt x="0" y="7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 name="Google Shape;7039;p115">
              <a:extLst>
                <a:ext uri="{FF2B5EF4-FFF2-40B4-BE49-F238E27FC236}">
                  <a16:creationId xmlns:a16="http://schemas.microsoft.com/office/drawing/2014/main" id="{9F3DC479-1840-D16B-D2E1-DDE61D78661D}"/>
                </a:ext>
              </a:extLst>
            </p:cNvPr>
            <p:cNvSpPr/>
            <p:nvPr/>
          </p:nvSpPr>
          <p:spPr>
            <a:xfrm>
              <a:off x="7638389" y="2503568"/>
              <a:ext cx="326932" cy="260265"/>
            </a:xfrm>
            <a:custGeom>
              <a:avLst/>
              <a:gdLst/>
              <a:ahLst/>
              <a:cxnLst/>
              <a:rect l="l" t="t" r="r" b="b"/>
              <a:pathLst>
                <a:path w="5208" h="4146" extrusionOk="0">
                  <a:moveTo>
                    <a:pt x="4224" y="1"/>
                  </a:moveTo>
                  <a:lnTo>
                    <a:pt x="4358" y="536"/>
                  </a:lnTo>
                  <a:cubicBezTo>
                    <a:pt x="4955" y="1031"/>
                    <a:pt x="5144" y="2470"/>
                    <a:pt x="5207" y="3689"/>
                  </a:cubicBezTo>
                  <a:cubicBezTo>
                    <a:pt x="3854" y="4043"/>
                    <a:pt x="2446" y="4146"/>
                    <a:pt x="1062" y="4004"/>
                  </a:cubicBezTo>
                  <a:cubicBezTo>
                    <a:pt x="968" y="3501"/>
                    <a:pt x="873" y="2989"/>
                    <a:pt x="771" y="2478"/>
                  </a:cubicBezTo>
                  <a:cubicBezTo>
                    <a:pt x="535" y="1298"/>
                    <a:pt x="0" y="764"/>
                    <a:pt x="0" y="7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5" name="Google Shape;7040;p115">
              <a:extLst>
                <a:ext uri="{FF2B5EF4-FFF2-40B4-BE49-F238E27FC236}">
                  <a16:creationId xmlns:a16="http://schemas.microsoft.com/office/drawing/2014/main" id="{2A45F831-5353-3F74-1723-2D02D1784B47}"/>
                </a:ext>
              </a:extLst>
            </p:cNvPr>
            <p:cNvSpPr/>
            <p:nvPr/>
          </p:nvSpPr>
          <p:spPr>
            <a:xfrm>
              <a:off x="7811211" y="4012948"/>
              <a:ext cx="175833" cy="142750"/>
            </a:xfrm>
            <a:custGeom>
              <a:avLst/>
              <a:gdLst/>
              <a:ahLst/>
              <a:cxnLst/>
              <a:rect l="l" t="t" r="r" b="b"/>
              <a:pathLst>
                <a:path w="2801" h="2274" extrusionOk="0">
                  <a:moveTo>
                    <a:pt x="865" y="535"/>
                  </a:moveTo>
                  <a:cubicBezTo>
                    <a:pt x="865" y="535"/>
                    <a:pt x="905" y="0"/>
                    <a:pt x="1219" y="0"/>
                  </a:cubicBezTo>
                  <a:lnTo>
                    <a:pt x="1841" y="0"/>
                  </a:lnTo>
                  <a:cubicBezTo>
                    <a:pt x="2053" y="0"/>
                    <a:pt x="2265" y="331"/>
                    <a:pt x="2320" y="567"/>
                  </a:cubicBezTo>
                  <a:cubicBezTo>
                    <a:pt x="2446" y="606"/>
                    <a:pt x="2541" y="708"/>
                    <a:pt x="2572" y="834"/>
                  </a:cubicBezTo>
                  <a:cubicBezTo>
                    <a:pt x="2611" y="1046"/>
                    <a:pt x="2714" y="1825"/>
                    <a:pt x="2729" y="1904"/>
                  </a:cubicBezTo>
                  <a:cubicBezTo>
                    <a:pt x="2745" y="1982"/>
                    <a:pt x="2800" y="2273"/>
                    <a:pt x="2478" y="2273"/>
                  </a:cubicBezTo>
                  <a:lnTo>
                    <a:pt x="197" y="2273"/>
                  </a:lnTo>
                  <a:cubicBezTo>
                    <a:pt x="0" y="2273"/>
                    <a:pt x="24" y="2124"/>
                    <a:pt x="24" y="2037"/>
                  </a:cubicBezTo>
                  <a:cubicBezTo>
                    <a:pt x="32" y="1841"/>
                    <a:pt x="87" y="1644"/>
                    <a:pt x="173" y="1463"/>
                  </a:cubicBezTo>
                  <a:cubicBezTo>
                    <a:pt x="283" y="1298"/>
                    <a:pt x="865" y="535"/>
                    <a:pt x="865" y="535"/>
                  </a:cubicBezTo>
                  <a:close/>
                </a:path>
              </a:pathLst>
            </a:custGeom>
            <a:solidFill>
              <a:srgbClr val="CF4A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6" name="Google Shape;7041;p115">
              <a:extLst>
                <a:ext uri="{FF2B5EF4-FFF2-40B4-BE49-F238E27FC236}">
                  <a16:creationId xmlns:a16="http://schemas.microsoft.com/office/drawing/2014/main" id="{44C9A345-2DB6-5A68-A430-BC6B41308A6B}"/>
                </a:ext>
              </a:extLst>
            </p:cNvPr>
            <p:cNvSpPr/>
            <p:nvPr/>
          </p:nvSpPr>
          <p:spPr>
            <a:xfrm>
              <a:off x="7862562" y="4012948"/>
              <a:ext cx="94351" cy="78092"/>
            </a:xfrm>
            <a:custGeom>
              <a:avLst/>
              <a:gdLst/>
              <a:ahLst/>
              <a:cxnLst/>
              <a:rect l="l" t="t" r="r" b="b"/>
              <a:pathLst>
                <a:path w="1503" h="1244" extrusionOk="0">
                  <a:moveTo>
                    <a:pt x="47" y="535"/>
                  </a:moveTo>
                  <a:cubicBezTo>
                    <a:pt x="47" y="535"/>
                    <a:pt x="87" y="0"/>
                    <a:pt x="401" y="0"/>
                  </a:cubicBezTo>
                  <a:lnTo>
                    <a:pt x="1023" y="0"/>
                  </a:lnTo>
                  <a:cubicBezTo>
                    <a:pt x="1235" y="0"/>
                    <a:pt x="1447" y="331"/>
                    <a:pt x="1502" y="567"/>
                  </a:cubicBezTo>
                  <a:lnTo>
                    <a:pt x="1243" y="1117"/>
                  </a:lnTo>
                  <a:cubicBezTo>
                    <a:pt x="1156" y="1204"/>
                    <a:pt x="1030" y="1243"/>
                    <a:pt x="912" y="1243"/>
                  </a:cubicBezTo>
                  <a:lnTo>
                    <a:pt x="189" y="1243"/>
                  </a:lnTo>
                  <a:cubicBezTo>
                    <a:pt x="189" y="1243"/>
                    <a:pt x="0" y="1204"/>
                    <a:pt x="8" y="1023"/>
                  </a:cubicBezTo>
                  <a:cubicBezTo>
                    <a:pt x="16" y="850"/>
                    <a:pt x="47" y="535"/>
                    <a:pt x="47" y="535"/>
                  </a:cubicBezTo>
                  <a:close/>
                </a:path>
              </a:pathLst>
            </a:custGeom>
            <a:solidFill>
              <a:srgbClr val="BC2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7" name="Google Shape;7042;p115">
              <a:extLst>
                <a:ext uri="{FF2B5EF4-FFF2-40B4-BE49-F238E27FC236}">
                  <a16:creationId xmlns:a16="http://schemas.microsoft.com/office/drawing/2014/main" id="{031A4B16-7FE3-3970-AF89-66BF7C33EADC}"/>
                </a:ext>
              </a:extLst>
            </p:cNvPr>
            <p:cNvSpPr/>
            <p:nvPr/>
          </p:nvSpPr>
          <p:spPr>
            <a:xfrm>
              <a:off x="7811211" y="4127514"/>
              <a:ext cx="175833" cy="28186"/>
            </a:xfrm>
            <a:custGeom>
              <a:avLst/>
              <a:gdLst/>
              <a:ahLst/>
              <a:cxnLst/>
              <a:rect l="l" t="t" r="r" b="b"/>
              <a:pathLst>
                <a:path w="2801" h="449" extrusionOk="0">
                  <a:moveTo>
                    <a:pt x="2714" y="8"/>
                  </a:moveTo>
                  <a:lnTo>
                    <a:pt x="2729" y="79"/>
                  </a:lnTo>
                  <a:cubicBezTo>
                    <a:pt x="2745" y="157"/>
                    <a:pt x="2800" y="448"/>
                    <a:pt x="2478" y="448"/>
                  </a:cubicBezTo>
                  <a:lnTo>
                    <a:pt x="197" y="448"/>
                  </a:lnTo>
                  <a:cubicBezTo>
                    <a:pt x="0" y="448"/>
                    <a:pt x="24" y="299"/>
                    <a:pt x="24" y="212"/>
                  </a:cubicBezTo>
                  <a:cubicBezTo>
                    <a:pt x="24" y="142"/>
                    <a:pt x="32" y="71"/>
                    <a:pt x="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8" name="Google Shape;7043;p115">
              <a:extLst>
                <a:ext uri="{FF2B5EF4-FFF2-40B4-BE49-F238E27FC236}">
                  <a16:creationId xmlns:a16="http://schemas.microsoft.com/office/drawing/2014/main" id="{9BD606EF-1083-2838-7DD4-A37A1A8BAA94}"/>
                </a:ext>
              </a:extLst>
            </p:cNvPr>
            <p:cNvSpPr/>
            <p:nvPr/>
          </p:nvSpPr>
          <p:spPr>
            <a:xfrm>
              <a:off x="7378182" y="4014392"/>
              <a:ext cx="318018" cy="141307"/>
            </a:xfrm>
            <a:custGeom>
              <a:avLst/>
              <a:gdLst/>
              <a:ahLst/>
              <a:cxnLst/>
              <a:rect l="l" t="t" r="r" b="b"/>
              <a:pathLst>
                <a:path w="5066" h="2251" extrusionOk="0">
                  <a:moveTo>
                    <a:pt x="3170" y="174"/>
                  </a:moveTo>
                  <a:cubicBezTo>
                    <a:pt x="3170" y="174"/>
                    <a:pt x="2140" y="1031"/>
                    <a:pt x="1770" y="1102"/>
                  </a:cubicBezTo>
                  <a:cubicBezTo>
                    <a:pt x="1400" y="1165"/>
                    <a:pt x="582" y="1236"/>
                    <a:pt x="409" y="1330"/>
                  </a:cubicBezTo>
                  <a:cubicBezTo>
                    <a:pt x="244" y="1425"/>
                    <a:pt x="79" y="1834"/>
                    <a:pt x="63" y="1904"/>
                  </a:cubicBezTo>
                  <a:cubicBezTo>
                    <a:pt x="40" y="1983"/>
                    <a:pt x="0" y="2250"/>
                    <a:pt x="244" y="2250"/>
                  </a:cubicBezTo>
                  <a:lnTo>
                    <a:pt x="4830" y="2250"/>
                  </a:lnTo>
                  <a:cubicBezTo>
                    <a:pt x="5026" y="2250"/>
                    <a:pt x="5066" y="2148"/>
                    <a:pt x="5066" y="1991"/>
                  </a:cubicBezTo>
                  <a:cubicBezTo>
                    <a:pt x="5050" y="1889"/>
                    <a:pt x="5010" y="1786"/>
                    <a:pt x="4948" y="1700"/>
                  </a:cubicBezTo>
                  <a:lnTo>
                    <a:pt x="4948" y="858"/>
                  </a:lnTo>
                  <a:cubicBezTo>
                    <a:pt x="4963" y="669"/>
                    <a:pt x="4814" y="504"/>
                    <a:pt x="4625" y="504"/>
                  </a:cubicBezTo>
                  <a:cubicBezTo>
                    <a:pt x="4232" y="481"/>
                    <a:pt x="3815" y="693"/>
                    <a:pt x="3563" y="308"/>
                  </a:cubicBezTo>
                  <a:cubicBezTo>
                    <a:pt x="3453" y="135"/>
                    <a:pt x="3406" y="1"/>
                    <a:pt x="3170" y="174"/>
                  </a:cubicBezTo>
                  <a:close/>
                </a:path>
              </a:pathLst>
            </a:custGeom>
            <a:solidFill>
              <a:srgbClr val="CF4A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9" name="Google Shape;7044;p115">
              <a:extLst>
                <a:ext uri="{FF2B5EF4-FFF2-40B4-BE49-F238E27FC236}">
                  <a16:creationId xmlns:a16="http://schemas.microsoft.com/office/drawing/2014/main" id="{74E5F0B1-9324-4A52-FC0E-0E6ECBC772BC}"/>
                </a:ext>
              </a:extLst>
            </p:cNvPr>
            <p:cNvSpPr/>
            <p:nvPr/>
          </p:nvSpPr>
          <p:spPr>
            <a:xfrm>
              <a:off x="7490740" y="4014392"/>
              <a:ext cx="118582" cy="82047"/>
            </a:xfrm>
            <a:custGeom>
              <a:avLst/>
              <a:gdLst/>
              <a:ahLst/>
              <a:cxnLst/>
              <a:rect l="l" t="t" r="r" b="b"/>
              <a:pathLst>
                <a:path w="1889" h="1307" extrusionOk="0">
                  <a:moveTo>
                    <a:pt x="1377" y="174"/>
                  </a:moveTo>
                  <a:cubicBezTo>
                    <a:pt x="1377" y="174"/>
                    <a:pt x="394" y="1000"/>
                    <a:pt x="1" y="1094"/>
                  </a:cubicBezTo>
                  <a:cubicBezTo>
                    <a:pt x="134" y="1228"/>
                    <a:pt x="307" y="1299"/>
                    <a:pt x="496" y="1307"/>
                  </a:cubicBezTo>
                  <a:cubicBezTo>
                    <a:pt x="638" y="1299"/>
                    <a:pt x="1692" y="835"/>
                    <a:pt x="1786" y="717"/>
                  </a:cubicBezTo>
                  <a:cubicBezTo>
                    <a:pt x="1888" y="591"/>
                    <a:pt x="1786" y="331"/>
                    <a:pt x="1786" y="331"/>
                  </a:cubicBezTo>
                  <a:lnTo>
                    <a:pt x="1786" y="331"/>
                  </a:lnTo>
                  <a:cubicBezTo>
                    <a:pt x="1786" y="323"/>
                    <a:pt x="1778" y="316"/>
                    <a:pt x="1770" y="308"/>
                  </a:cubicBezTo>
                  <a:cubicBezTo>
                    <a:pt x="1660" y="135"/>
                    <a:pt x="1613" y="1"/>
                    <a:pt x="1377" y="174"/>
                  </a:cubicBezTo>
                  <a:close/>
                </a:path>
              </a:pathLst>
            </a:custGeom>
            <a:solidFill>
              <a:srgbClr val="BC2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0" name="Google Shape;7045;p115">
              <a:extLst>
                <a:ext uri="{FF2B5EF4-FFF2-40B4-BE49-F238E27FC236}">
                  <a16:creationId xmlns:a16="http://schemas.microsoft.com/office/drawing/2014/main" id="{D53F6168-4377-DCF9-F4D7-91FBF35607D6}"/>
                </a:ext>
              </a:extLst>
            </p:cNvPr>
            <p:cNvSpPr/>
            <p:nvPr/>
          </p:nvSpPr>
          <p:spPr>
            <a:xfrm>
              <a:off x="7378182" y="4120546"/>
              <a:ext cx="318018" cy="35154"/>
            </a:xfrm>
            <a:custGeom>
              <a:avLst/>
              <a:gdLst/>
              <a:ahLst/>
              <a:cxnLst/>
              <a:rect l="l" t="t" r="r" b="b"/>
              <a:pathLst>
                <a:path w="5066" h="560" extrusionOk="0">
                  <a:moveTo>
                    <a:pt x="150" y="1"/>
                  </a:moveTo>
                  <a:cubicBezTo>
                    <a:pt x="110" y="72"/>
                    <a:pt x="87" y="143"/>
                    <a:pt x="63" y="213"/>
                  </a:cubicBezTo>
                  <a:cubicBezTo>
                    <a:pt x="40" y="292"/>
                    <a:pt x="0" y="559"/>
                    <a:pt x="244" y="559"/>
                  </a:cubicBezTo>
                  <a:lnTo>
                    <a:pt x="4830" y="559"/>
                  </a:lnTo>
                  <a:cubicBezTo>
                    <a:pt x="5026" y="559"/>
                    <a:pt x="5066" y="457"/>
                    <a:pt x="5066" y="300"/>
                  </a:cubicBezTo>
                  <a:cubicBezTo>
                    <a:pt x="5050" y="198"/>
                    <a:pt x="5010" y="95"/>
                    <a:pt x="4948" y="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1" name="Google Shape;7046;p115">
              <a:extLst>
                <a:ext uri="{FF2B5EF4-FFF2-40B4-BE49-F238E27FC236}">
                  <a16:creationId xmlns:a16="http://schemas.microsoft.com/office/drawing/2014/main" id="{AC156182-D0A9-3378-44E7-00534B3BC082}"/>
                </a:ext>
              </a:extLst>
            </p:cNvPr>
            <p:cNvSpPr/>
            <p:nvPr/>
          </p:nvSpPr>
          <p:spPr>
            <a:xfrm>
              <a:off x="7665068" y="2723283"/>
              <a:ext cx="60264" cy="138293"/>
            </a:xfrm>
            <a:custGeom>
              <a:avLst/>
              <a:gdLst/>
              <a:ahLst/>
              <a:cxnLst/>
              <a:rect l="l" t="t" r="r" b="b"/>
              <a:pathLst>
                <a:path w="960" h="2203" extrusionOk="0">
                  <a:moveTo>
                    <a:pt x="952" y="2148"/>
                  </a:moveTo>
                  <a:cubicBezTo>
                    <a:pt x="960" y="2164"/>
                    <a:pt x="944" y="2187"/>
                    <a:pt x="928" y="2195"/>
                  </a:cubicBezTo>
                  <a:cubicBezTo>
                    <a:pt x="912" y="2203"/>
                    <a:pt x="889" y="2187"/>
                    <a:pt x="889" y="2171"/>
                  </a:cubicBezTo>
                  <a:cubicBezTo>
                    <a:pt x="889" y="2171"/>
                    <a:pt x="849" y="2046"/>
                    <a:pt x="787" y="1810"/>
                  </a:cubicBezTo>
                  <a:cubicBezTo>
                    <a:pt x="716" y="1778"/>
                    <a:pt x="401" y="1652"/>
                    <a:pt x="362" y="1558"/>
                  </a:cubicBezTo>
                  <a:cubicBezTo>
                    <a:pt x="315" y="1464"/>
                    <a:pt x="8" y="103"/>
                    <a:pt x="8" y="103"/>
                  </a:cubicBezTo>
                  <a:cubicBezTo>
                    <a:pt x="0" y="79"/>
                    <a:pt x="8" y="64"/>
                    <a:pt x="31" y="56"/>
                  </a:cubicBezTo>
                  <a:cubicBezTo>
                    <a:pt x="47" y="56"/>
                    <a:pt x="63" y="64"/>
                    <a:pt x="71" y="87"/>
                  </a:cubicBezTo>
                  <a:cubicBezTo>
                    <a:pt x="71" y="87"/>
                    <a:pt x="378" y="1432"/>
                    <a:pt x="417" y="1519"/>
                  </a:cubicBezTo>
                  <a:cubicBezTo>
                    <a:pt x="448" y="1582"/>
                    <a:pt x="661" y="1676"/>
                    <a:pt x="771" y="1715"/>
                  </a:cubicBezTo>
                  <a:cubicBezTo>
                    <a:pt x="653" y="1165"/>
                    <a:pt x="582" y="606"/>
                    <a:pt x="558" y="40"/>
                  </a:cubicBezTo>
                  <a:cubicBezTo>
                    <a:pt x="558" y="24"/>
                    <a:pt x="574" y="1"/>
                    <a:pt x="590" y="1"/>
                  </a:cubicBezTo>
                  <a:cubicBezTo>
                    <a:pt x="613" y="1"/>
                    <a:pt x="629" y="16"/>
                    <a:pt x="629" y="40"/>
                  </a:cubicBezTo>
                  <a:cubicBezTo>
                    <a:pt x="653" y="622"/>
                    <a:pt x="724" y="1196"/>
                    <a:pt x="849" y="1763"/>
                  </a:cubicBezTo>
                  <a:lnTo>
                    <a:pt x="849" y="1770"/>
                  </a:lnTo>
                  <a:cubicBezTo>
                    <a:pt x="905" y="2014"/>
                    <a:pt x="952" y="2148"/>
                    <a:pt x="952" y="2148"/>
                  </a:cubicBezTo>
                  <a:close/>
                </a:path>
              </a:pathLst>
            </a:custGeom>
            <a:solidFill>
              <a:srgbClr val="1B15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2" name="Google Shape;7047;p115">
              <a:extLst>
                <a:ext uri="{FF2B5EF4-FFF2-40B4-BE49-F238E27FC236}">
                  <a16:creationId xmlns:a16="http://schemas.microsoft.com/office/drawing/2014/main" id="{764F5FCD-8344-CD8C-2CC1-8905F10F0469}"/>
                </a:ext>
              </a:extLst>
            </p:cNvPr>
            <p:cNvSpPr/>
            <p:nvPr/>
          </p:nvSpPr>
          <p:spPr>
            <a:xfrm>
              <a:off x="7484337" y="2621586"/>
              <a:ext cx="482426" cy="97301"/>
            </a:xfrm>
            <a:custGeom>
              <a:avLst/>
              <a:gdLst/>
              <a:ahLst/>
              <a:cxnLst/>
              <a:rect l="l" t="t" r="r" b="b"/>
              <a:pathLst>
                <a:path w="7685" h="1550" extrusionOk="0">
                  <a:moveTo>
                    <a:pt x="7354" y="1"/>
                  </a:moveTo>
                  <a:lnTo>
                    <a:pt x="7637" y="496"/>
                  </a:lnTo>
                  <a:cubicBezTo>
                    <a:pt x="7637" y="496"/>
                    <a:pt x="7685" y="716"/>
                    <a:pt x="7614" y="834"/>
                  </a:cubicBezTo>
                  <a:cubicBezTo>
                    <a:pt x="7551" y="952"/>
                    <a:pt x="5585" y="1550"/>
                    <a:pt x="2950" y="1511"/>
                  </a:cubicBezTo>
                  <a:cubicBezTo>
                    <a:pt x="2006" y="1503"/>
                    <a:pt x="1070" y="1361"/>
                    <a:pt x="166" y="1102"/>
                  </a:cubicBezTo>
                  <a:cubicBezTo>
                    <a:pt x="166" y="1102"/>
                    <a:pt x="16" y="1062"/>
                    <a:pt x="0" y="944"/>
                  </a:cubicBezTo>
                  <a:cubicBezTo>
                    <a:pt x="0" y="834"/>
                    <a:pt x="24" y="732"/>
                    <a:pt x="71" y="638"/>
                  </a:cubicBezTo>
                  <a:close/>
                </a:path>
              </a:pathLst>
            </a:custGeom>
            <a:solidFill>
              <a:srgbClr val="E2E8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3" name="Google Shape;7048;p115">
              <a:extLst>
                <a:ext uri="{FF2B5EF4-FFF2-40B4-BE49-F238E27FC236}">
                  <a16:creationId xmlns:a16="http://schemas.microsoft.com/office/drawing/2014/main" id="{5832850D-E69B-8E2A-C37A-9595E747600E}"/>
                </a:ext>
              </a:extLst>
            </p:cNvPr>
            <p:cNvSpPr/>
            <p:nvPr/>
          </p:nvSpPr>
          <p:spPr>
            <a:xfrm>
              <a:off x="7457657" y="1856789"/>
              <a:ext cx="536287" cy="859641"/>
            </a:xfrm>
            <a:custGeom>
              <a:avLst/>
              <a:gdLst/>
              <a:ahLst/>
              <a:cxnLst/>
              <a:rect l="l" t="t" r="r" b="b"/>
              <a:pathLst>
                <a:path w="8543" h="13694" extrusionOk="0">
                  <a:moveTo>
                    <a:pt x="5498" y="197"/>
                  </a:moveTo>
                  <a:cubicBezTo>
                    <a:pt x="5774" y="189"/>
                    <a:pt x="6049" y="158"/>
                    <a:pt x="6316" y="103"/>
                  </a:cubicBezTo>
                  <a:cubicBezTo>
                    <a:pt x="6639" y="48"/>
                    <a:pt x="6961" y="16"/>
                    <a:pt x="7292" y="8"/>
                  </a:cubicBezTo>
                  <a:cubicBezTo>
                    <a:pt x="7292" y="8"/>
                    <a:pt x="6489" y="2738"/>
                    <a:pt x="7842" y="4586"/>
                  </a:cubicBezTo>
                  <a:cubicBezTo>
                    <a:pt x="7842" y="4586"/>
                    <a:pt x="7701" y="7889"/>
                    <a:pt x="7701" y="8251"/>
                  </a:cubicBezTo>
                  <a:cubicBezTo>
                    <a:pt x="7701" y="8605"/>
                    <a:pt x="8424" y="11161"/>
                    <a:pt x="8487" y="11570"/>
                  </a:cubicBezTo>
                  <a:cubicBezTo>
                    <a:pt x="8542" y="11979"/>
                    <a:pt x="8267" y="12553"/>
                    <a:pt x="8023" y="12710"/>
                  </a:cubicBezTo>
                  <a:cubicBezTo>
                    <a:pt x="7771" y="12868"/>
                    <a:pt x="3241" y="13694"/>
                    <a:pt x="496" y="12821"/>
                  </a:cubicBezTo>
                  <a:cubicBezTo>
                    <a:pt x="496" y="12821"/>
                    <a:pt x="1" y="12215"/>
                    <a:pt x="1" y="11664"/>
                  </a:cubicBezTo>
                  <a:cubicBezTo>
                    <a:pt x="1" y="11114"/>
                    <a:pt x="622" y="9085"/>
                    <a:pt x="661" y="8731"/>
                  </a:cubicBezTo>
                  <a:cubicBezTo>
                    <a:pt x="685" y="8495"/>
                    <a:pt x="347" y="6615"/>
                    <a:pt x="300" y="5058"/>
                  </a:cubicBezTo>
                  <a:cubicBezTo>
                    <a:pt x="268" y="4224"/>
                    <a:pt x="465" y="3422"/>
                    <a:pt x="520" y="3147"/>
                  </a:cubicBezTo>
                  <a:cubicBezTo>
                    <a:pt x="606" y="2643"/>
                    <a:pt x="771" y="1503"/>
                    <a:pt x="1180" y="787"/>
                  </a:cubicBezTo>
                  <a:cubicBezTo>
                    <a:pt x="1637" y="0"/>
                    <a:pt x="2462" y="291"/>
                    <a:pt x="3194" y="236"/>
                  </a:cubicBezTo>
                  <a:cubicBezTo>
                    <a:pt x="4122" y="881"/>
                    <a:pt x="5498" y="197"/>
                    <a:pt x="5498" y="197"/>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4" name="Google Shape;7049;p115">
              <a:extLst>
                <a:ext uri="{FF2B5EF4-FFF2-40B4-BE49-F238E27FC236}">
                  <a16:creationId xmlns:a16="http://schemas.microsoft.com/office/drawing/2014/main" id="{FAE3CA16-542A-606F-BF45-76FA19150774}"/>
                </a:ext>
              </a:extLst>
            </p:cNvPr>
            <p:cNvSpPr/>
            <p:nvPr/>
          </p:nvSpPr>
          <p:spPr>
            <a:xfrm>
              <a:off x="7732176" y="2172300"/>
              <a:ext cx="146203" cy="105713"/>
            </a:xfrm>
            <a:custGeom>
              <a:avLst/>
              <a:gdLst/>
              <a:ahLst/>
              <a:cxnLst/>
              <a:rect l="l" t="t" r="r" b="b"/>
              <a:pathLst>
                <a:path w="2329" h="1684" extrusionOk="0">
                  <a:moveTo>
                    <a:pt x="119" y="134"/>
                  </a:moveTo>
                  <a:cubicBezTo>
                    <a:pt x="457" y="47"/>
                    <a:pt x="803" y="0"/>
                    <a:pt x="1141" y="0"/>
                  </a:cubicBezTo>
                  <a:cubicBezTo>
                    <a:pt x="1597" y="16"/>
                    <a:pt x="1794" y="441"/>
                    <a:pt x="1794" y="441"/>
                  </a:cubicBezTo>
                  <a:cubicBezTo>
                    <a:pt x="1794" y="441"/>
                    <a:pt x="2046" y="645"/>
                    <a:pt x="2093" y="803"/>
                  </a:cubicBezTo>
                  <a:cubicBezTo>
                    <a:pt x="2101" y="842"/>
                    <a:pt x="2101" y="881"/>
                    <a:pt x="2085" y="920"/>
                  </a:cubicBezTo>
                  <a:cubicBezTo>
                    <a:pt x="2085" y="920"/>
                    <a:pt x="2227" y="1211"/>
                    <a:pt x="2250" y="1243"/>
                  </a:cubicBezTo>
                  <a:cubicBezTo>
                    <a:pt x="2266" y="1274"/>
                    <a:pt x="2329" y="1377"/>
                    <a:pt x="2195" y="1534"/>
                  </a:cubicBezTo>
                  <a:cubicBezTo>
                    <a:pt x="2061" y="1683"/>
                    <a:pt x="1086" y="1424"/>
                    <a:pt x="992" y="1377"/>
                  </a:cubicBezTo>
                  <a:cubicBezTo>
                    <a:pt x="889" y="1329"/>
                    <a:pt x="1" y="795"/>
                    <a:pt x="119" y="134"/>
                  </a:cubicBezTo>
                  <a:close/>
                </a:path>
              </a:pathLst>
            </a:custGeom>
            <a:solidFill>
              <a:srgbClr val="E7B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5" name="Google Shape;7050;p115">
              <a:extLst>
                <a:ext uri="{FF2B5EF4-FFF2-40B4-BE49-F238E27FC236}">
                  <a16:creationId xmlns:a16="http://schemas.microsoft.com/office/drawing/2014/main" id="{765695B0-B344-2C57-DEB3-917DC4DBD262}"/>
                </a:ext>
              </a:extLst>
            </p:cNvPr>
            <p:cNvSpPr/>
            <p:nvPr/>
          </p:nvSpPr>
          <p:spPr>
            <a:xfrm>
              <a:off x="7657661" y="1692379"/>
              <a:ext cx="145199" cy="256310"/>
            </a:xfrm>
            <a:custGeom>
              <a:avLst/>
              <a:gdLst/>
              <a:ahLst/>
              <a:cxnLst/>
              <a:rect l="l" t="t" r="r" b="b"/>
              <a:pathLst>
                <a:path w="2313" h="4083" extrusionOk="0">
                  <a:moveTo>
                    <a:pt x="1156" y="0"/>
                  </a:moveTo>
                  <a:lnTo>
                    <a:pt x="1156" y="0"/>
                  </a:lnTo>
                  <a:cubicBezTo>
                    <a:pt x="519" y="0"/>
                    <a:pt x="8" y="519"/>
                    <a:pt x="0" y="1157"/>
                  </a:cubicBezTo>
                  <a:lnTo>
                    <a:pt x="0" y="2926"/>
                  </a:lnTo>
                  <a:cubicBezTo>
                    <a:pt x="8" y="3563"/>
                    <a:pt x="519" y="4082"/>
                    <a:pt x="1156" y="4082"/>
                  </a:cubicBezTo>
                  <a:lnTo>
                    <a:pt x="1156" y="4082"/>
                  </a:lnTo>
                  <a:cubicBezTo>
                    <a:pt x="1793" y="4082"/>
                    <a:pt x="2312" y="3563"/>
                    <a:pt x="2312" y="2926"/>
                  </a:cubicBezTo>
                  <a:lnTo>
                    <a:pt x="2312" y="1157"/>
                  </a:lnTo>
                  <a:cubicBezTo>
                    <a:pt x="2312" y="519"/>
                    <a:pt x="1793" y="0"/>
                    <a:pt x="1156" y="0"/>
                  </a:cubicBezTo>
                  <a:close/>
                </a:path>
              </a:pathLst>
            </a:custGeom>
            <a:solidFill>
              <a:srgbClr val="E7B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6" name="Google Shape;7051;p115">
              <a:extLst>
                <a:ext uri="{FF2B5EF4-FFF2-40B4-BE49-F238E27FC236}">
                  <a16:creationId xmlns:a16="http://schemas.microsoft.com/office/drawing/2014/main" id="{54932A45-C715-3D7A-F578-C9C8476528AB}"/>
                </a:ext>
              </a:extLst>
            </p:cNvPr>
            <p:cNvSpPr/>
            <p:nvPr/>
          </p:nvSpPr>
          <p:spPr>
            <a:xfrm>
              <a:off x="7657661" y="1692379"/>
              <a:ext cx="145199" cy="170371"/>
            </a:xfrm>
            <a:custGeom>
              <a:avLst/>
              <a:gdLst/>
              <a:ahLst/>
              <a:cxnLst/>
              <a:rect l="l" t="t" r="r" b="b"/>
              <a:pathLst>
                <a:path w="2313" h="2714" extrusionOk="0">
                  <a:moveTo>
                    <a:pt x="1156" y="0"/>
                  </a:moveTo>
                  <a:lnTo>
                    <a:pt x="1156" y="0"/>
                  </a:lnTo>
                  <a:cubicBezTo>
                    <a:pt x="519" y="0"/>
                    <a:pt x="8" y="519"/>
                    <a:pt x="0" y="1157"/>
                  </a:cubicBezTo>
                  <a:lnTo>
                    <a:pt x="0" y="2289"/>
                  </a:lnTo>
                  <a:cubicBezTo>
                    <a:pt x="378" y="2564"/>
                    <a:pt x="826" y="2714"/>
                    <a:pt x="1290" y="2714"/>
                  </a:cubicBezTo>
                  <a:lnTo>
                    <a:pt x="1290" y="2714"/>
                  </a:lnTo>
                  <a:cubicBezTo>
                    <a:pt x="1644" y="2714"/>
                    <a:pt x="1998" y="2627"/>
                    <a:pt x="2312" y="2454"/>
                  </a:cubicBezTo>
                  <a:lnTo>
                    <a:pt x="2312" y="1157"/>
                  </a:lnTo>
                  <a:cubicBezTo>
                    <a:pt x="2312" y="519"/>
                    <a:pt x="1793" y="0"/>
                    <a:pt x="1156"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7" name="Google Shape;7052;p115">
              <a:extLst>
                <a:ext uri="{FF2B5EF4-FFF2-40B4-BE49-F238E27FC236}">
                  <a16:creationId xmlns:a16="http://schemas.microsoft.com/office/drawing/2014/main" id="{BE13547E-DE47-ACB5-3F4B-B259B909D4F7}"/>
                </a:ext>
              </a:extLst>
            </p:cNvPr>
            <p:cNvSpPr/>
            <p:nvPr/>
          </p:nvSpPr>
          <p:spPr>
            <a:xfrm>
              <a:off x="7465064" y="2141665"/>
              <a:ext cx="124985" cy="74137"/>
            </a:xfrm>
            <a:custGeom>
              <a:avLst/>
              <a:gdLst/>
              <a:ahLst/>
              <a:cxnLst/>
              <a:rect l="l" t="t" r="r" b="b"/>
              <a:pathLst>
                <a:path w="1991" h="1181" extrusionOk="0">
                  <a:moveTo>
                    <a:pt x="1990" y="480"/>
                  </a:moveTo>
                  <a:cubicBezTo>
                    <a:pt x="1990" y="480"/>
                    <a:pt x="1267" y="166"/>
                    <a:pt x="1039" y="87"/>
                  </a:cubicBezTo>
                  <a:cubicBezTo>
                    <a:pt x="811" y="1"/>
                    <a:pt x="638" y="260"/>
                    <a:pt x="638" y="260"/>
                  </a:cubicBezTo>
                  <a:cubicBezTo>
                    <a:pt x="638" y="260"/>
                    <a:pt x="292" y="268"/>
                    <a:pt x="244" y="386"/>
                  </a:cubicBezTo>
                  <a:lnTo>
                    <a:pt x="237" y="457"/>
                  </a:lnTo>
                  <a:cubicBezTo>
                    <a:pt x="237" y="457"/>
                    <a:pt x="166" y="496"/>
                    <a:pt x="150" y="528"/>
                  </a:cubicBezTo>
                  <a:cubicBezTo>
                    <a:pt x="134" y="583"/>
                    <a:pt x="126" y="646"/>
                    <a:pt x="119" y="701"/>
                  </a:cubicBezTo>
                  <a:cubicBezTo>
                    <a:pt x="119" y="701"/>
                    <a:pt x="1" y="1173"/>
                    <a:pt x="174" y="1180"/>
                  </a:cubicBezTo>
                  <a:cubicBezTo>
                    <a:pt x="347" y="1180"/>
                    <a:pt x="1990" y="480"/>
                    <a:pt x="1990" y="480"/>
                  </a:cubicBezTo>
                  <a:close/>
                </a:path>
              </a:pathLst>
            </a:custGeom>
            <a:solidFill>
              <a:srgbClr val="E7B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8" name="Google Shape;7053;p115">
              <a:extLst>
                <a:ext uri="{FF2B5EF4-FFF2-40B4-BE49-F238E27FC236}">
                  <a16:creationId xmlns:a16="http://schemas.microsoft.com/office/drawing/2014/main" id="{AF92E741-E2B5-4D8F-7171-E1FF3A90B760}"/>
                </a:ext>
              </a:extLst>
            </p:cNvPr>
            <p:cNvSpPr/>
            <p:nvPr/>
          </p:nvSpPr>
          <p:spPr>
            <a:xfrm>
              <a:off x="7552448" y="1524015"/>
              <a:ext cx="52919" cy="127935"/>
            </a:xfrm>
            <a:custGeom>
              <a:avLst/>
              <a:gdLst/>
              <a:ahLst/>
              <a:cxnLst/>
              <a:rect l="l" t="t" r="r" b="b"/>
              <a:pathLst>
                <a:path w="843" h="2038" extrusionOk="0">
                  <a:moveTo>
                    <a:pt x="465" y="0"/>
                  </a:moveTo>
                  <a:cubicBezTo>
                    <a:pt x="465" y="0"/>
                    <a:pt x="103" y="299"/>
                    <a:pt x="56" y="551"/>
                  </a:cubicBezTo>
                  <a:cubicBezTo>
                    <a:pt x="1" y="810"/>
                    <a:pt x="433" y="2037"/>
                    <a:pt x="433" y="2037"/>
                  </a:cubicBezTo>
                  <a:cubicBezTo>
                    <a:pt x="433" y="2037"/>
                    <a:pt x="842" y="1212"/>
                    <a:pt x="842" y="999"/>
                  </a:cubicBezTo>
                  <a:cubicBezTo>
                    <a:pt x="842" y="787"/>
                    <a:pt x="465" y="0"/>
                    <a:pt x="465" y="0"/>
                  </a:cubicBez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9" name="Google Shape;7054;p115">
              <a:extLst>
                <a:ext uri="{FF2B5EF4-FFF2-40B4-BE49-F238E27FC236}">
                  <a16:creationId xmlns:a16="http://schemas.microsoft.com/office/drawing/2014/main" id="{7CB900E8-9D8B-A6EA-C632-5DFC1DA8A9F6}"/>
                </a:ext>
              </a:extLst>
            </p:cNvPr>
            <p:cNvSpPr/>
            <p:nvPr/>
          </p:nvSpPr>
          <p:spPr>
            <a:xfrm>
              <a:off x="7539140" y="1623263"/>
              <a:ext cx="110170" cy="90396"/>
            </a:xfrm>
            <a:custGeom>
              <a:avLst/>
              <a:gdLst/>
              <a:ahLst/>
              <a:cxnLst/>
              <a:rect l="l" t="t" r="r" b="b"/>
              <a:pathLst>
                <a:path w="1755" h="1440" extrusionOk="0">
                  <a:moveTo>
                    <a:pt x="732" y="16"/>
                  </a:moveTo>
                  <a:lnTo>
                    <a:pt x="685" y="24"/>
                  </a:lnTo>
                  <a:lnTo>
                    <a:pt x="685" y="24"/>
                  </a:lnTo>
                  <a:cubicBezTo>
                    <a:pt x="16" y="165"/>
                    <a:pt x="0" y="1117"/>
                    <a:pt x="661" y="1282"/>
                  </a:cubicBezTo>
                  <a:cubicBezTo>
                    <a:pt x="1330" y="1440"/>
                    <a:pt x="1754" y="590"/>
                    <a:pt x="1219" y="158"/>
                  </a:cubicBezTo>
                  <a:cubicBezTo>
                    <a:pt x="1243" y="346"/>
                    <a:pt x="1212" y="582"/>
                    <a:pt x="968" y="606"/>
                  </a:cubicBezTo>
                  <a:lnTo>
                    <a:pt x="976" y="228"/>
                  </a:lnTo>
                  <a:cubicBezTo>
                    <a:pt x="968" y="103"/>
                    <a:pt x="858" y="0"/>
                    <a:pt x="732" y="16"/>
                  </a:cubicBezTo>
                  <a:close/>
                </a:path>
              </a:pathLst>
            </a:custGeom>
            <a:solidFill>
              <a:srgbClr val="CF8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0" name="Google Shape;7055;p115">
              <a:extLst>
                <a:ext uri="{FF2B5EF4-FFF2-40B4-BE49-F238E27FC236}">
                  <a16:creationId xmlns:a16="http://schemas.microsoft.com/office/drawing/2014/main" id="{C70864B9-A286-D513-FE27-AA8DA253A01D}"/>
                </a:ext>
              </a:extLst>
            </p:cNvPr>
            <p:cNvSpPr/>
            <p:nvPr/>
          </p:nvSpPr>
          <p:spPr>
            <a:xfrm>
              <a:off x="7799848" y="1628160"/>
              <a:ext cx="109668" cy="89957"/>
            </a:xfrm>
            <a:custGeom>
              <a:avLst/>
              <a:gdLst/>
              <a:ahLst/>
              <a:cxnLst/>
              <a:rect l="l" t="t" r="r" b="b"/>
              <a:pathLst>
                <a:path w="1747" h="1433" extrusionOk="0">
                  <a:moveTo>
                    <a:pt x="1023" y="9"/>
                  </a:moveTo>
                  <a:lnTo>
                    <a:pt x="1070" y="17"/>
                  </a:lnTo>
                  <a:lnTo>
                    <a:pt x="1070" y="17"/>
                  </a:lnTo>
                  <a:cubicBezTo>
                    <a:pt x="1738" y="158"/>
                    <a:pt x="1746" y="1110"/>
                    <a:pt x="1086" y="1267"/>
                  </a:cubicBezTo>
                  <a:cubicBezTo>
                    <a:pt x="417" y="1432"/>
                    <a:pt x="0" y="575"/>
                    <a:pt x="527" y="142"/>
                  </a:cubicBezTo>
                  <a:cubicBezTo>
                    <a:pt x="511" y="339"/>
                    <a:pt x="543" y="575"/>
                    <a:pt x="787" y="599"/>
                  </a:cubicBezTo>
                  <a:lnTo>
                    <a:pt x="779" y="221"/>
                  </a:lnTo>
                  <a:cubicBezTo>
                    <a:pt x="787" y="95"/>
                    <a:pt x="897" y="1"/>
                    <a:pt x="1023" y="9"/>
                  </a:cubicBezTo>
                  <a:close/>
                </a:path>
              </a:pathLst>
            </a:custGeom>
            <a:solidFill>
              <a:srgbClr val="CF8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1" name="Google Shape;7056;p115">
              <a:extLst>
                <a:ext uri="{FF2B5EF4-FFF2-40B4-BE49-F238E27FC236}">
                  <a16:creationId xmlns:a16="http://schemas.microsoft.com/office/drawing/2014/main" id="{1ED8F6D0-4524-C536-DCC4-4030AF4B6DD3}"/>
                </a:ext>
              </a:extLst>
            </p:cNvPr>
            <p:cNvSpPr/>
            <p:nvPr/>
          </p:nvSpPr>
          <p:spPr>
            <a:xfrm>
              <a:off x="7579630" y="1426712"/>
              <a:ext cx="277026" cy="402513"/>
            </a:xfrm>
            <a:custGeom>
              <a:avLst/>
              <a:gdLst/>
              <a:ahLst/>
              <a:cxnLst/>
              <a:rect l="l" t="t" r="r" b="b"/>
              <a:pathLst>
                <a:path w="4413" h="6412" extrusionOk="0">
                  <a:moveTo>
                    <a:pt x="2210" y="1"/>
                  </a:moveTo>
                  <a:lnTo>
                    <a:pt x="2210" y="1"/>
                  </a:lnTo>
                  <a:cubicBezTo>
                    <a:pt x="991" y="9"/>
                    <a:pt x="8" y="992"/>
                    <a:pt x="0" y="2203"/>
                  </a:cubicBezTo>
                  <a:lnTo>
                    <a:pt x="0" y="4209"/>
                  </a:lnTo>
                  <a:cubicBezTo>
                    <a:pt x="8" y="5428"/>
                    <a:pt x="991" y="6411"/>
                    <a:pt x="2210" y="6411"/>
                  </a:cubicBezTo>
                  <a:lnTo>
                    <a:pt x="2210" y="6411"/>
                  </a:lnTo>
                  <a:cubicBezTo>
                    <a:pt x="3422" y="6411"/>
                    <a:pt x="4405" y="5428"/>
                    <a:pt x="4413" y="4209"/>
                  </a:cubicBezTo>
                  <a:lnTo>
                    <a:pt x="4413" y="2203"/>
                  </a:lnTo>
                  <a:cubicBezTo>
                    <a:pt x="4405" y="992"/>
                    <a:pt x="3422" y="9"/>
                    <a:pt x="2210" y="1"/>
                  </a:cubicBezTo>
                  <a:close/>
                </a:path>
              </a:pathLst>
            </a:custGeom>
            <a:solidFill>
              <a:srgbClr val="E7B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2" name="Google Shape;7057;p115">
              <a:extLst>
                <a:ext uri="{FF2B5EF4-FFF2-40B4-BE49-F238E27FC236}">
                  <a16:creationId xmlns:a16="http://schemas.microsoft.com/office/drawing/2014/main" id="{513E4F87-59C3-5D46-E451-0438A043B7BD}"/>
                </a:ext>
              </a:extLst>
            </p:cNvPr>
            <p:cNvSpPr/>
            <p:nvPr/>
          </p:nvSpPr>
          <p:spPr>
            <a:xfrm>
              <a:off x="7531732" y="1311205"/>
              <a:ext cx="394039" cy="355055"/>
            </a:xfrm>
            <a:custGeom>
              <a:avLst/>
              <a:gdLst/>
              <a:ahLst/>
              <a:cxnLst/>
              <a:rect l="l" t="t" r="r" b="b"/>
              <a:pathLst>
                <a:path w="6277" h="5656" extrusionOk="0">
                  <a:moveTo>
                    <a:pt x="3957" y="3721"/>
                  </a:moveTo>
                  <a:cubicBezTo>
                    <a:pt x="3996" y="4185"/>
                    <a:pt x="4295" y="4578"/>
                    <a:pt x="4720" y="4751"/>
                  </a:cubicBezTo>
                  <a:cubicBezTo>
                    <a:pt x="4735" y="5105"/>
                    <a:pt x="4893" y="5435"/>
                    <a:pt x="5176" y="5656"/>
                  </a:cubicBezTo>
                  <a:cubicBezTo>
                    <a:pt x="5176" y="5136"/>
                    <a:pt x="5655" y="5239"/>
                    <a:pt x="5655" y="5239"/>
                  </a:cubicBezTo>
                  <a:cubicBezTo>
                    <a:pt x="5655" y="5239"/>
                    <a:pt x="6245" y="4570"/>
                    <a:pt x="6261" y="4342"/>
                  </a:cubicBezTo>
                  <a:cubicBezTo>
                    <a:pt x="6277" y="4106"/>
                    <a:pt x="5907" y="3847"/>
                    <a:pt x="5907" y="3847"/>
                  </a:cubicBezTo>
                  <a:cubicBezTo>
                    <a:pt x="6041" y="3563"/>
                    <a:pt x="6041" y="3241"/>
                    <a:pt x="5915" y="2966"/>
                  </a:cubicBezTo>
                  <a:cubicBezTo>
                    <a:pt x="5829" y="2816"/>
                    <a:pt x="5561" y="2714"/>
                    <a:pt x="5184" y="2502"/>
                  </a:cubicBezTo>
                  <a:cubicBezTo>
                    <a:pt x="4814" y="2289"/>
                    <a:pt x="4696" y="1747"/>
                    <a:pt x="4476" y="1243"/>
                  </a:cubicBezTo>
                  <a:cubicBezTo>
                    <a:pt x="4255" y="748"/>
                    <a:pt x="3587" y="1047"/>
                    <a:pt x="3587" y="1047"/>
                  </a:cubicBezTo>
                  <a:cubicBezTo>
                    <a:pt x="3296" y="1"/>
                    <a:pt x="2195" y="56"/>
                    <a:pt x="1345" y="575"/>
                  </a:cubicBezTo>
                  <a:cubicBezTo>
                    <a:pt x="488" y="1086"/>
                    <a:pt x="535" y="1825"/>
                    <a:pt x="535" y="1825"/>
                  </a:cubicBezTo>
                  <a:cubicBezTo>
                    <a:pt x="535" y="1825"/>
                    <a:pt x="40" y="1220"/>
                    <a:pt x="16" y="2179"/>
                  </a:cubicBezTo>
                  <a:cubicBezTo>
                    <a:pt x="0" y="3139"/>
                    <a:pt x="771" y="3980"/>
                    <a:pt x="771" y="3980"/>
                  </a:cubicBezTo>
                  <a:cubicBezTo>
                    <a:pt x="771" y="3980"/>
                    <a:pt x="1062" y="4232"/>
                    <a:pt x="1581" y="3902"/>
                  </a:cubicBezTo>
                  <a:cubicBezTo>
                    <a:pt x="1581" y="3902"/>
                    <a:pt x="2769" y="4350"/>
                    <a:pt x="3957" y="3721"/>
                  </a:cubicBez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3" name="Google Shape;7058;p115">
              <a:extLst>
                <a:ext uri="{FF2B5EF4-FFF2-40B4-BE49-F238E27FC236}">
                  <a16:creationId xmlns:a16="http://schemas.microsoft.com/office/drawing/2014/main" id="{32DF9886-CBA7-2CBC-72D7-AC9F8DC7D841}"/>
                </a:ext>
              </a:extLst>
            </p:cNvPr>
            <p:cNvSpPr/>
            <p:nvPr/>
          </p:nvSpPr>
          <p:spPr>
            <a:xfrm>
              <a:off x="7597396" y="1833060"/>
              <a:ext cx="278030" cy="130949"/>
            </a:xfrm>
            <a:custGeom>
              <a:avLst/>
              <a:gdLst/>
              <a:ahLst/>
              <a:cxnLst/>
              <a:rect l="l" t="t" r="r" b="b"/>
              <a:pathLst>
                <a:path w="4429" h="2086" extrusionOk="0">
                  <a:moveTo>
                    <a:pt x="4429" y="434"/>
                  </a:moveTo>
                  <a:cubicBezTo>
                    <a:pt x="4248" y="166"/>
                    <a:pt x="3894" y="72"/>
                    <a:pt x="3603" y="213"/>
                  </a:cubicBezTo>
                  <a:cubicBezTo>
                    <a:pt x="3052" y="434"/>
                    <a:pt x="2557" y="1771"/>
                    <a:pt x="1770" y="1786"/>
                  </a:cubicBezTo>
                  <a:cubicBezTo>
                    <a:pt x="1275" y="1613"/>
                    <a:pt x="952" y="1141"/>
                    <a:pt x="960" y="622"/>
                  </a:cubicBezTo>
                  <a:lnTo>
                    <a:pt x="960" y="1"/>
                  </a:lnTo>
                  <a:lnTo>
                    <a:pt x="944" y="1"/>
                  </a:lnTo>
                  <a:cubicBezTo>
                    <a:pt x="71" y="182"/>
                    <a:pt x="0" y="2085"/>
                    <a:pt x="2014" y="2085"/>
                  </a:cubicBezTo>
                  <a:cubicBezTo>
                    <a:pt x="3579" y="2085"/>
                    <a:pt x="3650" y="551"/>
                    <a:pt x="4429" y="43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4" name="Google Shape;7059;p115">
              <a:extLst>
                <a:ext uri="{FF2B5EF4-FFF2-40B4-BE49-F238E27FC236}">
                  <a16:creationId xmlns:a16="http://schemas.microsoft.com/office/drawing/2014/main" id="{6D4DDCEC-44A8-A3C4-8747-5E76F926E4EC}"/>
                </a:ext>
              </a:extLst>
            </p:cNvPr>
            <p:cNvSpPr/>
            <p:nvPr/>
          </p:nvSpPr>
          <p:spPr>
            <a:xfrm>
              <a:off x="7555399" y="1857291"/>
              <a:ext cx="554554" cy="577216"/>
            </a:xfrm>
            <a:custGeom>
              <a:avLst/>
              <a:gdLst/>
              <a:ahLst/>
              <a:cxnLst/>
              <a:rect l="l" t="t" r="r" b="b"/>
              <a:pathLst>
                <a:path w="8834" h="9195" extrusionOk="0">
                  <a:moveTo>
                    <a:pt x="5735" y="0"/>
                  </a:moveTo>
                  <a:cubicBezTo>
                    <a:pt x="8047" y="441"/>
                    <a:pt x="8834" y="7622"/>
                    <a:pt x="6749" y="8786"/>
                  </a:cubicBezTo>
                  <a:cubicBezTo>
                    <a:pt x="6010" y="9195"/>
                    <a:pt x="1039" y="8172"/>
                    <a:pt x="693" y="7999"/>
                  </a:cubicBezTo>
                  <a:cubicBezTo>
                    <a:pt x="1" y="7669"/>
                    <a:pt x="213" y="6631"/>
                    <a:pt x="213" y="6631"/>
                  </a:cubicBezTo>
                  <a:cubicBezTo>
                    <a:pt x="213" y="6631"/>
                    <a:pt x="536" y="5915"/>
                    <a:pt x="1149" y="5569"/>
                  </a:cubicBezTo>
                  <a:cubicBezTo>
                    <a:pt x="1763" y="5223"/>
                    <a:pt x="2140" y="5954"/>
                    <a:pt x="2714" y="6245"/>
                  </a:cubicBezTo>
                  <a:cubicBezTo>
                    <a:pt x="2927" y="6355"/>
                    <a:pt x="3603" y="5844"/>
                    <a:pt x="3894" y="5907"/>
                  </a:cubicBezTo>
                  <a:cubicBezTo>
                    <a:pt x="4335" y="6001"/>
                    <a:pt x="4783" y="6064"/>
                    <a:pt x="5231" y="6096"/>
                  </a:cubicBezTo>
                  <a:cubicBezTo>
                    <a:pt x="5231" y="6096"/>
                    <a:pt x="5255" y="5797"/>
                    <a:pt x="5507" y="5844"/>
                  </a:cubicBezTo>
                  <a:cubicBezTo>
                    <a:pt x="5719" y="4444"/>
                    <a:pt x="3934" y="464"/>
                    <a:pt x="5735"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5" name="Google Shape;7060;p115">
              <a:extLst>
                <a:ext uri="{FF2B5EF4-FFF2-40B4-BE49-F238E27FC236}">
                  <a16:creationId xmlns:a16="http://schemas.microsoft.com/office/drawing/2014/main" id="{1DFA8217-29FB-689F-5F75-401A7925DDF2}"/>
                </a:ext>
              </a:extLst>
            </p:cNvPr>
            <p:cNvSpPr/>
            <p:nvPr/>
          </p:nvSpPr>
          <p:spPr>
            <a:xfrm>
              <a:off x="7566259" y="2195966"/>
              <a:ext cx="273134" cy="176335"/>
            </a:xfrm>
            <a:custGeom>
              <a:avLst/>
              <a:gdLst/>
              <a:ahLst/>
              <a:cxnLst/>
              <a:rect l="l" t="t" r="r" b="b"/>
              <a:pathLst>
                <a:path w="4351" h="2809" extrusionOk="0">
                  <a:moveTo>
                    <a:pt x="1275" y="2809"/>
                  </a:moveTo>
                  <a:cubicBezTo>
                    <a:pt x="1016" y="2754"/>
                    <a:pt x="764" y="2691"/>
                    <a:pt x="520" y="2612"/>
                  </a:cubicBezTo>
                  <a:cubicBezTo>
                    <a:pt x="48" y="2376"/>
                    <a:pt x="1" y="1825"/>
                    <a:pt x="17" y="1495"/>
                  </a:cubicBezTo>
                  <a:cubicBezTo>
                    <a:pt x="520" y="1015"/>
                    <a:pt x="1196" y="465"/>
                    <a:pt x="1763" y="150"/>
                  </a:cubicBezTo>
                  <a:cubicBezTo>
                    <a:pt x="1889" y="79"/>
                    <a:pt x="2022" y="32"/>
                    <a:pt x="2172" y="1"/>
                  </a:cubicBezTo>
                  <a:cubicBezTo>
                    <a:pt x="2447" y="48"/>
                    <a:pt x="2534" y="543"/>
                    <a:pt x="2770" y="661"/>
                  </a:cubicBezTo>
                  <a:cubicBezTo>
                    <a:pt x="3005" y="779"/>
                    <a:pt x="3485" y="465"/>
                    <a:pt x="3808" y="528"/>
                  </a:cubicBezTo>
                  <a:cubicBezTo>
                    <a:pt x="3989" y="567"/>
                    <a:pt x="4177" y="599"/>
                    <a:pt x="4350" y="622"/>
                  </a:cubicBezTo>
                  <a:cubicBezTo>
                    <a:pt x="3965" y="874"/>
                    <a:pt x="2439" y="1912"/>
                    <a:pt x="1275" y="2809"/>
                  </a:cubicBezTo>
                  <a:close/>
                </a:path>
              </a:pathLst>
            </a:custGeom>
            <a:solidFill>
              <a:schemeClr val="dk2">
                <a:alpha val="29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6" name="Google Shape;7061;p115">
              <a:extLst>
                <a:ext uri="{FF2B5EF4-FFF2-40B4-BE49-F238E27FC236}">
                  <a16:creationId xmlns:a16="http://schemas.microsoft.com/office/drawing/2014/main" id="{5E9B6316-96DF-7091-0B46-BBF7C277E7BA}"/>
                </a:ext>
              </a:extLst>
            </p:cNvPr>
            <p:cNvSpPr/>
            <p:nvPr/>
          </p:nvSpPr>
          <p:spPr>
            <a:xfrm>
              <a:off x="7336688" y="1853838"/>
              <a:ext cx="440994" cy="563908"/>
            </a:xfrm>
            <a:custGeom>
              <a:avLst/>
              <a:gdLst/>
              <a:ahLst/>
              <a:cxnLst/>
              <a:rect l="l" t="t" r="r" b="b"/>
              <a:pathLst>
                <a:path w="7025" h="8983" extrusionOk="0">
                  <a:moveTo>
                    <a:pt x="4051" y="276"/>
                  </a:moveTo>
                  <a:cubicBezTo>
                    <a:pt x="2903" y="0"/>
                    <a:pt x="1715" y="1345"/>
                    <a:pt x="1377" y="2478"/>
                  </a:cubicBezTo>
                  <a:cubicBezTo>
                    <a:pt x="1283" y="2800"/>
                    <a:pt x="410" y="4853"/>
                    <a:pt x="174" y="6340"/>
                  </a:cubicBezTo>
                  <a:cubicBezTo>
                    <a:pt x="1" y="7464"/>
                    <a:pt x="347" y="8982"/>
                    <a:pt x="1888" y="8581"/>
                  </a:cubicBezTo>
                  <a:cubicBezTo>
                    <a:pt x="2722" y="8369"/>
                    <a:pt x="3682" y="7850"/>
                    <a:pt x="4712" y="7527"/>
                  </a:cubicBezTo>
                  <a:cubicBezTo>
                    <a:pt x="5097" y="7409"/>
                    <a:pt x="6647" y="6811"/>
                    <a:pt x="6662" y="6426"/>
                  </a:cubicBezTo>
                  <a:lnTo>
                    <a:pt x="6898" y="6284"/>
                  </a:lnTo>
                  <a:cubicBezTo>
                    <a:pt x="6898" y="6284"/>
                    <a:pt x="7024" y="5506"/>
                    <a:pt x="6442" y="5065"/>
                  </a:cubicBezTo>
                  <a:lnTo>
                    <a:pt x="6246" y="5113"/>
                  </a:lnTo>
                  <a:cubicBezTo>
                    <a:pt x="6246" y="5113"/>
                    <a:pt x="5805" y="4798"/>
                    <a:pt x="4885" y="4892"/>
                  </a:cubicBezTo>
                  <a:cubicBezTo>
                    <a:pt x="3815" y="5010"/>
                    <a:pt x="2982" y="5663"/>
                    <a:pt x="2297" y="5490"/>
                  </a:cubicBezTo>
                  <a:cubicBezTo>
                    <a:pt x="2344" y="4098"/>
                    <a:pt x="2738" y="1101"/>
                    <a:pt x="4051" y="276"/>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7" name="Google Shape;7062;p115">
              <a:extLst>
                <a:ext uri="{FF2B5EF4-FFF2-40B4-BE49-F238E27FC236}">
                  <a16:creationId xmlns:a16="http://schemas.microsoft.com/office/drawing/2014/main" id="{628F6088-E99F-0BDF-E2BC-D26C56734ED5}"/>
                </a:ext>
              </a:extLst>
            </p:cNvPr>
            <p:cNvSpPr/>
            <p:nvPr/>
          </p:nvSpPr>
          <p:spPr>
            <a:xfrm>
              <a:off x="7638891" y="1945177"/>
              <a:ext cx="137791" cy="207911"/>
            </a:xfrm>
            <a:custGeom>
              <a:avLst/>
              <a:gdLst/>
              <a:ahLst/>
              <a:cxnLst/>
              <a:rect l="l" t="t" r="r" b="b"/>
              <a:pathLst>
                <a:path w="2195" h="3312" extrusionOk="0">
                  <a:moveTo>
                    <a:pt x="1400" y="2910"/>
                  </a:moveTo>
                  <a:cubicBezTo>
                    <a:pt x="1384" y="2855"/>
                    <a:pt x="1400" y="2800"/>
                    <a:pt x="1439" y="2769"/>
                  </a:cubicBezTo>
                  <a:cubicBezTo>
                    <a:pt x="1416" y="2572"/>
                    <a:pt x="1439" y="2305"/>
                    <a:pt x="1613" y="1943"/>
                  </a:cubicBezTo>
                  <a:cubicBezTo>
                    <a:pt x="2037" y="1007"/>
                    <a:pt x="1251" y="181"/>
                    <a:pt x="1251" y="173"/>
                  </a:cubicBezTo>
                  <a:cubicBezTo>
                    <a:pt x="1172" y="110"/>
                    <a:pt x="1282" y="0"/>
                    <a:pt x="1345" y="87"/>
                  </a:cubicBezTo>
                  <a:cubicBezTo>
                    <a:pt x="1345" y="87"/>
                    <a:pt x="2195" y="976"/>
                    <a:pt x="1730" y="1998"/>
                  </a:cubicBezTo>
                  <a:cubicBezTo>
                    <a:pt x="1581" y="2321"/>
                    <a:pt x="1550" y="2564"/>
                    <a:pt x="1573" y="2737"/>
                  </a:cubicBezTo>
                  <a:cubicBezTo>
                    <a:pt x="1620" y="2753"/>
                    <a:pt x="1652" y="2785"/>
                    <a:pt x="1660" y="2832"/>
                  </a:cubicBezTo>
                  <a:cubicBezTo>
                    <a:pt x="1668" y="2855"/>
                    <a:pt x="1683" y="2887"/>
                    <a:pt x="1699" y="2918"/>
                  </a:cubicBezTo>
                  <a:cubicBezTo>
                    <a:pt x="1707" y="2942"/>
                    <a:pt x="1723" y="2965"/>
                    <a:pt x="1738" y="2989"/>
                  </a:cubicBezTo>
                  <a:cubicBezTo>
                    <a:pt x="1770" y="3021"/>
                    <a:pt x="1778" y="3068"/>
                    <a:pt x="1762" y="3107"/>
                  </a:cubicBezTo>
                  <a:cubicBezTo>
                    <a:pt x="1778" y="3131"/>
                    <a:pt x="1801" y="3138"/>
                    <a:pt x="1825" y="3154"/>
                  </a:cubicBezTo>
                  <a:cubicBezTo>
                    <a:pt x="1904" y="3194"/>
                    <a:pt x="1848" y="3312"/>
                    <a:pt x="1762" y="3272"/>
                  </a:cubicBezTo>
                  <a:cubicBezTo>
                    <a:pt x="1730" y="3256"/>
                    <a:pt x="1699" y="3233"/>
                    <a:pt x="1668" y="3201"/>
                  </a:cubicBezTo>
                  <a:cubicBezTo>
                    <a:pt x="1613" y="3217"/>
                    <a:pt x="1557" y="3194"/>
                    <a:pt x="1526" y="3154"/>
                  </a:cubicBezTo>
                  <a:cubicBezTo>
                    <a:pt x="1502" y="3115"/>
                    <a:pt x="1471" y="3076"/>
                    <a:pt x="1455" y="3036"/>
                  </a:cubicBezTo>
                  <a:cubicBezTo>
                    <a:pt x="1432" y="2997"/>
                    <a:pt x="1416" y="2950"/>
                    <a:pt x="1408" y="2903"/>
                  </a:cubicBezTo>
                  <a:close/>
                  <a:moveTo>
                    <a:pt x="834" y="55"/>
                  </a:moveTo>
                  <a:cubicBezTo>
                    <a:pt x="865" y="32"/>
                    <a:pt x="913" y="48"/>
                    <a:pt x="928" y="87"/>
                  </a:cubicBezTo>
                  <a:cubicBezTo>
                    <a:pt x="944" y="118"/>
                    <a:pt x="928" y="158"/>
                    <a:pt x="897" y="173"/>
                  </a:cubicBezTo>
                  <a:cubicBezTo>
                    <a:pt x="897" y="173"/>
                    <a:pt x="236" y="472"/>
                    <a:pt x="401" y="1314"/>
                  </a:cubicBezTo>
                  <a:cubicBezTo>
                    <a:pt x="441" y="1495"/>
                    <a:pt x="456" y="1683"/>
                    <a:pt x="441" y="1880"/>
                  </a:cubicBezTo>
                  <a:cubicBezTo>
                    <a:pt x="480" y="1912"/>
                    <a:pt x="504" y="1959"/>
                    <a:pt x="488" y="2014"/>
                  </a:cubicBezTo>
                  <a:cubicBezTo>
                    <a:pt x="480" y="2069"/>
                    <a:pt x="464" y="2124"/>
                    <a:pt x="448" y="2187"/>
                  </a:cubicBezTo>
                  <a:cubicBezTo>
                    <a:pt x="433" y="2234"/>
                    <a:pt x="409" y="2273"/>
                    <a:pt x="386" y="2321"/>
                  </a:cubicBezTo>
                  <a:cubicBezTo>
                    <a:pt x="362" y="2368"/>
                    <a:pt x="307" y="2391"/>
                    <a:pt x="252" y="2391"/>
                  </a:cubicBezTo>
                  <a:cubicBezTo>
                    <a:pt x="228" y="2431"/>
                    <a:pt x="197" y="2462"/>
                    <a:pt x="157" y="2486"/>
                  </a:cubicBezTo>
                  <a:cubicBezTo>
                    <a:pt x="71" y="2549"/>
                    <a:pt x="0" y="2407"/>
                    <a:pt x="87" y="2368"/>
                  </a:cubicBezTo>
                  <a:cubicBezTo>
                    <a:pt x="110" y="2352"/>
                    <a:pt x="134" y="2336"/>
                    <a:pt x="150" y="2321"/>
                  </a:cubicBezTo>
                  <a:cubicBezTo>
                    <a:pt x="126" y="2281"/>
                    <a:pt x="126" y="2234"/>
                    <a:pt x="150" y="2195"/>
                  </a:cubicBezTo>
                  <a:cubicBezTo>
                    <a:pt x="165" y="2163"/>
                    <a:pt x="181" y="2132"/>
                    <a:pt x="189" y="2092"/>
                  </a:cubicBezTo>
                  <a:cubicBezTo>
                    <a:pt x="205" y="2053"/>
                    <a:pt x="213" y="2006"/>
                    <a:pt x="220" y="1967"/>
                  </a:cubicBezTo>
                  <a:cubicBezTo>
                    <a:pt x="236" y="1919"/>
                    <a:pt x="268" y="1880"/>
                    <a:pt x="307" y="1864"/>
                  </a:cubicBezTo>
                  <a:cubicBezTo>
                    <a:pt x="315" y="1691"/>
                    <a:pt x="307" y="1510"/>
                    <a:pt x="268" y="1337"/>
                  </a:cubicBezTo>
                  <a:cubicBezTo>
                    <a:pt x="87" y="394"/>
                    <a:pt x="834" y="55"/>
                    <a:pt x="834" y="55"/>
                  </a:cubicBez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8" name="Google Shape;7063;p115">
              <a:extLst>
                <a:ext uri="{FF2B5EF4-FFF2-40B4-BE49-F238E27FC236}">
                  <a16:creationId xmlns:a16="http://schemas.microsoft.com/office/drawing/2014/main" id="{05E217A2-12C1-6149-C50A-0910B0FE2B3B}"/>
                </a:ext>
              </a:extLst>
            </p:cNvPr>
            <p:cNvSpPr/>
            <p:nvPr/>
          </p:nvSpPr>
          <p:spPr>
            <a:xfrm>
              <a:off x="7744041" y="1692881"/>
              <a:ext cx="43503" cy="43503"/>
            </a:xfrm>
            <a:custGeom>
              <a:avLst/>
              <a:gdLst/>
              <a:ahLst/>
              <a:cxnLst/>
              <a:rect l="l" t="t" r="r" b="b"/>
              <a:pathLst>
                <a:path w="693" h="693" extrusionOk="0">
                  <a:moveTo>
                    <a:pt x="394" y="0"/>
                  </a:moveTo>
                  <a:cubicBezTo>
                    <a:pt x="126" y="8"/>
                    <a:pt x="0" y="323"/>
                    <a:pt x="189" y="504"/>
                  </a:cubicBezTo>
                  <a:cubicBezTo>
                    <a:pt x="378" y="692"/>
                    <a:pt x="693" y="559"/>
                    <a:pt x="693" y="299"/>
                  </a:cubicBezTo>
                  <a:cubicBezTo>
                    <a:pt x="693" y="134"/>
                    <a:pt x="559" y="0"/>
                    <a:pt x="394" y="0"/>
                  </a:cubicBezTo>
                  <a:close/>
                </a:path>
              </a:pathLst>
            </a:custGeom>
            <a:solidFill>
              <a:srgbClr val="D77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9" name="Google Shape;7064;p115">
              <a:extLst>
                <a:ext uri="{FF2B5EF4-FFF2-40B4-BE49-F238E27FC236}">
                  <a16:creationId xmlns:a16="http://schemas.microsoft.com/office/drawing/2014/main" id="{E362726F-1F19-4257-A337-A9FBE12F7BB3}"/>
                </a:ext>
              </a:extLst>
            </p:cNvPr>
            <p:cNvSpPr/>
            <p:nvPr/>
          </p:nvSpPr>
          <p:spPr>
            <a:xfrm>
              <a:off x="7599844" y="1695832"/>
              <a:ext cx="43064" cy="43503"/>
            </a:xfrm>
            <a:custGeom>
              <a:avLst/>
              <a:gdLst/>
              <a:ahLst/>
              <a:cxnLst/>
              <a:rect l="l" t="t" r="r" b="b"/>
              <a:pathLst>
                <a:path w="686" h="693" extrusionOk="0">
                  <a:moveTo>
                    <a:pt x="386" y="0"/>
                  </a:moveTo>
                  <a:cubicBezTo>
                    <a:pt x="127" y="8"/>
                    <a:pt x="1" y="323"/>
                    <a:pt x="182" y="504"/>
                  </a:cubicBezTo>
                  <a:cubicBezTo>
                    <a:pt x="370" y="693"/>
                    <a:pt x="685" y="559"/>
                    <a:pt x="685" y="299"/>
                  </a:cubicBezTo>
                  <a:cubicBezTo>
                    <a:pt x="685" y="134"/>
                    <a:pt x="551" y="0"/>
                    <a:pt x="386" y="0"/>
                  </a:cubicBezTo>
                  <a:close/>
                </a:path>
              </a:pathLst>
            </a:custGeom>
            <a:solidFill>
              <a:srgbClr val="D77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0" name="Google Shape;7065;p115">
              <a:extLst>
                <a:ext uri="{FF2B5EF4-FFF2-40B4-BE49-F238E27FC236}">
                  <a16:creationId xmlns:a16="http://schemas.microsoft.com/office/drawing/2014/main" id="{59A84B24-1681-5FE7-43D8-DF94525C6700}"/>
                </a:ext>
              </a:extLst>
            </p:cNvPr>
            <p:cNvSpPr/>
            <p:nvPr/>
          </p:nvSpPr>
          <p:spPr>
            <a:xfrm>
              <a:off x="7604804" y="1589678"/>
              <a:ext cx="51413" cy="20276"/>
            </a:xfrm>
            <a:custGeom>
              <a:avLst/>
              <a:gdLst/>
              <a:ahLst/>
              <a:cxnLst/>
              <a:rect l="l" t="t" r="r" b="b"/>
              <a:pathLst>
                <a:path w="819" h="323" extrusionOk="0">
                  <a:moveTo>
                    <a:pt x="756" y="103"/>
                  </a:moveTo>
                  <a:cubicBezTo>
                    <a:pt x="803" y="118"/>
                    <a:pt x="818" y="173"/>
                    <a:pt x="803" y="221"/>
                  </a:cubicBezTo>
                  <a:cubicBezTo>
                    <a:pt x="779" y="260"/>
                    <a:pt x="724" y="284"/>
                    <a:pt x="685" y="260"/>
                  </a:cubicBezTo>
                  <a:cubicBezTo>
                    <a:pt x="512" y="189"/>
                    <a:pt x="315" y="197"/>
                    <a:pt x="150" y="299"/>
                  </a:cubicBezTo>
                  <a:cubicBezTo>
                    <a:pt x="111" y="323"/>
                    <a:pt x="56" y="307"/>
                    <a:pt x="32" y="268"/>
                  </a:cubicBezTo>
                  <a:cubicBezTo>
                    <a:pt x="0" y="229"/>
                    <a:pt x="16" y="173"/>
                    <a:pt x="56" y="142"/>
                  </a:cubicBezTo>
                  <a:cubicBezTo>
                    <a:pt x="268" y="16"/>
                    <a:pt x="527" y="0"/>
                    <a:pt x="756" y="103"/>
                  </a:cubicBez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1" name="Google Shape;7066;p115">
              <a:extLst>
                <a:ext uri="{FF2B5EF4-FFF2-40B4-BE49-F238E27FC236}">
                  <a16:creationId xmlns:a16="http://schemas.microsoft.com/office/drawing/2014/main" id="{5EA426D7-9F9A-FCBC-2F52-669F4BF4E2F2}"/>
                </a:ext>
              </a:extLst>
            </p:cNvPr>
            <p:cNvSpPr/>
            <p:nvPr/>
          </p:nvSpPr>
          <p:spPr>
            <a:xfrm>
              <a:off x="7734185" y="1590682"/>
              <a:ext cx="57314" cy="20779"/>
            </a:xfrm>
            <a:custGeom>
              <a:avLst/>
              <a:gdLst/>
              <a:ahLst/>
              <a:cxnLst/>
              <a:rect l="l" t="t" r="r" b="b"/>
              <a:pathLst>
                <a:path w="913" h="331" extrusionOk="0">
                  <a:moveTo>
                    <a:pt x="802" y="118"/>
                  </a:moveTo>
                  <a:cubicBezTo>
                    <a:pt x="912" y="173"/>
                    <a:pt x="826" y="331"/>
                    <a:pt x="716" y="275"/>
                  </a:cubicBezTo>
                  <a:cubicBezTo>
                    <a:pt x="551" y="189"/>
                    <a:pt x="354" y="181"/>
                    <a:pt x="189" y="268"/>
                  </a:cubicBezTo>
                  <a:cubicBezTo>
                    <a:pt x="87" y="323"/>
                    <a:pt x="0" y="157"/>
                    <a:pt x="102" y="102"/>
                  </a:cubicBezTo>
                  <a:cubicBezTo>
                    <a:pt x="330" y="0"/>
                    <a:pt x="590" y="0"/>
                    <a:pt x="802" y="118"/>
                  </a:cubicBez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2" name="Google Shape;7067;p115">
              <a:extLst>
                <a:ext uri="{FF2B5EF4-FFF2-40B4-BE49-F238E27FC236}">
                  <a16:creationId xmlns:a16="http://schemas.microsoft.com/office/drawing/2014/main" id="{97CC521A-9015-9ABC-77B0-D51A445D691C}"/>
                </a:ext>
              </a:extLst>
            </p:cNvPr>
            <p:cNvSpPr/>
            <p:nvPr/>
          </p:nvSpPr>
          <p:spPr>
            <a:xfrm>
              <a:off x="7684780" y="1666202"/>
              <a:ext cx="21783" cy="36096"/>
            </a:xfrm>
            <a:custGeom>
              <a:avLst/>
              <a:gdLst/>
              <a:ahLst/>
              <a:cxnLst/>
              <a:rect l="l" t="t" r="r" b="b"/>
              <a:pathLst>
                <a:path w="347" h="575" extrusionOk="0">
                  <a:moveTo>
                    <a:pt x="244" y="150"/>
                  </a:moveTo>
                  <a:cubicBezTo>
                    <a:pt x="292" y="260"/>
                    <a:pt x="323" y="370"/>
                    <a:pt x="347" y="488"/>
                  </a:cubicBezTo>
                  <a:cubicBezTo>
                    <a:pt x="339" y="535"/>
                    <a:pt x="103" y="575"/>
                    <a:pt x="40" y="512"/>
                  </a:cubicBezTo>
                  <a:cubicBezTo>
                    <a:pt x="1" y="472"/>
                    <a:pt x="56" y="299"/>
                    <a:pt x="95" y="181"/>
                  </a:cubicBezTo>
                  <a:cubicBezTo>
                    <a:pt x="158" y="16"/>
                    <a:pt x="189" y="1"/>
                    <a:pt x="244" y="150"/>
                  </a:cubicBezTo>
                  <a:close/>
                </a:path>
              </a:pathLst>
            </a:custGeom>
            <a:solidFill>
              <a:srgbClr val="EBBF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3" name="Google Shape;7068;p115">
              <a:extLst>
                <a:ext uri="{FF2B5EF4-FFF2-40B4-BE49-F238E27FC236}">
                  <a16:creationId xmlns:a16="http://schemas.microsoft.com/office/drawing/2014/main" id="{D500E545-FA03-8769-E839-07D65BD5DBF0}"/>
                </a:ext>
              </a:extLst>
            </p:cNvPr>
            <p:cNvSpPr/>
            <p:nvPr/>
          </p:nvSpPr>
          <p:spPr>
            <a:xfrm>
              <a:off x="7668521" y="1721005"/>
              <a:ext cx="56309" cy="43001"/>
            </a:xfrm>
            <a:custGeom>
              <a:avLst/>
              <a:gdLst/>
              <a:ahLst/>
              <a:cxnLst/>
              <a:rect l="l" t="t" r="r" b="b"/>
              <a:pathLst>
                <a:path w="897" h="685" extrusionOk="0">
                  <a:moveTo>
                    <a:pt x="897" y="87"/>
                  </a:moveTo>
                  <a:cubicBezTo>
                    <a:pt x="897" y="685"/>
                    <a:pt x="0" y="685"/>
                    <a:pt x="0" y="87"/>
                  </a:cubicBezTo>
                  <a:cubicBezTo>
                    <a:pt x="0" y="40"/>
                    <a:pt x="32" y="1"/>
                    <a:pt x="79" y="1"/>
                  </a:cubicBezTo>
                  <a:lnTo>
                    <a:pt x="818" y="1"/>
                  </a:lnTo>
                  <a:cubicBezTo>
                    <a:pt x="857" y="1"/>
                    <a:pt x="897" y="40"/>
                    <a:pt x="897" y="87"/>
                  </a:cubicBez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4" name="Google Shape;7069;p115">
              <a:extLst>
                <a:ext uri="{FF2B5EF4-FFF2-40B4-BE49-F238E27FC236}">
                  <a16:creationId xmlns:a16="http://schemas.microsoft.com/office/drawing/2014/main" id="{F3FE4E1B-76EF-FC8E-EF22-04B886A751DB}"/>
                </a:ext>
              </a:extLst>
            </p:cNvPr>
            <p:cNvSpPr/>
            <p:nvPr/>
          </p:nvSpPr>
          <p:spPr>
            <a:xfrm>
              <a:off x="7676368" y="1721005"/>
              <a:ext cx="40553" cy="9416"/>
            </a:xfrm>
            <a:custGeom>
              <a:avLst/>
              <a:gdLst/>
              <a:ahLst/>
              <a:cxnLst/>
              <a:rect l="l" t="t" r="r" b="b"/>
              <a:pathLst>
                <a:path w="646" h="150" extrusionOk="0">
                  <a:moveTo>
                    <a:pt x="1" y="1"/>
                  </a:moveTo>
                  <a:lnTo>
                    <a:pt x="646" y="1"/>
                  </a:lnTo>
                  <a:lnTo>
                    <a:pt x="646" y="79"/>
                  </a:lnTo>
                  <a:cubicBezTo>
                    <a:pt x="646" y="119"/>
                    <a:pt x="614" y="150"/>
                    <a:pt x="567" y="150"/>
                  </a:cubicBezTo>
                  <a:lnTo>
                    <a:pt x="72" y="150"/>
                  </a:lnTo>
                  <a:cubicBezTo>
                    <a:pt x="32" y="150"/>
                    <a:pt x="1" y="119"/>
                    <a:pt x="1" y="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5" name="Google Shape;7070;p115">
              <a:extLst>
                <a:ext uri="{FF2B5EF4-FFF2-40B4-BE49-F238E27FC236}">
                  <a16:creationId xmlns:a16="http://schemas.microsoft.com/office/drawing/2014/main" id="{3266D8BC-0182-EA7F-CDE7-3503720C5ECB}"/>
                </a:ext>
              </a:extLst>
            </p:cNvPr>
            <p:cNvSpPr/>
            <p:nvPr/>
          </p:nvSpPr>
          <p:spPr>
            <a:xfrm>
              <a:off x="7676368" y="1733874"/>
              <a:ext cx="40553" cy="23729"/>
            </a:xfrm>
            <a:custGeom>
              <a:avLst/>
              <a:gdLst/>
              <a:ahLst/>
              <a:cxnLst/>
              <a:rect l="l" t="t" r="r" b="b"/>
              <a:pathLst>
                <a:path w="646" h="378" extrusionOk="0">
                  <a:moveTo>
                    <a:pt x="646" y="189"/>
                  </a:moveTo>
                  <a:cubicBezTo>
                    <a:pt x="473" y="378"/>
                    <a:pt x="174" y="378"/>
                    <a:pt x="1" y="189"/>
                  </a:cubicBezTo>
                  <a:cubicBezTo>
                    <a:pt x="174" y="0"/>
                    <a:pt x="473" y="0"/>
                    <a:pt x="646" y="189"/>
                  </a:cubicBezTo>
                  <a:close/>
                </a:path>
              </a:pathLst>
            </a:custGeom>
            <a:solidFill>
              <a:srgbClr val="D26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6" name="Google Shape;7071;p115">
              <a:extLst>
                <a:ext uri="{FF2B5EF4-FFF2-40B4-BE49-F238E27FC236}">
                  <a16:creationId xmlns:a16="http://schemas.microsoft.com/office/drawing/2014/main" id="{E9154BE5-3C1B-77F6-F4E6-5759DE191F1D}"/>
                </a:ext>
              </a:extLst>
            </p:cNvPr>
            <p:cNvSpPr/>
            <p:nvPr/>
          </p:nvSpPr>
          <p:spPr>
            <a:xfrm>
              <a:off x="7567264" y="1621756"/>
              <a:ext cx="258821" cy="66228"/>
            </a:xfrm>
            <a:custGeom>
              <a:avLst/>
              <a:gdLst/>
              <a:ahLst/>
              <a:cxnLst/>
              <a:rect l="l" t="t" r="r" b="b"/>
              <a:pathLst>
                <a:path w="4123" h="1055" extrusionOk="0">
                  <a:moveTo>
                    <a:pt x="1833" y="268"/>
                  </a:moveTo>
                  <a:lnTo>
                    <a:pt x="2289" y="268"/>
                  </a:lnTo>
                  <a:cubicBezTo>
                    <a:pt x="2297" y="197"/>
                    <a:pt x="2337" y="142"/>
                    <a:pt x="2376" y="95"/>
                  </a:cubicBezTo>
                  <a:cubicBezTo>
                    <a:pt x="2439" y="32"/>
                    <a:pt x="2525" y="1"/>
                    <a:pt x="2612" y="1"/>
                  </a:cubicBezTo>
                  <a:lnTo>
                    <a:pt x="3792" y="1"/>
                  </a:lnTo>
                  <a:cubicBezTo>
                    <a:pt x="3878" y="1"/>
                    <a:pt x="3965" y="32"/>
                    <a:pt x="4028" y="95"/>
                  </a:cubicBezTo>
                  <a:lnTo>
                    <a:pt x="4028" y="95"/>
                  </a:lnTo>
                  <a:cubicBezTo>
                    <a:pt x="4091" y="158"/>
                    <a:pt x="4122" y="237"/>
                    <a:pt x="4122" y="323"/>
                  </a:cubicBezTo>
                  <a:lnTo>
                    <a:pt x="4122" y="559"/>
                  </a:lnTo>
                  <a:cubicBezTo>
                    <a:pt x="4122" y="834"/>
                    <a:pt x="3902" y="1055"/>
                    <a:pt x="3627" y="1055"/>
                  </a:cubicBezTo>
                  <a:lnTo>
                    <a:pt x="2777" y="1055"/>
                  </a:lnTo>
                  <a:cubicBezTo>
                    <a:pt x="2643" y="1055"/>
                    <a:pt x="2518" y="1000"/>
                    <a:pt x="2431" y="905"/>
                  </a:cubicBezTo>
                  <a:lnTo>
                    <a:pt x="2431" y="905"/>
                  </a:lnTo>
                  <a:cubicBezTo>
                    <a:pt x="2337" y="819"/>
                    <a:pt x="2282" y="693"/>
                    <a:pt x="2282" y="559"/>
                  </a:cubicBezTo>
                  <a:lnTo>
                    <a:pt x="2282" y="394"/>
                  </a:lnTo>
                  <a:lnTo>
                    <a:pt x="1841" y="394"/>
                  </a:lnTo>
                  <a:lnTo>
                    <a:pt x="1841" y="559"/>
                  </a:lnTo>
                  <a:cubicBezTo>
                    <a:pt x="1841" y="834"/>
                    <a:pt x="1621" y="1055"/>
                    <a:pt x="1346" y="1055"/>
                  </a:cubicBezTo>
                  <a:lnTo>
                    <a:pt x="496" y="1055"/>
                  </a:lnTo>
                  <a:cubicBezTo>
                    <a:pt x="362" y="1055"/>
                    <a:pt x="245" y="1000"/>
                    <a:pt x="150" y="905"/>
                  </a:cubicBezTo>
                  <a:lnTo>
                    <a:pt x="150" y="905"/>
                  </a:lnTo>
                  <a:cubicBezTo>
                    <a:pt x="56" y="819"/>
                    <a:pt x="1" y="693"/>
                    <a:pt x="1" y="559"/>
                  </a:cubicBezTo>
                  <a:lnTo>
                    <a:pt x="1" y="331"/>
                  </a:lnTo>
                  <a:cubicBezTo>
                    <a:pt x="1" y="150"/>
                    <a:pt x="150" y="1"/>
                    <a:pt x="331" y="1"/>
                  </a:cubicBezTo>
                  <a:lnTo>
                    <a:pt x="1511" y="1"/>
                  </a:lnTo>
                  <a:cubicBezTo>
                    <a:pt x="1597" y="1"/>
                    <a:pt x="1684" y="32"/>
                    <a:pt x="1747" y="95"/>
                  </a:cubicBezTo>
                  <a:lnTo>
                    <a:pt x="1747" y="95"/>
                  </a:lnTo>
                  <a:cubicBezTo>
                    <a:pt x="1786" y="142"/>
                    <a:pt x="1825" y="205"/>
                    <a:pt x="1833" y="268"/>
                  </a:cubicBezTo>
                  <a:close/>
                  <a:moveTo>
                    <a:pt x="1511" y="127"/>
                  </a:moveTo>
                  <a:lnTo>
                    <a:pt x="331" y="127"/>
                  </a:lnTo>
                  <a:cubicBezTo>
                    <a:pt x="221" y="127"/>
                    <a:pt x="134" y="213"/>
                    <a:pt x="134" y="323"/>
                  </a:cubicBezTo>
                  <a:lnTo>
                    <a:pt x="134" y="559"/>
                  </a:lnTo>
                  <a:cubicBezTo>
                    <a:pt x="134" y="764"/>
                    <a:pt x="292" y="929"/>
                    <a:pt x="496" y="929"/>
                  </a:cubicBezTo>
                  <a:lnTo>
                    <a:pt x="1346" y="929"/>
                  </a:lnTo>
                  <a:cubicBezTo>
                    <a:pt x="1550" y="921"/>
                    <a:pt x="1707" y="764"/>
                    <a:pt x="1715" y="559"/>
                  </a:cubicBezTo>
                  <a:lnTo>
                    <a:pt x="1715" y="331"/>
                  </a:lnTo>
                  <a:cubicBezTo>
                    <a:pt x="1715" y="276"/>
                    <a:pt x="1692" y="221"/>
                    <a:pt x="1652" y="189"/>
                  </a:cubicBezTo>
                  <a:lnTo>
                    <a:pt x="1652" y="189"/>
                  </a:lnTo>
                  <a:cubicBezTo>
                    <a:pt x="1613" y="150"/>
                    <a:pt x="1566" y="134"/>
                    <a:pt x="1511" y="134"/>
                  </a:cubicBezTo>
                  <a:close/>
                  <a:moveTo>
                    <a:pt x="3792" y="127"/>
                  </a:moveTo>
                  <a:lnTo>
                    <a:pt x="2612" y="127"/>
                  </a:lnTo>
                  <a:cubicBezTo>
                    <a:pt x="2502" y="127"/>
                    <a:pt x="2415" y="213"/>
                    <a:pt x="2415" y="323"/>
                  </a:cubicBezTo>
                  <a:lnTo>
                    <a:pt x="2415" y="559"/>
                  </a:lnTo>
                  <a:cubicBezTo>
                    <a:pt x="2415" y="764"/>
                    <a:pt x="2580" y="929"/>
                    <a:pt x="2777" y="929"/>
                  </a:cubicBezTo>
                  <a:lnTo>
                    <a:pt x="3634" y="929"/>
                  </a:lnTo>
                  <a:cubicBezTo>
                    <a:pt x="3831" y="921"/>
                    <a:pt x="3996" y="764"/>
                    <a:pt x="3996" y="559"/>
                  </a:cubicBezTo>
                  <a:lnTo>
                    <a:pt x="3996" y="331"/>
                  </a:lnTo>
                  <a:cubicBezTo>
                    <a:pt x="3996" y="276"/>
                    <a:pt x="3973" y="229"/>
                    <a:pt x="3941" y="189"/>
                  </a:cubicBezTo>
                  <a:lnTo>
                    <a:pt x="3941" y="189"/>
                  </a:lnTo>
                  <a:cubicBezTo>
                    <a:pt x="3902" y="150"/>
                    <a:pt x="3847" y="127"/>
                    <a:pt x="3792" y="127"/>
                  </a:cubicBez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7" name="Google Shape;7072;p115">
              <a:extLst>
                <a:ext uri="{FF2B5EF4-FFF2-40B4-BE49-F238E27FC236}">
                  <a16:creationId xmlns:a16="http://schemas.microsoft.com/office/drawing/2014/main" id="{13B74352-5F95-F651-4FC3-979F67155D05}"/>
                </a:ext>
              </a:extLst>
            </p:cNvPr>
            <p:cNvSpPr/>
            <p:nvPr/>
          </p:nvSpPr>
          <p:spPr>
            <a:xfrm>
              <a:off x="7822071" y="1635128"/>
              <a:ext cx="37100" cy="7910"/>
            </a:xfrm>
            <a:custGeom>
              <a:avLst/>
              <a:gdLst/>
              <a:ahLst/>
              <a:cxnLst/>
              <a:rect l="l" t="t" r="r" b="b"/>
              <a:pathLst>
                <a:path w="591" h="126" extrusionOk="0">
                  <a:moveTo>
                    <a:pt x="0" y="0"/>
                  </a:moveTo>
                  <a:lnTo>
                    <a:pt x="0" y="126"/>
                  </a:lnTo>
                  <a:lnTo>
                    <a:pt x="590" y="126"/>
                  </a:lnTo>
                  <a:lnTo>
                    <a:pt x="590" y="0"/>
                  </a:ln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8" name="Google Shape;7073;p115">
              <a:extLst>
                <a:ext uri="{FF2B5EF4-FFF2-40B4-BE49-F238E27FC236}">
                  <a16:creationId xmlns:a16="http://schemas.microsoft.com/office/drawing/2014/main" id="{E6AFED91-43CF-042F-C15C-968CA7FBD411}"/>
                </a:ext>
              </a:extLst>
            </p:cNvPr>
            <p:cNvSpPr/>
            <p:nvPr/>
          </p:nvSpPr>
          <p:spPr>
            <a:xfrm>
              <a:off x="7739584" y="1639020"/>
              <a:ext cx="45512" cy="29693"/>
            </a:xfrm>
            <a:custGeom>
              <a:avLst/>
              <a:gdLst/>
              <a:ahLst/>
              <a:cxnLst/>
              <a:rect l="l" t="t" r="r" b="b"/>
              <a:pathLst>
                <a:path w="725" h="473" extrusionOk="0">
                  <a:moveTo>
                    <a:pt x="716" y="394"/>
                  </a:moveTo>
                  <a:cubicBezTo>
                    <a:pt x="724" y="473"/>
                    <a:pt x="575" y="473"/>
                    <a:pt x="583" y="394"/>
                  </a:cubicBezTo>
                  <a:cubicBezTo>
                    <a:pt x="583" y="339"/>
                    <a:pt x="559" y="276"/>
                    <a:pt x="520" y="237"/>
                  </a:cubicBezTo>
                  <a:lnTo>
                    <a:pt x="520" y="237"/>
                  </a:lnTo>
                  <a:cubicBezTo>
                    <a:pt x="473" y="198"/>
                    <a:pt x="418" y="174"/>
                    <a:pt x="362" y="174"/>
                  </a:cubicBezTo>
                  <a:cubicBezTo>
                    <a:pt x="300" y="174"/>
                    <a:pt x="244" y="198"/>
                    <a:pt x="205" y="237"/>
                  </a:cubicBezTo>
                  <a:lnTo>
                    <a:pt x="205" y="237"/>
                  </a:lnTo>
                  <a:cubicBezTo>
                    <a:pt x="166" y="276"/>
                    <a:pt x="142" y="339"/>
                    <a:pt x="142" y="394"/>
                  </a:cubicBezTo>
                  <a:cubicBezTo>
                    <a:pt x="142" y="434"/>
                    <a:pt x="111" y="465"/>
                    <a:pt x="71" y="465"/>
                  </a:cubicBezTo>
                  <a:cubicBezTo>
                    <a:pt x="32" y="465"/>
                    <a:pt x="1" y="434"/>
                    <a:pt x="1" y="394"/>
                  </a:cubicBezTo>
                  <a:cubicBezTo>
                    <a:pt x="1" y="300"/>
                    <a:pt x="40" y="205"/>
                    <a:pt x="111" y="143"/>
                  </a:cubicBezTo>
                  <a:lnTo>
                    <a:pt x="111" y="143"/>
                  </a:lnTo>
                  <a:cubicBezTo>
                    <a:pt x="244" y="1"/>
                    <a:pt x="473" y="1"/>
                    <a:pt x="614" y="143"/>
                  </a:cubicBezTo>
                  <a:lnTo>
                    <a:pt x="614" y="143"/>
                  </a:lnTo>
                  <a:cubicBezTo>
                    <a:pt x="677" y="205"/>
                    <a:pt x="716" y="300"/>
                    <a:pt x="716" y="394"/>
                  </a:cubicBez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9" name="Google Shape;7074;p115">
              <a:extLst>
                <a:ext uri="{FF2B5EF4-FFF2-40B4-BE49-F238E27FC236}">
                  <a16:creationId xmlns:a16="http://schemas.microsoft.com/office/drawing/2014/main" id="{3AFDEAF3-8976-E212-8E25-DEF0A077BD2B}"/>
                </a:ext>
              </a:extLst>
            </p:cNvPr>
            <p:cNvSpPr/>
            <p:nvPr/>
          </p:nvSpPr>
          <p:spPr>
            <a:xfrm>
              <a:off x="7608256" y="1639020"/>
              <a:ext cx="45951" cy="29693"/>
            </a:xfrm>
            <a:custGeom>
              <a:avLst/>
              <a:gdLst/>
              <a:ahLst/>
              <a:cxnLst/>
              <a:rect l="l" t="t" r="r" b="b"/>
              <a:pathLst>
                <a:path w="732" h="473" extrusionOk="0">
                  <a:moveTo>
                    <a:pt x="716" y="394"/>
                  </a:moveTo>
                  <a:cubicBezTo>
                    <a:pt x="732" y="473"/>
                    <a:pt x="575" y="473"/>
                    <a:pt x="583" y="394"/>
                  </a:cubicBezTo>
                  <a:cubicBezTo>
                    <a:pt x="583" y="339"/>
                    <a:pt x="559" y="276"/>
                    <a:pt x="520" y="237"/>
                  </a:cubicBezTo>
                  <a:lnTo>
                    <a:pt x="520" y="237"/>
                  </a:lnTo>
                  <a:cubicBezTo>
                    <a:pt x="433" y="150"/>
                    <a:pt x="292" y="150"/>
                    <a:pt x="205" y="237"/>
                  </a:cubicBezTo>
                  <a:lnTo>
                    <a:pt x="205" y="237"/>
                  </a:lnTo>
                  <a:cubicBezTo>
                    <a:pt x="166" y="276"/>
                    <a:pt x="142" y="339"/>
                    <a:pt x="142" y="394"/>
                  </a:cubicBezTo>
                  <a:cubicBezTo>
                    <a:pt x="142" y="434"/>
                    <a:pt x="111" y="465"/>
                    <a:pt x="71" y="465"/>
                  </a:cubicBezTo>
                  <a:cubicBezTo>
                    <a:pt x="32" y="465"/>
                    <a:pt x="1" y="434"/>
                    <a:pt x="1" y="394"/>
                  </a:cubicBezTo>
                  <a:cubicBezTo>
                    <a:pt x="1" y="300"/>
                    <a:pt x="40" y="205"/>
                    <a:pt x="111" y="143"/>
                  </a:cubicBezTo>
                  <a:lnTo>
                    <a:pt x="111" y="143"/>
                  </a:lnTo>
                  <a:cubicBezTo>
                    <a:pt x="252" y="1"/>
                    <a:pt x="480" y="1"/>
                    <a:pt x="614" y="143"/>
                  </a:cubicBezTo>
                  <a:lnTo>
                    <a:pt x="614" y="143"/>
                  </a:lnTo>
                  <a:cubicBezTo>
                    <a:pt x="685" y="205"/>
                    <a:pt x="716" y="300"/>
                    <a:pt x="716" y="394"/>
                  </a:cubicBezTo>
                  <a:close/>
                </a:path>
              </a:pathLst>
            </a:custGeom>
            <a:solidFill>
              <a:srgbClr val="302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83" name="Google Shape;7085;p116">
            <a:extLst>
              <a:ext uri="{FF2B5EF4-FFF2-40B4-BE49-F238E27FC236}">
                <a16:creationId xmlns:a16="http://schemas.microsoft.com/office/drawing/2014/main" id="{E40FCD8D-C5E4-DD70-DEEB-4AD8950F6967}"/>
              </a:ext>
            </a:extLst>
          </p:cNvPr>
          <p:cNvGrpSpPr/>
          <p:nvPr/>
        </p:nvGrpSpPr>
        <p:grpSpPr>
          <a:xfrm>
            <a:off x="2312474" y="1653264"/>
            <a:ext cx="2233250" cy="2022695"/>
            <a:chOff x="978680" y="1984057"/>
            <a:chExt cx="2233250" cy="2135573"/>
          </a:xfrm>
          <a:solidFill>
            <a:schemeClr val="tx1">
              <a:lumMod val="85000"/>
              <a:alpha val="9000"/>
            </a:schemeClr>
          </a:solidFill>
        </p:grpSpPr>
        <p:sp>
          <p:nvSpPr>
            <p:cNvPr id="1884" name="Google Shape;7086;p116">
              <a:extLst>
                <a:ext uri="{FF2B5EF4-FFF2-40B4-BE49-F238E27FC236}">
                  <a16:creationId xmlns:a16="http://schemas.microsoft.com/office/drawing/2014/main" id="{2A3AA884-79B5-0666-1DBC-FADA1CE35C2D}"/>
                </a:ext>
              </a:extLst>
            </p:cNvPr>
            <p:cNvSpPr/>
            <p:nvPr/>
          </p:nvSpPr>
          <p:spPr>
            <a:xfrm>
              <a:off x="1272078" y="2292997"/>
              <a:ext cx="1614268" cy="1038940"/>
            </a:xfrm>
            <a:custGeom>
              <a:avLst/>
              <a:gdLst/>
              <a:ahLst/>
              <a:cxnLst/>
              <a:rect l="l" t="t" r="r" b="b"/>
              <a:pathLst>
                <a:path w="87971" h="56618" extrusionOk="0">
                  <a:moveTo>
                    <a:pt x="3550" y="1"/>
                  </a:moveTo>
                  <a:cubicBezTo>
                    <a:pt x="1574" y="1"/>
                    <a:pt x="1" y="1573"/>
                    <a:pt x="1" y="3549"/>
                  </a:cubicBezTo>
                  <a:lnTo>
                    <a:pt x="1" y="53069"/>
                  </a:lnTo>
                  <a:cubicBezTo>
                    <a:pt x="1" y="55025"/>
                    <a:pt x="1574" y="56617"/>
                    <a:pt x="3550" y="56617"/>
                  </a:cubicBezTo>
                  <a:lnTo>
                    <a:pt x="84422" y="56617"/>
                  </a:lnTo>
                  <a:cubicBezTo>
                    <a:pt x="86377" y="56617"/>
                    <a:pt x="87970" y="55025"/>
                    <a:pt x="87970" y="53069"/>
                  </a:cubicBezTo>
                  <a:lnTo>
                    <a:pt x="87970" y="3549"/>
                  </a:lnTo>
                  <a:cubicBezTo>
                    <a:pt x="87970" y="1573"/>
                    <a:pt x="86377" y="1"/>
                    <a:pt x="844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5" name="Google Shape;7087;p116">
              <a:extLst>
                <a:ext uri="{FF2B5EF4-FFF2-40B4-BE49-F238E27FC236}">
                  <a16:creationId xmlns:a16="http://schemas.microsoft.com/office/drawing/2014/main" id="{7D03B698-14DB-54E9-C3C5-6FC6669CA605}"/>
                </a:ext>
              </a:extLst>
            </p:cNvPr>
            <p:cNvSpPr/>
            <p:nvPr/>
          </p:nvSpPr>
          <p:spPr>
            <a:xfrm>
              <a:off x="1269858" y="2290777"/>
              <a:ext cx="1618709" cy="1043381"/>
            </a:xfrm>
            <a:custGeom>
              <a:avLst/>
              <a:gdLst/>
              <a:ahLst/>
              <a:cxnLst/>
              <a:rect l="l" t="t" r="r" b="b"/>
              <a:pathLst>
                <a:path w="88213" h="56860" extrusionOk="0">
                  <a:moveTo>
                    <a:pt x="84543" y="243"/>
                  </a:moveTo>
                  <a:cubicBezTo>
                    <a:pt x="86418" y="243"/>
                    <a:pt x="87950" y="1775"/>
                    <a:pt x="87970" y="3670"/>
                  </a:cubicBezTo>
                  <a:lnTo>
                    <a:pt x="87970" y="53190"/>
                  </a:lnTo>
                  <a:cubicBezTo>
                    <a:pt x="87950" y="55065"/>
                    <a:pt x="86418" y="56597"/>
                    <a:pt x="84543" y="56617"/>
                  </a:cubicBezTo>
                  <a:lnTo>
                    <a:pt x="3671" y="56617"/>
                  </a:lnTo>
                  <a:cubicBezTo>
                    <a:pt x="1775" y="56597"/>
                    <a:pt x="243" y="55065"/>
                    <a:pt x="243" y="53190"/>
                  </a:cubicBezTo>
                  <a:lnTo>
                    <a:pt x="243" y="3670"/>
                  </a:lnTo>
                  <a:cubicBezTo>
                    <a:pt x="243" y="1775"/>
                    <a:pt x="1775" y="243"/>
                    <a:pt x="3671" y="243"/>
                  </a:cubicBezTo>
                  <a:close/>
                  <a:moveTo>
                    <a:pt x="3671" y="1"/>
                  </a:moveTo>
                  <a:cubicBezTo>
                    <a:pt x="1634" y="1"/>
                    <a:pt x="1" y="1634"/>
                    <a:pt x="1" y="3670"/>
                  </a:cubicBezTo>
                  <a:lnTo>
                    <a:pt x="1" y="53190"/>
                  </a:lnTo>
                  <a:cubicBezTo>
                    <a:pt x="1" y="55206"/>
                    <a:pt x="1634" y="56859"/>
                    <a:pt x="3671" y="56859"/>
                  </a:cubicBezTo>
                  <a:lnTo>
                    <a:pt x="84543" y="56859"/>
                  </a:lnTo>
                  <a:cubicBezTo>
                    <a:pt x="86559" y="56859"/>
                    <a:pt x="88212" y="55206"/>
                    <a:pt x="88212" y="53190"/>
                  </a:cubicBezTo>
                  <a:lnTo>
                    <a:pt x="88212" y="3670"/>
                  </a:lnTo>
                  <a:cubicBezTo>
                    <a:pt x="88212" y="1634"/>
                    <a:pt x="86559" y="1"/>
                    <a:pt x="845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6" name="Google Shape;7088;p116">
              <a:extLst>
                <a:ext uri="{FF2B5EF4-FFF2-40B4-BE49-F238E27FC236}">
                  <a16:creationId xmlns:a16="http://schemas.microsoft.com/office/drawing/2014/main" id="{67A9F876-E0CD-823C-01C4-12F104AA8BE8}"/>
                </a:ext>
              </a:extLst>
            </p:cNvPr>
            <p:cNvSpPr/>
            <p:nvPr/>
          </p:nvSpPr>
          <p:spPr>
            <a:xfrm>
              <a:off x="1262830" y="2283749"/>
              <a:ext cx="1632765" cy="1057437"/>
            </a:xfrm>
            <a:custGeom>
              <a:avLst/>
              <a:gdLst/>
              <a:ahLst/>
              <a:cxnLst/>
              <a:rect l="l" t="t" r="r" b="b"/>
              <a:pathLst>
                <a:path w="88979" h="57626" extrusionOk="0">
                  <a:moveTo>
                    <a:pt x="84926" y="3529"/>
                  </a:moveTo>
                  <a:cubicBezTo>
                    <a:pt x="85208" y="3529"/>
                    <a:pt x="85450" y="3771"/>
                    <a:pt x="85450" y="4053"/>
                  </a:cubicBezTo>
                  <a:lnTo>
                    <a:pt x="85450" y="53573"/>
                  </a:lnTo>
                  <a:cubicBezTo>
                    <a:pt x="85450" y="53855"/>
                    <a:pt x="85208" y="54097"/>
                    <a:pt x="84926" y="54097"/>
                  </a:cubicBezTo>
                  <a:lnTo>
                    <a:pt x="4054" y="54097"/>
                  </a:lnTo>
                  <a:cubicBezTo>
                    <a:pt x="3912" y="54097"/>
                    <a:pt x="3791" y="54036"/>
                    <a:pt x="3691" y="53936"/>
                  </a:cubicBezTo>
                  <a:cubicBezTo>
                    <a:pt x="3590" y="53835"/>
                    <a:pt x="3529" y="53714"/>
                    <a:pt x="3529" y="53573"/>
                  </a:cubicBezTo>
                  <a:lnTo>
                    <a:pt x="3529" y="4053"/>
                  </a:lnTo>
                  <a:cubicBezTo>
                    <a:pt x="3529" y="3912"/>
                    <a:pt x="3570" y="3771"/>
                    <a:pt x="3691" y="3690"/>
                  </a:cubicBezTo>
                  <a:cubicBezTo>
                    <a:pt x="3771" y="3590"/>
                    <a:pt x="3912" y="3529"/>
                    <a:pt x="4054" y="3529"/>
                  </a:cubicBezTo>
                  <a:close/>
                  <a:moveTo>
                    <a:pt x="4054" y="1"/>
                  </a:moveTo>
                  <a:cubicBezTo>
                    <a:pt x="1815" y="1"/>
                    <a:pt x="1" y="1815"/>
                    <a:pt x="1" y="4053"/>
                  </a:cubicBezTo>
                  <a:lnTo>
                    <a:pt x="1" y="53573"/>
                  </a:lnTo>
                  <a:cubicBezTo>
                    <a:pt x="1" y="55811"/>
                    <a:pt x="1815" y="57625"/>
                    <a:pt x="4054" y="57625"/>
                  </a:cubicBezTo>
                  <a:lnTo>
                    <a:pt x="83655" y="57625"/>
                  </a:lnTo>
                  <a:lnTo>
                    <a:pt x="86176" y="57424"/>
                  </a:lnTo>
                  <a:cubicBezTo>
                    <a:pt x="87849" y="56879"/>
                    <a:pt x="88978" y="55327"/>
                    <a:pt x="88978" y="53573"/>
                  </a:cubicBezTo>
                  <a:lnTo>
                    <a:pt x="88978" y="4053"/>
                  </a:lnTo>
                  <a:cubicBezTo>
                    <a:pt x="88978" y="1815"/>
                    <a:pt x="87164" y="1"/>
                    <a:pt x="849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7" name="Google Shape;7089;p116">
              <a:extLst>
                <a:ext uri="{FF2B5EF4-FFF2-40B4-BE49-F238E27FC236}">
                  <a16:creationId xmlns:a16="http://schemas.microsoft.com/office/drawing/2014/main" id="{528F0B56-DF52-AED8-3C5D-FB443982134C}"/>
                </a:ext>
              </a:extLst>
            </p:cNvPr>
            <p:cNvSpPr/>
            <p:nvPr/>
          </p:nvSpPr>
          <p:spPr>
            <a:xfrm>
              <a:off x="1260610" y="2281529"/>
              <a:ext cx="1637205" cy="1061878"/>
            </a:xfrm>
            <a:custGeom>
              <a:avLst/>
              <a:gdLst/>
              <a:ahLst/>
              <a:cxnLst/>
              <a:rect l="l" t="t" r="r" b="b"/>
              <a:pathLst>
                <a:path w="89221" h="57868" extrusionOk="0">
                  <a:moveTo>
                    <a:pt x="85047" y="3771"/>
                  </a:moveTo>
                  <a:cubicBezTo>
                    <a:pt x="85147" y="3771"/>
                    <a:pt x="85248" y="3811"/>
                    <a:pt x="85329" y="3892"/>
                  </a:cubicBezTo>
                  <a:cubicBezTo>
                    <a:pt x="85389" y="3973"/>
                    <a:pt x="85430" y="4074"/>
                    <a:pt x="85450" y="4174"/>
                  </a:cubicBezTo>
                  <a:lnTo>
                    <a:pt x="85450" y="53694"/>
                  </a:lnTo>
                  <a:cubicBezTo>
                    <a:pt x="85450" y="53795"/>
                    <a:pt x="85389" y="53895"/>
                    <a:pt x="85329" y="53976"/>
                  </a:cubicBezTo>
                  <a:cubicBezTo>
                    <a:pt x="85248" y="54037"/>
                    <a:pt x="85147" y="54097"/>
                    <a:pt x="85047" y="54097"/>
                  </a:cubicBezTo>
                  <a:lnTo>
                    <a:pt x="4175" y="54097"/>
                  </a:lnTo>
                  <a:cubicBezTo>
                    <a:pt x="4074" y="54097"/>
                    <a:pt x="3973" y="54057"/>
                    <a:pt x="3892" y="53976"/>
                  </a:cubicBezTo>
                  <a:cubicBezTo>
                    <a:pt x="3812" y="53895"/>
                    <a:pt x="3771" y="53795"/>
                    <a:pt x="3771" y="53694"/>
                  </a:cubicBezTo>
                  <a:lnTo>
                    <a:pt x="3771" y="4174"/>
                  </a:lnTo>
                  <a:cubicBezTo>
                    <a:pt x="3771" y="4074"/>
                    <a:pt x="3812" y="3973"/>
                    <a:pt x="3892" y="3892"/>
                  </a:cubicBezTo>
                  <a:cubicBezTo>
                    <a:pt x="3973" y="3811"/>
                    <a:pt x="4074" y="3771"/>
                    <a:pt x="4175" y="3771"/>
                  </a:cubicBezTo>
                  <a:close/>
                  <a:moveTo>
                    <a:pt x="4175" y="3529"/>
                  </a:moveTo>
                  <a:cubicBezTo>
                    <a:pt x="3812" y="3529"/>
                    <a:pt x="3509" y="3811"/>
                    <a:pt x="3509" y="4174"/>
                  </a:cubicBezTo>
                  <a:lnTo>
                    <a:pt x="3509" y="53694"/>
                  </a:lnTo>
                  <a:cubicBezTo>
                    <a:pt x="3509" y="53855"/>
                    <a:pt x="3590" y="54037"/>
                    <a:pt x="3711" y="54157"/>
                  </a:cubicBezTo>
                  <a:cubicBezTo>
                    <a:pt x="3832" y="54278"/>
                    <a:pt x="3993" y="54339"/>
                    <a:pt x="4175" y="54339"/>
                  </a:cubicBezTo>
                  <a:lnTo>
                    <a:pt x="85047" y="54339"/>
                  </a:lnTo>
                  <a:cubicBezTo>
                    <a:pt x="85389" y="54339"/>
                    <a:pt x="85692" y="54057"/>
                    <a:pt x="85692" y="53694"/>
                  </a:cubicBezTo>
                  <a:lnTo>
                    <a:pt x="85692" y="4174"/>
                  </a:lnTo>
                  <a:cubicBezTo>
                    <a:pt x="85692" y="3811"/>
                    <a:pt x="85389" y="3529"/>
                    <a:pt x="85047" y="3529"/>
                  </a:cubicBezTo>
                  <a:close/>
                  <a:moveTo>
                    <a:pt x="85047" y="243"/>
                  </a:moveTo>
                  <a:cubicBezTo>
                    <a:pt x="87204" y="243"/>
                    <a:pt x="88958" y="1997"/>
                    <a:pt x="88978" y="4174"/>
                  </a:cubicBezTo>
                  <a:lnTo>
                    <a:pt x="88978" y="53694"/>
                  </a:lnTo>
                  <a:cubicBezTo>
                    <a:pt x="88978" y="55387"/>
                    <a:pt x="87889" y="56879"/>
                    <a:pt x="86276" y="57424"/>
                  </a:cubicBezTo>
                  <a:lnTo>
                    <a:pt x="83776" y="57625"/>
                  </a:lnTo>
                  <a:lnTo>
                    <a:pt x="4175" y="57625"/>
                  </a:lnTo>
                  <a:cubicBezTo>
                    <a:pt x="1997" y="57605"/>
                    <a:pt x="243" y="55851"/>
                    <a:pt x="243" y="53694"/>
                  </a:cubicBezTo>
                  <a:lnTo>
                    <a:pt x="243" y="4174"/>
                  </a:lnTo>
                  <a:cubicBezTo>
                    <a:pt x="243" y="2017"/>
                    <a:pt x="1997" y="243"/>
                    <a:pt x="4175" y="243"/>
                  </a:cubicBezTo>
                  <a:close/>
                  <a:moveTo>
                    <a:pt x="4175" y="1"/>
                  </a:moveTo>
                  <a:cubicBezTo>
                    <a:pt x="1856" y="1"/>
                    <a:pt x="1" y="1876"/>
                    <a:pt x="1" y="4174"/>
                  </a:cubicBezTo>
                  <a:lnTo>
                    <a:pt x="1" y="53694"/>
                  </a:lnTo>
                  <a:cubicBezTo>
                    <a:pt x="1" y="55992"/>
                    <a:pt x="1856" y="57867"/>
                    <a:pt x="4175" y="57867"/>
                  </a:cubicBezTo>
                  <a:lnTo>
                    <a:pt x="83796" y="57867"/>
                  </a:lnTo>
                  <a:lnTo>
                    <a:pt x="86317" y="57666"/>
                  </a:lnTo>
                  <a:lnTo>
                    <a:pt x="86337" y="57666"/>
                  </a:lnTo>
                  <a:cubicBezTo>
                    <a:pt x="88051" y="57101"/>
                    <a:pt x="89220" y="55488"/>
                    <a:pt x="89220" y="53694"/>
                  </a:cubicBezTo>
                  <a:lnTo>
                    <a:pt x="89220" y="4174"/>
                  </a:lnTo>
                  <a:cubicBezTo>
                    <a:pt x="89220" y="1876"/>
                    <a:pt x="87345" y="1"/>
                    <a:pt x="850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8" name="Google Shape;7090;p116">
              <a:extLst>
                <a:ext uri="{FF2B5EF4-FFF2-40B4-BE49-F238E27FC236}">
                  <a16:creationId xmlns:a16="http://schemas.microsoft.com/office/drawing/2014/main" id="{74712A74-5E12-9016-96B6-129D70702654}"/>
                </a:ext>
              </a:extLst>
            </p:cNvPr>
            <p:cNvSpPr/>
            <p:nvPr/>
          </p:nvSpPr>
          <p:spPr>
            <a:xfrm>
              <a:off x="1295016" y="2315935"/>
              <a:ext cx="1568008" cy="992698"/>
            </a:xfrm>
            <a:custGeom>
              <a:avLst/>
              <a:gdLst/>
              <a:ahLst/>
              <a:cxnLst/>
              <a:rect l="l" t="t" r="r" b="b"/>
              <a:pathLst>
                <a:path w="85450" h="54098" extrusionOk="0">
                  <a:moveTo>
                    <a:pt x="2300" y="1"/>
                  </a:moveTo>
                  <a:cubicBezTo>
                    <a:pt x="1029" y="1"/>
                    <a:pt x="1" y="1029"/>
                    <a:pt x="1" y="2299"/>
                  </a:cubicBezTo>
                  <a:lnTo>
                    <a:pt x="1" y="51819"/>
                  </a:lnTo>
                  <a:cubicBezTo>
                    <a:pt x="1" y="53089"/>
                    <a:pt x="1029" y="54097"/>
                    <a:pt x="2300" y="54097"/>
                  </a:cubicBezTo>
                  <a:lnTo>
                    <a:pt x="83172" y="54097"/>
                  </a:lnTo>
                  <a:cubicBezTo>
                    <a:pt x="84442" y="54097"/>
                    <a:pt x="85450" y="53089"/>
                    <a:pt x="85450" y="51819"/>
                  </a:cubicBezTo>
                  <a:lnTo>
                    <a:pt x="85450" y="2299"/>
                  </a:lnTo>
                  <a:cubicBezTo>
                    <a:pt x="85450" y="1029"/>
                    <a:pt x="84442" y="1"/>
                    <a:pt x="831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9" name="Google Shape;7091;p116">
              <a:extLst>
                <a:ext uri="{FF2B5EF4-FFF2-40B4-BE49-F238E27FC236}">
                  <a16:creationId xmlns:a16="http://schemas.microsoft.com/office/drawing/2014/main" id="{FC180572-50A1-D4A4-2BD7-56836BF22DDD}"/>
                </a:ext>
              </a:extLst>
            </p:cNvPr>
            <p:cNvSpPr/>
            <p:nvPr/>
          </p:nvSpPr>
          <p:spPr>
            <a:xfrm>
              <a:off x="1292795" y="2313714"/>
              <a:ext cx="1572834" cy="997506"/>
            </a:xfrm>
            <a:custGeom>
              <a:avLst/>
              <a:gdLst/>
              <a:ahLst/>
              <a:cxnLst/>
              <a:rect l="l" t="t" r="r" b="b"/>
              <a:pathLst>
                <a:path w="85713" h="54360" extrusionOk="0">
                  <a:moveTo>
                    <a:pt x="83293" y="263"/>
                  </a:moveTo>
                  <a:cubicBezTo>
                    <a:pt x="84482" y="263"/>
                    <a:pt x="85450" y="1231"/>
                    <a:pt x="85450" y="2420"/>
                  </a:cubicBezTo>
                  <a:lnTo>
                    <a:pt x="85450" y="51940"/>
                  </a:lnTo>
                  <a:cubicBezTo>
                    <a:pt x="85450" y="53129"/>
                    <a:pt x="84482" y="54097"/>
                    <a:pt x="83293" y="54097"/>
                  </a:cubicBezTo>
                  <a:lnTo>
                    <a:pt x="2421" y="54097"/>
                  </a:lnTo>
                  <a:cubicBezTo>
                    <a:pt x="1231" y="54097"/>
                    <a:pt x="263" y="53129"/>
                    <a:pt x="263" y="51940"/>
                  </a:cubicBezTo>
                  <a:lnTo>
                    <a:pt x="263" y="2420"/>
                  </a:lnTo>
                  <a:cubicBezTo>
                    <a:pt x="263" y="1231"/>
                    <a:pt x="1231" y="263"/>
                    <a:pt x="2421" y="263"/>
                  </a:cubicBezTo>
                  <a:close/>
                  <a:moveTo>
                    <a:pt x="2421" y="1"/>
                  </a:moveTo>
                  <a:cubicBezTo>
                    <a:pt x="1090" y="1"/>
                    <a:pt x="1" y="1090"/>
                    <a:pt x="1" y="2420"/>
                  </a:cubicBezTo>
                  <a:lnTo>
                    <a:pt x="1" y="51940"/>
                  </a:lnTo>
                  <a:cubicBezTo>
                    <a:pt x="1" y="53270"/>
                    <a:pt x="1090" y="54339"/>
                    <a:pt x="2421" y="54359"/>
                  </a:cubicBezTo>
                  <a:lnTo>
                    <a:pt x="83293" y="54359"/>
                  </a:lnTo>
                  <a:cubicBezTo>
                    <a:pt x="84623" y="54339"/>
                    <a:pt x="85692" y="53270"/>
                    <a:pt x="85712" y="51940"/>
                  </a:cubicBezTo>
                  <a:lnTo>
                    <a:pt x="85712" y="2420"/>
                  </a:lnTo>
                  <a:cubicBezTo>
                    <a:pt x="85712" y="1090"/>
                    <a:pt x="84623" y="1"/>
                    <a:pt x="83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0" name="Google Shape;7092;p116">
              <a:extLst>
                <a:ext uri="{FF2B5EF4-FFF2-40B4-BE49-F238E27FC236}">
                  <a16:creationId xmlns:a16="http://schemas.microsoft.com/office/drawing/2014/main" id="{9A99B3C8-EAD3-5364-1C5D-0DCFB7F1CBA4}"/>
                </a:ext>
              </a:extLst>
            </p:cNvPr>
            <p:cNvSpPr/>
            <p:nvPr/>
          </p:nvSpPr>
          <p:spPr>
            <a:xfrm>
              <a:off x="1285767" y="2306686"/>
              <a:ext cx="1586523" cy="1011195"/>
            </a:xfrm>
            <a:custGeom>
              <a:avLst/>
              <a:gdLst/>
              <a:ahLst/>
              <a:cxnLst/>
              <a:rect l="l" t="t" r="r" b="b"/>
              <a:pathLst>
                <a:path w="86459" h="55106" extrusionOk="0">
                  <a:moveTo>
                    <a:pt x="83676" y="1009"/>
                  </a:moveTo>
                  <a:cubicBezTo>
                    <a:pt x="84664" y="1009"/>
                    <a:pt x="85450" y="1815"/>
                    <a:pt x="85450" y="2803"/>
                  </a:cubicBezTo>
                  <a:lnTo>
                    <a:pt x="85450" y="52323"/>
                  </a:lnTo>
                  <a:cubicBezTo>
                    <a:pt x="85450" y="53311"/>
                    <a:pt x="84664" y="54097"/>
                    <a:pt x="83676" y="54097"/>
                  </a:cubicBezTo>
                  <a:lnTo>
                    <a:pt x="2804" y="54097"/>
                  </a:lnTo>
                  <a:cubicBezTo>
                    <a:pt x="1816" y="54097"/>
                    <a:pt x="1009" y="53311"/>
                    <a:pt x="1009" y="52323"/>
                  </a:cubicBezTo>
                  <a:lnTo>
                    <a:pt x="1009" y="2803"/>
                  </a:lnTo>
                  <a:cubicBezTo>
                    <a:pt x="1009" y="1815"/>
                    <a:pt x="1816" y="1009"/>
                    <a:pt x="2804" y="1009"/>
                  </a:cubicBezTo>
                  <a:close/>
                  <a:moveTo>
                    <a:pt x="2804" y="1"/>
                  </a:moveTo>
                  <a:cubicBezTo>
                    <a:pt x="1251" y="1"/>
                    <a:pt x="1" y="1271"/>
                    <a:pt x="1" y="2803"/>
                  </a:cubicBezTo>
                  <a:lnTo>
                    <a:pt x="1" y="52323"/>
                  </a:lnTo>
                  <a:cubicBezTo>
                    <a:pt x="1" y="53855"/>
                    <a:pt x="1251" y="55105"/>
                    <a:pt x="2804" y="55105"/>
                  </a:cubicBezTo>
                  <a:lnTo>
                    <a:pt x="83676" y="55105"/>
                  </a:lnTo>
                  <a:cubicBezTo>
                    <a:pt x="85208" y="55105"/>
                    <a:pt x="86458" y="53855"/>
                    <a:pt x="86458" y="52323"/>
                  </a:cubicBezTo>
                  <a:lnTo>
                    <a:pt x="86458" y="2803"/>
                  </a:lnTo>
                  <a:cubicBezTo>
                    <a:pt x="86458" y="1271"/>
                    <a:pt x="85208" y="1"/>
                    <a:pt x="836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1" name="Google Shape;7093;p116">
              <a:extLst>
                <a:ext uri="{FF2B5EF4-FFF2-40B4-BE49-F238E27FC236}">
                  <a16:creationId xmlns:a16="http://schemas.microsoft.com/office/drawing/2014/main" id="{602CA49B-69A1-4C52-E47D-4A1EDC59E486}"/>
                </a:ext>
              </a:extLst>
            </p:cNvPr>
            <p:cNvSpPr/>
            <p:nvPr/>
          </p:nvSpPr>
          <p:spPr>
            <a:xfrm>
              <a:off x="1283547" y="2304466"/>
              <a:ext cx="1591330" cy="1016003"/>
            </a:xfrm>
            <a:custGeom>
              <a:avLst/>
              <a:gdLst/>
              <a:ahLst/>
              <a:cxnLst/>
              <a:rect l="l" t="t" r="r" b="b"/>
              <a:pathLst>
                <a:path w="86721" h="55368" extrusionOk="0">
                  <a:moveTo>
                    <a:pt x="83797" y="1271"/>
                  </a:moveTo>
                  <a:cubicBezTo>
                    <a:pt x="84704" y="1271"/>
                    <a:pt x="85450" y="2017"/>
                    <a:pt x="85450" y="2924"/>
                  </a:cubicBezTo>
                  <a:lnTo>
                    <a:pt x="85450" y="52444"/>
                  </a:lnTo>
                  <a:cubicBezTo>
                    <a:pt x="85450" y="53351"/>
                    <a:pt x="84704" y="54097"/>
                    <a:pt x="83797" y="54097"/>
                  </a:cubicBezTo>
                  <a:lnTo>
                    <a:pt x="2925" y="54097"/>
                  </a:lnTo>
                  <a:cubicBezTo>
                    <a:pt x="1997" y="54097"/>
                    <a:pt x="1271" y="53351"/>
                    <a:pt x="1271" y="52444"/>
                  </a:cubicBezTo>
                  <a:lnTo>
                    <a:pt x="1271" y="2924"/>
                  </a:lnTo>
                  <a:cubicBezTo>
                    <a:pt x="1271" y="2017"/>
                    <a:pt x="1997" y="1271"/>
                    <a:pt x="2925" y="1271"/>
                  </a:cubicBezTo>
                  <a:close/>
                  <a:moveTo>
                    <a:pt x="83797" y="263"/>
                  </a:moveTo>
                  <a:cubicBezTo>
                    <a:pt x="85268" y="263"/>
                    <a:pt x="86458" y="1453"/>
                    <a:pt x="86458" y="2924"/>
                  </a:cubicBezTo>
                  <a:lnTo>
                    <a:pt x="86458" y="52444"/>
                  </a:lnTo>
                  <a:cubicBezTo>
                    <a:pt x="86458" y="53855"/>
                    <a:pt x="85329" y="55025"/>
                    <a:pt x="83918" y="55105"/>
                  </a:cubicBezTo>
                  <a:lnTo>
                    <a:pt x="83918" y="54339"/>
                  </a:lnTo>
                  <a:cubicBezTo>
                    <a:pt x="84926" y="54279"/>
                    <a:pt x="85712" y="53452"/>
                    <a:pt x="85712" y="52444"/>
                  </a:cubicBezTo>
                  <a:lnTo>
                    <a:pt x="85712" y="2924"/>
                  </a:lnTo>
                  <a:cubicBezTo>
                    <a:pt x="85712" y="1876"/>
                    <a:pt x="84845" y="1009"/>
                    <a:pt x="83797" y="1009"/>
                  </a:cubicBezTo>
                  <a:lnTo>
                    <a:pt x="2925" y="1009"/>
                  </a:lnTo>
                  <a:cubicBezTo>
                    <a:pt x="1876" y="1009"/>
                    <a:pt x="1009" y="1876"/>
                    <a:pt x="1009" y="2924"/>
                  </a:cubicBezTo>
                  <a:lnTo>
                    <a:pt x="1009" y="52444"/>
                  </a:lnTo>
                  <a:cubicBezTo>
                    <a:pt x="1009" y="53492"/>
                    <a:pt x="1876" y="54359"/>
                    <a:pt x="2925" y="54359"/>
                  </a:cubicBezTo>
                  <a:lnTo>
                    <a:pt x="83655" y="54359"/>
                  </a:lnTo>
                  <a:lnTo>
                    <a:pt x="83655" y="55105"/>
                  </a:lnTo>
                  <a:lnTo>
                    <a:pt x="2925" y="55105"/>
                  </a:lnTo>
                  <a:cubicBezTo>
                    <a:pt x="1453" y="55105"/>
                    <a:pt x="263" y="53916"/>
                    <a:pt x="263" y="52444"/>
                  </a:cubicBezTo>
                  <a:lnTo>
                    <a:pt x="263" y="2924"/>
                  </a:lnTo>
                  <a:cubicBezTo>
                    <a:pt x="263" y="1453"/>
                    <a:pt x="1453" y="263"/>
                    <a:pt x="2925" y="263"/>
                  </a:cubicBezTo>
                  <a:close/>
                  <a:moveTo>
                    <a:pt x="2925" y="1"/>
                  </a:moveTo>
                  <a:cubicBezTo>
                    <a:pt x="1311" y="1"/>
                    <a:pt x="1" y="1311"/>
                    <a:pt x="1" y="2924"/>
                  </a:cubicBezTo>
                  <a:lnTo>
                    <a:pt x="1" y="52444"/>
                  </a:lnTo>
                  <a:cubicBezTo>
                    <a:pt x="1" y="54057"/>
                    <a:pt x="1311" y="55347"/>
                    <a:pt x="2925" y="55367"/>
                  </a:cubicBezTo>
                  <a:lnTo>
                    <a:pt x="83655" y="55367"/>
                  </a:lnTo>
                  <a:lnTo>
                    <a:pt x="83655" y="55347"/>
                  </a:lnTo>
                  <a:lnTo>
                    <a:pt x="83918" y="55347"/>
                  </a:lnTo>
                  <a:cubicBezTo>
                    <a:pt x="85470" y="55287"/>
                    <a:pt x="86700" y="53996"/>
                    <a:pt x="86720" y="52444"/>
                  </a:cubicBezTo>
                  <a:lnTo>
                    <a:pt x="86720" y="2924"/>
                  </a:lnTo>
                  <a:cubicBezTo>
                    <a:pt x="86700" y="1311"/>
                    <a:pt x="85410" y="1"/>
                    <a:pt x="837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2" name="Google Shape;7094;p116">
              <a:extLst>
                <a:ext uri="{FF2B5EF4-FFF2-40B4-BE49-F238E27FC236}">
                  <a16:creationId xmlns:a16="http://schemas.microsoft.com/office/drawing/2014/main" id="{D3677D7E-50A7-9195-039C-8E86826CA269}"/>
                </a:ext>
              </a:extLst>
            </p:cNvPr>
            <p:cNvSpPr/>
            <p:nvPr/>
          </p:nvSpPr>
          <p:spPr>
            <a:xfrm>
              <a:off x="1318339" y="2339258"/>
              <a:ext cx="1521747" cy="742936"/>
            </a:xfrm>
            <a:custGeom>
              <a:avLst/>
              <a:gdLst/>
              <a:ahLst/>
              <a:cxnLst/>
              <a:rect l="l" t="t" r="r" b="b"/>
              <a:pathLst>
                <a:path w="82929" h="40487" extrusionOk="0">
                  <a:moveTo>
                    <a:pt x="1029" y="0"/>
                  </a:moveTo>
                  <a:cubicBezTo>
                    <a:pt x="464" y="0"/>
                    <a:pt x="0" y="464"/>
                    <a:pt x="0" y="1028"/>
                  </a:cubicBezTo>
                  <a:lnTo>
                    <a:pt x="0" y="33248"/>
                  </a:lnTo>
                  <a:cubicBezTo>
                    <a:pt x="9557" y="37744"/>
                    <a:pt x="22139" y="40487"/>
                    <a:pt x="35930" y="40487"/>
                  </a:cubicBezTo>
                  <a:cubicBezTo>
                    <a:pt x="56032" y="40487"/>
                    <a:pt x="73594" y="34660"/>
                    <a:pt x="82929" y="26030"/>
                  </a:cubicBezTo>
                  <a:lnTo>
                    <a:pt x="82929" y="1028"/>
                  </a:lnTo>
                  <a:cubicBezTo>
                    <a:pt x="82929" y="464"/>
                    <a:pt x="82465" y="0"/>
                    <a:pt x="81901"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3" name="Google Shape;7095;p116">
              <a:extLst>
                <a:ext uri="{FF2B5EF4-FFF2-40B4-BE49-F238E27FC236}">
                  <a16:creationId xmlns:a16="http://schemas.microsoft.com/office/drawing/2014/main" id="{6EAF16B5-CAAF-BA95-BEC3-B0AEE4737851}"/>
                </a:ext>
              </a:extLst>
            </p:cNvPr>
            <p:cNvSpPr/>
            <p:nvPr/>
          </p:nvSpPr>
          <p:spPr>
            <a:xfrm>
              <a:off x="2006867" y="2286336"/>
              <a:ext cx="144690" cy="36278"/>
            </a:xfrm>
            <a:custGeom>
              <a:avLst/>
              <a:gdLst/>
              <a:ahLst/>
              <a:cxnLst/>
              <a:rect l="l" t="t" r="r" b="b"/>
              <a:pathLst>
                <a:path w="7885" h="1977" extrusionOk="0">
                  <a:moveTo>
                    <a:pt x="989" y="1"/>
                  </a:moveTo>
                  <a:cubicBezTo>
                    <a:pt x="444" y="1"/>
                    <a:pt x="1" y="444"/>
                    <a:pt x="1" y="989"/>
                  </a:cubicBezTo>
                  <a:cubicBezTo>
                    <a:pt x="1" y="1533"/>
                    <a:pt x="444" y="1977"/>
                    <a:pt x="989" y="1977"/>
                  </a:cubicBezTo>
                  <a:lnTo>
                    <a:pt x="6896" y="1977"/>
                  </a:lnTo>
                  <a:cubicBezTo>
                    <a:pt x="7441" y="1977"/>
                    <a:pt x="7884" y="1533"/>
                    <a:pt x="7884" y="989"/>
                  </a:cubicBezTo>
                  <a:cubicBezTo>
                    <a:pt x="7884" y="444"/>
                    <a:pt x="7441" y="1"/>
                    <a:pt x="6896"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4" name="Google Shape;7096;p116">
              <a:extLst>
                <a:ext uri="{FF2B5EF4-FFF2-40B4-BE49-F238E27FC236}">
                  <a16:creationId xmlns:a16="http://schemas.microsoft.com/office/drawing/2014/main" id="{50530779-BB98-7F31-0629-2E23DE55B90E}"/>
                </a:ext>
              </a:extLst>
            </p:cNvPr>
            <p:cNvSpPr/>
            <p:nvPr/>
          </p:nvSpPr>
          <p:spPr>
            <a:xfrm>
              <a:off x="2070138" y="2294117"/>
              <a:ext cx="17781" cy="18148"/>
            </a:xfrm>
            <a:custGeom>
              <a:avLst/>
              <a:gdLst/>
              <a:ahLst/>
              <a:cxnLst/>
              <a:rect l="l" t="t" r="r" b="b"/>
              <a:pathLst>
                <a:path w="969" h="989" extrusionOk="0">
                  <a:moveTo>
                    <a:pt x="484" y="0"/>
                  </a:moveTo>
                  <a:cubicBezTo>
                    <a:pt x="222" y="0"/>
                    <a:pt x="1" y="222"/>
                    <a:pt x="1" y="504"/>
                  </a:cubicBezTo>
                  <a:cubicBezTo>
                    <a:pt x="1" y="766"/>
                    <a:pt x="222" y="988"/>
                    <a:pt x="484" y="988"/>
                  </a:cubicBezTo>
                  <a:cubicBezTo>
                    <a:pt x="767" y="988"/>
                    <a:pt x="968" y="766"/>
                    <a:pt x="968" y="504"/>
                  </a:cubicBezTo>
                  <a:cubicBezTo>
                    <a:pt x="968" y="222"/>
                    <a:pt x="767" y="0"/>
                    <a:pt x="48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5" name="Google Shape;7097;p116">
              <a:extLst>
                <a:ext uri="{FF2B5EF4-FFF2-40B4-BE49-F238E27FC236}">
                  <a16:creationId xmlns:a16="http://schemas.microsoft.com/office/drawing/2014/main" id="{40A78E36-6E25-385F-B329-71C535459866}"/>
                </a:ext>
              </a:extLst>
            </p:cNvPr>
            <p:cNvSpPr/>
            <p:nvPr/>
          </p:nvSpPr>
          <p:spPr>
            <a:xfrm>
              <a:off x="2064963" y="2289309"/>
              <a:ext cx="28131" cy="27764"/>
            </a:xfrm>
            <a:custGeom>
              <a:avLst/>
              <a:gdLst/>
              <a:ahLst/>
              <a:cxnLst/>
              <a:rect l="l" t="t" r="r" b="b"/>
              <a:pathLst>
                <a:path w="1533" h="1513" extrusionOk="0">
                  <a:moveTo>
                    <a:pt x="766" y="0"/>
                  </a:moveTo>
                  <a:cubicBezTo>
                    <a:pt x="343" y="0"/>
                    <a:pt x="0" y="343"/>
                    <a:pt x="0" y="766"/>
                  </a:cubicBezTo>
                  <a:cubicBezTo>
                    <a:pt x="0" y="1170"/>
                    <a:pt x="343" y="1512"/>
                    <a:pt x="766" y="1512"/>
                  </a:cubicBezTo>
                  <a:cubicBezTo>
                    <a:pt x="1190" y="1512"/>
                    <a:pt x="1533" y="1170"/>
                    <a:pt x="1533" y="766"/>
                  </a:cubicBezTo>
                  <a:cubicBezTo>
                    <a:pt x="1533" y="343"/>
                    <a:pt x="1190" y="0"/>
                    <a:pt x="766"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6" name="Google Shape;7098;p116">
              <a:extLst>
                <a:ext uri="{FF2B5EF4-FFF2-40B4-BE49-F238E27FC236}">
                  <a16:creationId xmlns:a16="http://schemas.microsoft.com/office/drawing/2014/main" id="{208D31E1-DDDE-0434-494C-04ED8750B148}"/>
                </a:ext>
              </a:extLst>
            </p:cNvPr>
            <p:cNvSpPr/>
            <p:nvPr/>
          </p:nvSpPr>
          <p:spPr>
            <a:xfrm>
              <a:off x="2070138" y="2294117"/>
              <a:ext cx="17781" cy="18148"/>
            </a:xfrm>
            <a:custGeom>
              <a:avLst/>
              <a:gdLst/>
              <a:ahLst/>
              <a:cxnLst/>
              <a:rect l="l" t="t" r="r" b="b"/>
              <a:pathLst>
                <a:path w="969" h="989" extrusionOk="0">
                  <a:moveTo>
                    <a:pt x="484" y="0"/>
                  </a:moveTo>
                  <a:cubicBezTo>
                    <a:pt x="222" y="0"/>
                    <a:pt x="1" y="222"/>
                    <a:pt x="1" y="504"/>
                  </a:cubicBezTo>
                  <a:cubicBezTo>
                    <a:pt x="1" y="766"/>
                    <a:pt x="222" y="988"/>
                    <a:pt x="484" y="988"/>
                  </a:cubicBezTo>
                  <a:cubicBezTo>
                    <a:pt x="767" y="988"/>
                    <a:pt x="968" y="766"/>
                    <a:pt x="968" y="504"/>
                  </a:cubicBezTo>
                  <a:cubicBezTo>
                    <a:pt x="968" y="222"/>
                    <a:pt x="767" y="0"/>
                    <a:pt x="48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7" name="Google Shape;7099;p116">
              <a:extLst>
                <a:ext uri="{FF2B5EF4-FFF2-40B4-BE49-F238E27FC236}">
                  <a16:creationId xmlns:a16="http://schemas.microsoft.com/office/drawing/2014/main" id="{3E4DC9C3-3B52-9F97-BB87-3AC6FF8E084F}"/>
                </a:ext>
              </a:extLst>
            </p:cNvPr>
            <p:cNvSpPr/>
            <p:nvPr/>
          </p:nvSpPr>
          <p:spPr>
            <a:xfrm>
              <a:off x="1775639" y="3690423"/>
              <a:ext cx="610486" cy="189831"/>
            </a:xfrm>
            <a:custGeom>
              <a:avLst/>
              <a:gdLst/>
              <a:ahLst/>
              <a:cxnLst/>
              <a:rect l="l" t="t" r="r" b="b"/>
              <a:pathLst>
                <a:path w="33269" h="10345" extrusionOk="0">
                  <a:moveTo>
                    <a:pt x="2238" y="1"/>
                  </a:moveTo>
                  <a:cubicBezTo>
                    <a:pt x="1008" y="1"/>
                    <a:pt x="0" y="1009"/>
                    <a:pt x="0" y="2259"/>
                  </a:cubicBezTo>
                  <a:lnTo>
                    <a:pt x="0" y="8086"/>
                  </a:lnTo>
                  <a:cubicBezTo>
                    <a:pt x="0" y="9336"/>
                    <a:pt x="1008" y="10344"/>
                    <a:pt x="2238" y="10344"/>
                  </a:cubicBezTo>
                  <a:lnTo>
                    <a:pt x="31010" y="10344"/>
                  </a:lnTo>
                  <a:cubicBezTo>
                    <a:pt x="32260" y="10344"/>
                    <a:pt x="33268" y="9336"/>
                    <a:pt x="33268" y="8086"/>
                  </a:cubicBezTo>
                  <a:lnTo>
                    <a:pt x="33268" y="2259"/>
                  </a:lnTo>
                  <a:cubicBezTo>
                    <a:pt x="33268" y="1009"/>
                    <a:pt x="32260" y="1"/>
                    <a:pt x="31010"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8" name="Google Shape;7100;p116">
              <a:extLst>
                <a:ext uri="{FF2B5EF4-FFF2-40B4-BE49-F238E27FC236}">
                  <a16:creationId xmlns:a16="http://schemas.microsoft.com/office/drawing/2014/main" id="{75DE909E-6491-B4EF-550E-FE4F84B9F1AD}"/>
                </a:ext>
              </a:extLst>
            </p:cNvPr>
            <p:cNvSpPr/>
            <p:nvPr/>
          </p:nvSpPr>
          <p:spPr>
            <a:xfrm>
              <a:off x="1775639" y="3821405"/>
              <a:ext cx="610486" cy="58848"/>
            </a:xfrm>
            <a:custGeom>
              <a:avLst/>
              <a:gdLst/>
              <a:ahLst/>
              <a:cxnLst/>
              <a:rect l="l" t="t" r="r" b="b"/>
              <a:pathLst>
                <a:path w="33269" h="3207" extrusionOk="0">
                  <a:moveTo>
                    <a:pt x="0" y="0"/>
                  </a:moveTo>
                  <a:lnTo>
                    <a:pt x="0" y="948"/>
                  </a:lnTo>
                  <a:cubicBezTo>
                    <a:pt x="0" y="2198"/>
                    <a:pt x="1008" y="3206"/>
                    <a:pt x="2258" y="3206"/>
                  </a:cubicBezTo>
                  <a:lnTo>
                    <a:pt x="31010" y="3206"/>
                  </a:lnTo>
                  <a:cubicBezTo>
                    <a:pt x="32260" y="3206"/>
                    <a:pt x="33268" y="2198"/>
                    <a:pt x="33268" y="948"/>
                  </a:cubicBezTo>
                  <a:lnTo>
                    <a:pt x="33268" y="0"/>
                  </a:lnTo>
                  <a:cubicBezTo>
                    <a:pt x="33268" y="1230"/>
                    <a:pt x="32260" y="2259"/>
                    <a:pt x="31010" y="2259"/>
                  </a:cubicBezTo>
                  <a:lnTo>
                    <a:pt x="2258" y="2259"/>
                  </a:lnTo>
                  <a:cubicBezTo>
                    <a:pt x="1008" y="2259"/>
                    <a:pt x="0" y="1230"/>
                    <a:pt x="0"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9" name="Google Shape;7101;p116">
              <a:extLst>
                <a:ext uri="{FF2B5EF4-FFF2-40B4-BE49-F238E27FC236}">
                  <a16:creationId xmlns:a16="http://schemas.microsoft.com/office/drawing/2014/main" id="{D032466B-108C-F6D6-5603-D19890F8E4EC}"/>
                </a:ext>
              </a:extLst>
            </p:cNvPr>
            <p:cNvSpPr/>
            <p:nvPr/>
          </p:nvSpPr>
          <p:spPr>
            <a:xfrm>
              <a:off x="2007234" y="3341168"/>
              <a:ext cx="143956" cy="416251"/>
            </a:xfrm>
            <a:custGeom>
              <a:avLst/>
              <a:gdLst/>
              <a:ahLst/>
              <a:cxnLst/>
              <a:rect l="l" t="t" r="r" b="b"/>
              <a:pathLst>
                <a:path w="7845" h="22684" extrusionOk="0">
                  <a:moveTo>
                    <a:pt x="1" y="0"/>
                  </a:moveTo>
                  <a:lnTo>
                    <a:pt x="1" y="22683"/>
                  </a:lnTo>
                  <a:lnTo>
                    <a:pt x="7844" y="22683"/>
                  </a:lnTo>
                  <a:lnTo>
                    <a:pt x="7844" y="0"/>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0" name="Google Shape;7102;p116">
              <a:extLst>
                <a:ext uri="{FF2B5EF4-FFF2-40B4-BE49-F238E27FC236}">
                  <a16:creationId xmlns:a16="http://schemas.microsoft.com/office/drawing/2014/main" id="{FE14FB21-3B28-8722-6C9B-FD2E214E5DB4}"/>
                </a:ext>
              </a:extLst>
            </p:cNvPr>
            <p:cNvSpPr/>
            <p:nvPr/>
          </p:nvSpPr>
          <p:spPr>
            <a:xfrm>
              <a:off x="2007234" y="3341168"/>
              <a:ext cx="143956" cy="240880"/>
            </a:xfrm>
            <a:custGeom>
              <a:avLst/>
              <a:gdLst/>
              <a:ahLst/>
              <a:cxnLst/>
              <a:rect l="l" t="t" r="r" b="b"/>
              <a:pathLst>
                <a:path w="7845" h="13127" extrusionOk="0">
                  <a:moveTo>
                    <a:pt x="1" y="0"/>
                  </a:moveTo>
                  <a:lnTo>
                    <a:pt x="1" y="13126"/>
                  </a:lnTo>
                  <a:lnTo>
                    <a:pt x="7844" y="4981"/>
                  </a:lnTo>
                  <a:lnTo>
                    <a:pt x="7844" y="0"/>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1" name="Google Shape;7103;p116">
              <a:extLst>
                <a:ext uri="{FF2B5EF4-FFF2-40B4-BE49-F238E27FC236}">
                  <a16:creationId xmlns:a16="http://schemas.microsoft.com/office/drawing/2014/main" id="{11EF5BCD-4F52-896F-DA0C-75678125D079}"/>
                </a:ext>
              </a:extLst>
            </p:cNvPr>
            <p:cNvSpPr/>
            <p:nvPr/>
          </p:nvSpPr>
          <p:spPr>
            <a:xfrm>
              <a:off x="2424587" y="2023656"/>
              <a:ext cx="680418" cy="540940"/>
            </a:xfrm>
            <a:custGeom>
              <a:avLst/>
              <a:gdLst/>
              <a:ahLst/>
              <a:cxnLst/>
              <a:rect l="l" t="t" r="r" b="b"/>
              <a:pathLst>
                <a:path w="37080" h="29479" extrusionOk="0">
                  <a:moveTo>
                    <a:pt x="24643" y="0"/>
                  </a:moveTo>
                  <a:cubicBezTo>
                    <a:pt x="23490" y="0"/>
                    <a:pt x="22542" y="940"/>
                    <a:pt x="22522" y="2097"/>
                  </a:cubicBezTo>
                  <a:lnTo>
                    <a:pt x="22280" y="2037"/>
                  </a:lnTo>
                  <a:cubicBezTo>
                    <a:pt x="22139" y="2017"/>
                    <a:pt x="21998" y="2017"/>
                    <a:pt x="21857" y="2017"/>
                  </a:cubicBezTo>
                  <a:cubicBezTo>
                    <a:pt x="20848" y="2017"/>
                    <a:pt x="19981" y="2722"/>
                    <a:pt x="19780" y="3710"/>
                  </a:cubicBezTo>
                  <a:lnTo>
                    <a:pt x="19538" y="4940"/>
                  </a:lnTo>
                  <a:cubicBezTo>
                    <a:pt x="19377" y="4900"/>
                    <a:pt x="19215" y="4880"/>
                    <a:pt x="19054" y="4880"/>
                  </a:cubicBezTo>
                  <a:cubicBezTo>
                    <a:pt x="18187" y="4880"/>
                    <a:pt x="17401" y="5404"/>
                    <a:pt x="17078" y="6210"/>
                  </a:cubicBezTo>
                  <a:lnTo>
                    <a:pt x="14114" y="13570"/>
                  </a:lnTo>
                  <a:lnTo>
                    <a:pt x="12844" y="12481"/>
                  </a:lnTo>
                  <a:cubicBezTo>
                    <a:pt x="12481" y="12179"/>
                    <a:pt x="12017" y="11997"/>
                    <a:pt x="11533" y="11997"/>
                  </a:cubicBezTo>
                  <a:lnTo>
                    <a:pt x="4900" y="11997"/>
                  </a:lnTo>
                  <a:cubicBezTo>
                    <a:pt x="4456" y="12017"/>
                    <a:pt x="4013" y="12138"/>
                    <a:pt x="3650" y="12400"/>
                  </a:cubicBezTo>
                  <a:lnTo>
                    <a:pt x="2138" y="12400"/>
                  </a:lnTo>
                  <a:cubicBezTo>
                    <a:pt x="948" y="12400"/>
                    <a:pt x="0" y="13409"/>
                    <a:pt x="101" y="14578"/>
                  </a:cubicBezTo>
                  <a:lnTo>
                    <a:pt x="988" y="27462"/>
                  </a:lnTo>
                  <a:cubicBezTo>
                    <a:pt x="1049" y="28591"/>
                    <a:pt x="1996" y="29478"/>
                    <a:pt x="3125" y="29478"/>
                  </a:cubicBezTo>
                  <a:lnTo>
                    <a:pt x="21292" y="29478"/>
                  </a:lnTo>
                  <a:cubicBezTo>
                    <a:pt x="21715" y="29478"/>
                    <a:pt x="22119" y="29357"/>
                    <a:pt x="22461" y="29115"/>
                  </a:cubicBezTo>
                  <a:cubicBezTo>
                    <a:pt x="23066" y="28752"/>
                    <a:pt x="23449" y="28147"/>
                    <a:pt x="23530" y="27462"/>
                  </a:cubicBezTo>
                  <a:lnTo>
                    <a:pt x="23792" y="25405"/>
                  </a:lnTo>
                  <a:cubicBezTo>
                    <a:pt x="24578" y="25325"/>
                    <a:pt x="25244" y="24821"/>
                    <a:pt x="25546" y="24075"/>
                  </a:cubicBezTo>
                  <a:lnTo>
                    <a:pt x="26817" y="20909"/>
                  </a:lnTo>
                  <a:lnTo>
                    <a:pt x="28994" y="21332"/>
                  </a:lnTo>
                  <a:cubicBezTo>
                    <a:pt x="29135" y="21353"/>
                    <a:pt x="29276" y="21373"/>
                    <a:pt x="29397" y="21373"/>
                  </a:cubicBezTo>
                  <a:cubicBezTo>
                    <a:pt x="30426" y="21373"/>
                    <a:pt x="31313" y="20647"/>
                    <a:pt x="31494" y="19639"/>
                  </a:cubicBezTo>
                  <a:lnTo>
                    <a:pt x="31857" y="17764"/>
                  </a:lnTo>
                  <a:lnTo>
                    <a:pt x="34720" y="17804"/>
                  </a:lnTo>
                  <a:cubicBezTo>
                    <a:pt x="35890" y="17804"/>
                    <a:pt x="36837" y="16876"/>
                    <a:pt x="36857" y="15707"/>
                  </a:cubicBezTo>
                  <a:lnTo>
                    <a:pt x="37079" y="2319"/>
                  </a:lnTo>
                  <a:cubicBezTo>
                    <a:pt x="37079" y="1150"/>
                    <a:pt x="36152" y="182"/>
                    <a:pt x="34962" y="162"/>
                  </a:cubicBezTo>
                  <a:lnTo>
                    <a:pt x="24679" y="0"/>
                  </a:lnTo>
                  <a:cubicBezTo>
                    <a:pt x="24667" y="0"/>
                    <a:pt x="24655" y="0"/>
                    <a:pt x="24643"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2" name="Google Shape;7104;p116">
              <a:extLst>
                <a:ext uri="{FF2B5EF4-FFF2-40B4-BE49-F238E27FC236}">
                  <a16:creationId xmlns:a16="http://schemas.microsoft.com/office/drawing/2014/main" id="{5643A7E2-7B14-B7B2-5B49-D5BD6C489884}"/>
                </a:ext>
              </a:extLst>
            </p:cNvPr>
            <p:cNvSpPr/>
            <p:nvPr/>
          </p:nvSpPr>
          <p:spPr>
            <a:xfrm>
              <a:off x="2468241" y="2267105"/>
              <a:ext cx="389607" cy="273433"/>
            </a:xfrm>
            <a:custGeom>
              <a:avLst/>
              <a:gdLst/>
              <a:ahLst/>
              <a:cxnLst/>
              <a:rect l="l" t="t" r="r" b="b"/>
              <a:pathLst>
                <a:path w="21232" h="14901" extrusionOk="0">
                  <a:moveTo>
                    <a:pt x="2521" y="0"/>
                  </a:moveTo>
                  <a:cubicBezTo>
                    <a:pt x="2037" y="21"/>
                    <a:pt x="1634" y="383"/>
                    <a:pt x="1593" y="867"/>
                  </a:cubicBezTo>
                  <a:lnTo>
                    <a:pt x="81" y="14054"/>
                  </a:lnTo>
                  <a:cubicBezTo>
                    <a:pt x="0" y="14497"/>
                    <a:pt x="343" y="14901"/>
                    <a:pt x="807" y="14901"/>
                  </a:cubicBezTo>
                  <a:lnTo>
                    <a:pt x="18973" y="14901"/>
                  </a:lnTo>
                  <a:cubicBezTo>
                    <a:pt x="19457" y="14880"/>
                    <a:pt x="19840" y="14517"/>
                    <a:pt x="19901" y="14054"/>
                  </a:cubicBezTo>
                  <a:lnTo>
                    <a:pt x="21171" y="3045"/>
                  </a:lnTo>
                  <a:cubicBezTo>
                    <a:pt x="21232" y="2601"/>
                    <a:pt x="20889" y="2198"/>
                    <a:pt x="20425" y="2198"/>
                  </a:cubicBezTo>
                  <a:lnTo>
                    <a:pt x="12239" y="2198"/>
                  </a:lnTo>
                  <a:cubicBezTo>
                    <a:pt x="12058" y="2198"/>
                    <a:pt x="11896" y="2138"/>
                    <a:pt x="11755" y="2017"/>
                  </a:cubicBezTo>
                  <a:lnTo>
                    <a:pt x="9638" y="182"/>
                  </a:lnTo>
                  <a:cubicBezTo>
                    <a:pt x="9497" y="81"/>
                    <a:pt x="9336" y="0"/>
                    <a:pt x="915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3" name="Google Shape;7105;p116">
              <a:extLst>
                <a:ext uri="{FF2B5EF4-FFF2-40B4-BE49-F238E27FC236}">
                  <a16:creationId xmlns:a16="http://schemas.microsoft.com/office/drawing/2014/main" id="{E924B135-22B9-9DEE-3FE6-7AF61F8CA650}"/>
                </a:ext>
              </a:extLst>
            </p:cNvPr>
            <p:cNvSpPr/>
            <p:nvPr/>
          </p:nvSpPr>
          <p:spPr>
            <a:xfrm>
              <a:off x="2663963" y="2136435"/>
              <a:ext cx="303032" cy="330539"/>
            </a:xfrm>
            <a:custGeom>
              <a:avLst/>
              <a:gdLst/>
              <a:ahLst/>
              <a:cxnLst/>
              <a:rect l="l" t="t" r="r" b="b"/>
              <a:pathLst>
                <a:path w="16514" h="18013" extrusionOk="0">
                  <a:moveTo>
                    <a:pt x="5999" y="1"/>
                  </a:moveTo>
                  <a:cubicBezTo>
                    <a:pt x="5646" y="1"/>
                    <a:pt x="5321" y="210"/>
                    <a:pt x="5182" y="548"/>
                  </a:cubicBezTo>
                  <a:lnTo>
                    <a:pt x="182" y="12969"/>
                  </a:lnTo>
                  <a:cubicBezTo>
                    <a:pt x="0" y="13412"/>
                    <a:pt x="222" y="13916"/>
                    <a:pt x="666" y="14098"/>
                  </a:cubicBezTo>
                  <a:lnTo>
                    <a:pt x="10183" y="17949"/>
                  </a:lnTo>
                  <a:cubicBezTo>
                    <a:pt x="10293" y="17992"/>
                    <a:pt x="10405" y="18012"/>
                    <a:pt x="10515" y="18012"/>
                  </a:cubicBezTo>
                  <a:cubicBezTo>
                    <a:pt x="10868" y="18012"/>
                    <a:pt x="11194" y="17803"/>
                    <a:pt x="11332" y="17465"/>
                  </a:cubicBezTo>
                  <a:lnTo>
                    <a:pt x="16332" y="5045"/>
                  </a:lnTo>
                  <a:cubicBezTo>
                    <a:pt x="16514" y="4601"/>
                    <a:pt x="16292" y="4097"/>
                    <a:pt x="15848" y="3916"/>
                  </a:cubicBezTo>
                  <a:lnTo>
                    <a:pt x="6332" y="64"/>
                  </a:lnTo>
                  <a:cubicBezTo>
                    <a:pt x="6221" y="21"/>
                    <a:pt x="6109" y="1"/>
                    <a:pt x="5999" y="1"/>
                  </a:cubicBezTo>
                  <a:close/>
                </a:path>
              </a:pathLst>
            </a:custGeom>
            <a:grpFill/>
            <a:ln w="60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4" name="Google Shape;7106;p116">
              <a:extLst>
                <a:ext uri="{FF2B5EF4-FFF2-40B4-BE49-F238E27FC236}">
                  <a16:creationId xmlns:a16="http://schemas.microsoft.com/office/drawing/2014/main" id="{123C589C-927D-9637-BE54-DA5CABA5E31D}"/>
                </a:ext>
              </a:extLst>
            </p:cNvPr>
            <p:cNvSpPr/>
            <p:nvPr/>
          </p:nvSpPr>
          <p:spPr>
            <a:xfrm>
              <a:off x="2680606" y="2151152"/>
              <a:ext cx="269745" cy="301105"/>
            </a:xfrm>
            <a:custGeom>
              <a:avLst/>
              <a:gdLst/>
              <a:ahLst/>
              <a:cxnLst/>
              <a:rect l="l" t="t" r="r" b="b"/>
              <a:pathLst>
                <a:path w="14700" h="16409" extrusionOk="0">
                  <a:moveTo>
                    <a:pt x="5090" y="1"/>
                  </a:moveTo>
                  <a:cubicBezTo>
                    <a:pt x="5062" y="1"/>
                    <a:pt x="5036" y="19"/>
                    <a:pt x="5021" y="49"/>
                  </a:cubicBezTo>
                  <a:lnTo>
                    <a:pt x="21" y="12469"/>
                  </a:lnTo>
                  <a:cubicBezTo>
                    <a:pt x="1" y="12509"/>
                    <a:pt x="21" y="12550"/>
                    <a:pt x="61" y="12550"/>
                  </a:cubicBezTo>
                  <a:lnTo>
                    <a:pt x="9578" y="16401"/>
                  </a:lnTo>
                  <a:cubicBezTo>
                    <a:pt x="9589" y="16406"/>
                    <a:pt x="9600" y="16409"/>
                    <a:pt x="9610" y="16409"/>
                  </a:cubicBezTo>
                  <a:cubicBezTo>
                    <a:pt x="9639" y="16409"/>
                    <a:pt x="9664" y="16390"/>
                    <a:pt x="9679" y="16360"/>
                  </a:cubicBezTo>
                  <a:lnTo>
                    <a:pt x="14679" y="3940"/>
                  </a:lnTo>
                  <a:cubicBezTo>
                    <a:pt x="14699" y="3900"/>
                    <a:pt x="14679" y="3860"/>
                    <a:pt x="14639" y="3839"/>
                  </a:cubicBezTo>
                  <a:lnTo>
                    <a:pt x="5122" y="8"/>
                  </a:lnTo>
                  <a:cubicBezTo>
                    <a:pt x="5111" y="3"/>
                    <a:pt x="5100" y="1"/>
                    <a:pt x="5090" y="1"/>
                  </a:cubicBezTo>
                  <a:close/>
                </a:path>
              </a:pathLst>
            </a:custGeom>
            <a:grpFill/>
            <a:ln w="60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5" name="Google Shape;7107;p116">
              <a:extLst>
                <a:ext uri="{FF2B5EF4-FFF2-40B4-BE49-F238E27FC236}">
                  <a16:creationId xmlns:a16="http://schemas.microsoft.com/office/drawing/2014/main" id="{810B056E-7E5A-17B6-46DF-C89348AB729D}"/>
                </a:ext>
              </a:extLst>
            </p:cNvPr>
            <p:cNvSpPr/>
            <p:nvPr/>
          </p:nvSpPr>
          <p:spPr>
            <a:xfrm>
              <a:off x="2706516" y="2194458"/>
              <a:ext cx="198327" cy="246918"/>
            </a:xfrm>
            <a:custGeom>
              <a:avLst/>
              <a:gdLst/>
              <a:ahLst/>
              <a:cxnLst/>
              <a:rect l="l" t="t" r="r" b="b"/>
              <a:pathLst>
                <a:path w="10808" h="13456" extrusionOk="0">
                  <a:moveTo>
                    <a:pt x="6934" y="1"/>
                  </a:moveTo>
                  <a:cubicBezTo>
                    <a:pt x="5692" y="1"/>
                    <a:pt x="4507" y="649"/>
                    <a:pt x="3851" y="1782"/>
                  </a:cubicBezTo>
                  <a:cubicBezTo>
                    <a:pt x="2964" y="3314"/>
                    <a:pt x="3327" y="5250"/>
                    <a:pt x="4718" y="6359"/>
                  </a:cubicBezTo>
                  <a:cubicBezTo>
                    <a:pt x="4779" y="6399"/>
                    <a:pt x="4799" y="6480"/>
                    <a:pt x="4779" y="6560"/>
                  </a:cubicBezTo>
                  <a:lnTo>
                    <a:pt x="4617" y="6943"/>
                  </a:lnTo>
                  <a:cubicBezTo>
                    <a:pt x="4587" y="7018"/>
                    <a:pt x="4513" y="7060"/>
                    <a:pt x="4436" y="7060"/>
                  </a:cubicBezTo>
                  <a:cubicBezTo>
                    <a:pt x="4409" y="7060"/>
                    <a:pt x="4381" y="7055"/>
                    <a:pt x="4355" y="7044"/>
                  </a:cubicBezTo>
                  <a:lnTo>
                    <a:pt x="3771" y="6822"/>
                  </a:lnTo>
                  <a:cubicBezTo>
                    <a:pt x="3507" y="6715"/>
                    <a:pt x="3237" y="6664"/>
                    <a:pt x="2972" y="6664"/>
                  </a:cubicBezTo>
                  <a:cubicBezTo>
                    <a:pt x="2142" y="6664"/>
                    <a:pt x="1370" y="7162"/>
                    <a:pt x="1049" y="7972"/>
                  </a:cubicBezTo>
                  <a:lnTo>
                    <a:pt x="61" y="10411"/>
                  </a:lnTo>
                  <a:cubicBezTo>
                    <a:pt x="0" y="10553"/>
                    <a:pt x="81" y="10734"/>
                    <a:pt x="222" y="10794"/>
                  </a:cubicBezTo>
                  <a:lnTo>
                    <a:pt x="6775" y="13436"/>
                  </a:lnTo>
                  <a:cubicBezTo>
                    <a:pt x="6811" y="13449"/>
                    <a:pt x="6847" y="13456"/>
                    <a:pt x="6883" y="13456"/>
                  </a:cubicBezTo>
                  <a:cubicBezTo>
                    <a:pt x="7004" y="13456"/>
                    <a:pt x="7111" y="13379"/>
                    <a:pt x="7158" y="13254"/>
                  </a:cubicBezTo>
                  <a:lnTo>
                    <a:pt x="8085" y="10996"/>
                  </a:lnTo>
                  <a:cubicBezTo>
                    <a:pt x="8549" y="9827"/>
                    <a:pt x="7985" y="8496"/>
                    <a:pt x="6815" y="8032"/>
                  </a:cubicBezTo>
                  <a:lnTo>
                    <a:pt x="6372" y="7851"/>
                  </a:lnTo>
                  <a:cubicBezTo>
                    <a:pt x="6271" y="7810"/>
                    <a:pt x="6230" y="7710"/>
                    <a:pt x="6271" y="7609"/>
                  </a:cubicBezTo>
                  <a:lnTo>
                    <a:pt x="6432" y="7226"/>
                  </a:lnTo>
                  <a:cubicBezTo>
                    <a:pt x="6452" y="7145"/>
                    <a:pt x="6533" y="7105"/>
                    <a:pt x="6613" y="7105"/>
                  </a:cubicBezTo>
                  <a:cubicBezTo>
                    <a:pt x="6722" y="7115"/>
                    <a:pt x="6830" y="7120"/>
                    <a:pt x="6936" y="7120"/>
                  </a:cubicBezTo>
                  <a:cubicBezTo>
                    <a:pt x="8562" y="7120"/>
                    <a:pt x="10006" y="5991"/>
                    <a:pt x="10384" y="4383"/>
                  </a:cubicBezTo>
                  <a:cubicBezTo>
                    <a:pt x="10807" y="2669"/>
                    <a:pt x="9880" y="915"/>
                    <a:pt x="8247" y="249"/>
                  </a:cubicBezTo>
                  <a:cubicBezTo>
                    <a:pt x="7816" y="81"/>
                    <a:pt x="7371" y="1"/>
                    <a:pt x="6934"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6" name="Google Shape;7108;p116">
              <a:extLst>
                <a:ext uri="{FF2B5EF4-FFF2-40B4-BE49-F238E27FC236}">
                  <a16:creationId xmlns:a16="http://schemas.microsoft.com/office/drawing/2014/main" id="{8DF2F9C8-AAC1-B966-A11A-078885B8FA78}"/>
                </a:ext>
              </a:extLst>
            </p:cNvPr>
            <p:cNvSpPr/>
            <p:nvPr/>
          </p:nvSpPr>
          <p:spPr>
            <a:xfrm>
              <a:off x="2761640" y="2083605"/>
              <a:ext cx="266772" cy="308922"/>
            </a:xfrm>
            <a:custGeom>
              <a:avLst/>
              <a:gdLst/>
              <a:ahLst/>
              <a:cxnLst/>
              <a:rect l="l" t="t" r="r" b="b"/>
              <a:pathLst>
                <a:path w="14538" h="16835" extrusionOk="0">
                  <a:moveTo>
                    <a:pt x="3485" y="1"/>
                  </a:moveTo>
                  <a:cubicBezTo>
                    <a:pt x="3077" y="1"/>
                    <a:pt x="2729" y="284"/>
                    <a:pt x="2642" y="705"/>
                  </a:cubicBezTo>
                  <a:lnTo>
                    <a:pt x="101" y="13851"/>
                  </a:lnTo>
                  <a:cubicBezTo>
                    <a:pt x="0" y="14315"/>
                    <a:pt x="323" y="14779"/>
                    <a:pt x="787" y="14880"/>
                  </a:cubicBezTo>
                  <a:lnTo>
                    <a:pt x="10868" y="16815"/>
                  </a:lnTo>
                  <a:cubicBezTo>
                    <a:pt x="10931" y="16828"/>
                    <a:pt x="10993" y="16835"/>
                    <a:pt x="11054" y="16835"/>
                  </a:cubicBezTo>
                  <a:cubicBezTo>
                    <a:pt x="11466" y="16835"/>
                    <a:pt x="11826" y="16551"/>
                    <a:pt x="11896" y="16130"/>
                  </a:cubicBezTo>
                  <a:lnTo>
                    <a:pt x="14437" y="2984"/>
                  </a:lnTo>
                  <a:cubicBezTo>
                    <a:pt x="14538" y="2520"/>
                    <a:pt x="14235" y="2056"/>
                    <a:pt x="13751" y="1955"/>
                  </a:cubicBezTo>
                  <a:lnTo>
                    <a:pt x="3670" y="20"/>
                  </a:lnTo>
                  <a:cubicBezTo>
                    <a:pt x="3607" y="7"/>
                    <a:pt x="3545" y="1"/>
                    <a:pt x="3485"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7" name="Google Shape;7109;p116">
              <a:extLst>
                <a:ext uri="{FF2B5EF4-FFF2-40B4-BE49-F238E27FC236}">
                  <a16:creationId xmlns:a16="http://schemas.microsoft.com/office/drawing/2014/main" id="{FF7A7611-6E13-9320-33B6-EF2330840A72}"/>
                </a:ext>
              </a:extLst>
            </p:cNvPr>
            <p:cNvSpPr/>
            <p:nvPr/>
          </p:nvSpPr>
          <p:spPr>
            <a:xfrm>
              <a:off x="2777916" y="2098285"/>
              <a:ext cx="234586" cy="279562"/>
            </a:xfrm>
            <a:custGeom>
              <a:avLst/>
              <a:gdLst/>
              <a:ahLst/>
              <a:cxnLst/>
              <a:rect l="l" t="t" r="r" b="b"/>
              <a:pathLst>
                <a:path w="12784" h="15235" extrusionOk="0">
                  <a:moveTo>
                    <a:pt x="2600" y="1"/>
                  </a:moveTo>
                  <a:cubicBezTo>
                    <a:pt x="2568" y="1"/>
                    <a:pt x="2541" y="34"/>
                    <a:pt x="2541" y="67"/>
                  </a:cubicBezTo>
                  <a:lnTo>
                    <a:pt x="1" y="13193"/>
                  </a:lnTo>
                  <a:cubicBezTo>
                    <a:pt x="1" y="13233"/>
                    <a:pt x="21" y="13273"/>
                    <a:pt x="61" y="13273"/>
                  </a:cubicBezTo>
                  <a:lnTo>
                    <a:pt x="10142" y="15229"/>
                  </a:lnTo>
                  <a:cubicBezTo>
                    <a:pt x="10150" y="15233"/>
                    <a:pt x="10157" y="15234"/>
                    <a:pt x="10164" y="15234"/>
                  </a:cubicBezTo>
                  <a:cubicBezTo>
                    <a:pt x="10196" y="15234"/>
                    <a:pt x="10223" y="15201"/>
                    <a:pt x="10223" y="15169"/>
                  </a:cubicBezTo>
                  <a:lnTo>
                    <a:pt x="12763" y="2043"/>
                  </a:lnTo>
                  <a:cubicBezTo>
                    <a:pt x="12784" y="2002"/>
                    <a:pt x="12743" y="1962"/>
                    <a:pt x="12703" y="1942"/>
                  </a:cubicBezTo>
                  <a:lnTo>
                    <a:pt x="2622" y="6"/>
                  </a:lnTo>
                  <a:cubicBezTo>
                    <a:pt x="2614" y="3"/>
                    <a:pt x="2607" y="1"/>
                    <a:pt x="2600"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8" name="Google Shape;7110;p116">
              <a:extLst>
                <a:ext uri="{FF2B5EF4-FFF2-40B4-BE49-F238E27FC236}">
                  <a16:creationId xmlns:a16="http://schemas.microsoft.com/office/drawing/2014/main" id="{231E64E4-6027-D67D-6897-691218ABBE7C}"/>
                </a:ext>
              </a:extLst>
            </p:cNvPr>
            <p:cNvSpPr/>
            <p:nvPr/>
          </p:nvSpPr>
          <p:spPr>
            <a:xfrm>
              <a:off x="2804193" y="2128233"/>
              <a:ext cx="167242" cy="243394"/>
            </a:xfrm>
            <a:custGeom>
              <a:avLst/>
              <a:gdLst/>
              <a:ahLst/>
              <a:cxnLst/>
              <a:rect l="l" t="t" r="r" b="b"/>
              <a:pathLst>
                <a:path w="9114" h="13264" extrusionOk="0">
                  <a:moveTo>
                    <a:pt x="5461" y="0"/>
                  </a:moveTo>
                  <a:cubicBezTo>
                    <a:pt x="3980" y="0"/>
                    <a:pt x="2624" y="936"/>
                    <a:pt x="2117" y="2387"/>
                  </a:cubicBezTo>
                  <a:cubicBezTo>
                    <a:pt x="1532" y="4040"/>
                    <a:pt x="2258" y="5895"/>
                    <a:pt x="3831" y="6722"/>
                  </a:cubicBezTo>
                  <a:cubicBezTo>
                    <a:pt x="3912" y="6742"/>
                    <a:pt x="3952" y="6822"/>
                    <a:pt x="3932" y="6903"/>
                  </a:cubicBezTo>
                  <a:lnTo>
                    <a:pt x="3851" y="7326"/>
                  </a:lnTo>
                  <a:cubicBezTo>
                    <a:pt x="3834" y="7414"/>
                    <a:pt x="3755" y="7471"/>
                    <a:pt x="3668" y="7471"/>
                  </a:cubicBezTo>
                  <a:cubicBezTo>
                    <a:pt x="3655" y="7471"/>
                    <a:pt x="3642" y="7470"/>
                    <a:pt x="3629" y="7468"/>
                  </a:cubicBezTo>
                  <a:lnTo>
                    <a:pt x="2984" y="7347"/>
                  </a:lnTo>
                  <a:cubicBezTo>
                    <a:pt x="2848" y="7320"/>
                    <a:pt x="2712" y="7308"/>
                    <a:pt x="2578" y="7308"/>
                  </a:cubicBezTo>
                  <a:cubicBezTo>
                    <a:pt x="1588" y="7308"/>
                    <a:pt x="720" y="8005"/>
                    <a:pt x="524" y="9000"/>
                  </a:cubicBezTo>
                  <a:lnTo>
                    <a:pt x="20" y="11581"/>
                  </a:lnTo>
                  <a:cubicBezTo>
                    <a:pt x="0" y="11742"/>
                    <a:pt x="101" y="11883"/>
                    <a:pt x="262" y="11923"/>
                  </a:cubicBezTo>
                  <a:lnTo>
                    <a:pt x="7198" y="13254"/>
                  </a:lnTo>
                  <a:cubicBezTo>
                    <a:pt x="7222" y="13260"/>
                    <a:pt x="7246" y="13263"/>
                    <a:pt x="7270" y="13263"/>
                  </a:cubicBezTo>
                  <a:cubicBezTo>
                    <a:pt x="7404" y="13263"/>
                    <a:pt x="7524" y="13170"/>
                    <a:pt x="7541" y="13032"/>
                  </a:cubicBezTo>
                  <a:lnTo>
                    <a:pt x="8005" y="10633"/>
                  </a:lnTo>
                  <a:cubicBezTo>
                    <a:pt x="8247" y="9403"/>
                    <a:pt x="7460" y="8214"/>
                    <a:pt x="6230" y="7972"/>
                  </a:cubicBezTo>
                  <a:lnTo>
                    <a:pt x="5746" y="7871"/>
                  </a:lnTo>
                  <a:cubicBezTo>
                    <a:pt x="5646" y="7851"/>
                    <a:pt x="5585" y="7770"/>
                    <a:pt x="5605" y="7669"/>
                  </a:cubicBezTo>
                  <a:lnTo>
                    <a:pt x="5686" y="7246"/>
                  </a:lnTo>
                  <a:cubicBezTo>
                    <a:pt x="5706" y="7165"/>
                    <a:pt x="5767" y="7105"/>
                    <a:pt x="5847" y="7105"/>
                  </a:cubicBezTo>
                  <a:cubicBezTo>
                    <a:pt x="7601" y="6923"/>
                    <a:pt x="8972" y="5471"/>
                    <a:pt x="9053" y="3717"/>
                  </a:cubicBezTo>
                  <a:cubicBezTo>
                    <a:pt x="9114" y="1943"/>
                    <a:pt x="7884" y="390"/>
                    <a:pt x="6150" y="68"/>
                  </a:cubicBezTo>
                  <a:cubicBezTo>
                    <a:pt x="5919" y="22"/>
                    <a:pt x="5689" y="0"/>
                    <a:pt x="5461"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9" name="Google Shape;7111;p116">
              <a:extLst>
                <a:ext uri="{FF2B5EF4-FFF2-40B4-BE49-F238E27FC236}">
                  <a16:creationId xmlns:a16="http://schemas.microsoft.com/office/drawing/2014/main" id="{F2C4F95A-2D69-C88D-DA70-12D205049027}"/>
                </a:ext>
              </a:extLst>
            </p:cNvPr>
            <p:cNvSpPr/>
            <p:nvPr/>
          </p:nvSpPr>
          <p:spPr>
            <a:xfrm>
              <a:off x="2857096" y="2046575"/>
              <a:ext cx="224604" cy="280498"/>
            </a:xfrm>
            <a:custGeom>
              <a:avLst/>
              <a:gdLst/>
              <a:ahLst/>
              <a:cxnLst/>
              <a:rect l="l" t="t" r="r" b="b"/>
              <a:pathLst>
                <a:path w="12240" h="15286" extrusionOk="0">
                  <a:moveTo>
                    <a:pt x="1075" y="1"/>
                  </a:moveTo>
                  <a:cubicBezTo>
                    <a:pt x="606" y="1"/>
                    <a:pt x="222" y="396"/>
                    <a:pt x="222" y="868"/>
                  </a:cubicBezTo>
                  <a:lnTo>
                    <a:pt x="0" y="14236"/>
                  </a:lnTo>
                  <a:cubicBezTo>
                    <a:pt x="0" y="14720"/>
                    <a:pt x="383" y="15123"/>
                    <a:pt x="867" y="15123"/>
                  </a:cubicBezTo>
                  <a:lnTo>
                    <a:pt x="11130" y="15285"/>
                  </a:lnTo>
                  <a:cubicBezTo>
                    <a:pt x="11142" y="15285"/>
                    <a:pt x="11154" y="15285"/>
                    <a:pt x="11167" y="15285"/>
                  </a:cubicBezTo>
                  <a:cubicBezTo>
                    <a:pt x="11634" y="15285"/>
                    <a:pt x="12017" y="14910"/>
                    <a:pt x="12017" y="14438"/>
                  </a:cubicBezTo>
                  <a:lnTo>
                    <a:pt x="12239" y="1050"/>
                  </a:lnTo>
                  <a:cubicBezTo>
                    <a:pt x="12239" y="566"/>
                    <a:pt x="11856" y="163"/>
                    <a:pt x="11372" y="163"/>
                  </a:cubicBezTo>
                  <a:lnTo>
                    <a:pt x="1109" y="1"/>
                  </a:lnTo>
                  <a:cubicBezTo>
                    <a:pt x="1098" y="1"/>
                    <a:pt x="1086" y="1"/>
                    <a:pt x="1075"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0" name="Google Shape;7112;p116">
              <a:extLst>
                <a:ext uri="{FF2B5EF4-FFF2-40B4-BE49-F238E27FC236}">
                  <a16:creationId xmlns:a16="http://schemas.microsoft.com/office/drawing/2014/main" id="{43C44BC9-F74E-F2DE-0486-5FA131CDF51A}"/>
                </a:ext>
              </a:extLst>
            </p:cNvPr>
            <p:cNvSpPr/>
            <p:nvPr/>
          </p:nvSpPr>
          <p:spPr>
            <a:xfrm>
              <a:off x="2871886" y="2061384"/>
              <a:ext cx="195005" cy="251248"/>
            </a:xfrm>
            <a:custGeom>
              <a:avLst/>
              <a:gdLst/>
              <a:ahLst/>
              <a:cxnLst/>
              <a:rect l="l" t="t" r="r" b="b"/>
              <a:pathLst>
                <a:path w="10627" h="13692" extrusionOk="0">
                  <a:moveTo>
                    <a:pt x="283" y="1"/>
                  </a:moveTo>
                  <a:cubicBezTo>
                    <a:pt x="243" y="1"/>
                    <a:pt x="202" y="21"/>
                    <a:pt x="202" y="61"/>
                  </a:cubicBezTo>
                  <a:lnTo>
                    <a:pt x="1" y="13449"/>
                  </a:lnTo>
                  <a:cubicBezTo>
                    <a:pt x="1" y="13490"/>
                    <a:pt x="21" y="13530"/>
                    <a:pt x="61" y="13530"/>
                  </a:cubicBezTo>
                  <a:lnTo>
                    <a:pt x="10344" y="13691"/>
                  </a:lnTo>
                  <a:cubicBezTo>
                    <a:pt x="10385" y="13691"/>
                    <a:pt x="10405" y="13651"/>
                    <a:pt x="10405" y="13611"/>
                  </a:cubicBezTo>
                  <a:lnTo>
                    <a:pt x="10627" y="223"/>
                  </a:lnTo>
                  <a:cubicBezTo>
                    <a:pt x="10627" y="182"/>
                    <a:pt x="10586" y="162"/>
                    <a:pt x="10546" y="162"/>
                  </a:cubicBezTo>
                  <a:lnTo>
                    <a:pt x="283" y="1"/>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1" name="Google Shape;7113;p116">
              <a:extLst>
                <a:ext uri="{FF2B5EF4-FFF2-40B4-BE49-F238E27FC236}">
                  <a16:creationId xmlns:a16="http://schemas.microsoft.com/office/drawing/2014/main" id="{3FC8193A-7BE1-A1B9-AA1D-52D6B88B31BC}"/>
                </a:ext>
              </a:extLst>
            </p:cNvPr>
            <p:cNvSpPr/>
            <p:nvPr/>
          </p:nvSpPr>
          <p:spPr>
            <a:xfrm>
              <a:off x="2898898" y="2076174"/>
              <a:ext cx="141717" cy="235339"/>
            </a:xfrm>
            <a:custGeom>
              <a:avLst/>
              <a:gdLst/>
              <a:ahLst/>
              <a:cxnLst/>
              <a:rect l="l" t="t" r="r" b="b"/>
              <a:pathLst>
                <a:path w="7723" h="12825" extrusionOk="0">
                  <a:moveTo>
                    <a:pt x="3931" y="1"/>
                  </a:moveTo>
                  <a:cubicBezTo>
                    <a:pt x="2192" y="1"/>
                    <a:pt x="722" y="1259"/>
                    <a:pt x="444" y="2986"/>
                  </a:cubicBezTo>
                  <a:cubicBezTo>
                    <a:pt x="162" y="4720"/>
                    <a:pt x="1190" y="6413"/>
                    <a:pt x="2884" y="6958"/>
                  </a:cubicBezTo>
                  <a:cubicBezTo>
                    <a:pt x="2965" y="6978"/>
                    <a:pt x="3025" y="7058"/>
                    <a:pt x="3005" y="7139"/>
                  </a:cubicBezTo>
                  <a:lnTo>
                    <a:pt x="3005" y="7542"/>
                  </a:lnTo>
                  <a:cubicBezTo>
                    <a:pt x="3005" y="7634"/>
                    <a:pt x="2938" y="7726"/>
                    <a:pt x="2849" y="7726"/>
                  </a:cubicBezTo>
                  <a:cubicBezTo>
                    <a:pt x="2841" y="7726"/>
                    <a:pt x="2832" y="7726"/>
                    <a:pt x="2823" y="7724"/>
                  </a:cubicBezTo>
                  <a:lnTo>
                    <a:pt x="2158" y="7724"/>
                  </a:lnTo>
                  <a:cubicBezTo>
                    <a:pt x="1009" y="7724"/>
                    <a:pt x="61" y="8631"/>
                    <a:pt x="41" y="9780"/>
                  </a:cubicBezTo>
                  <a:lnTo>
                    <a:pt x="1" y="12422"/>
                  </a:lnTo>
                  <a:cubicBezTo>
                    <a:pt x="1" y="12583"/>
                    <a:pt x="122" y="12704"/>
                    <a:pt x="283" y="12724"/>
                  </a:cubicBezTo>
                  <a:lnTo>
                    <a:pt x="7340" y="12825"/>
                  </a:lnTo>
                  <a:cubicBezTo>
                    <a:pt x="7521" y="12825"/>
                    <a:pt x="7662" y="12684"/>
                    <a:pt x="7642" y="12502"/>
                  </a:cubicBezTo>
                  <a:lnTo>
                    <a:pt x="7683" y="10063"/>
                  </a:lnTo>
                  <a:cubicBezTo>
                    <a:pt x="7703" y="8813"/>
                    <a:pt x="6695" y="7784"/>
                    <a:pt x="5445" y="7764"/>
                  </a:cubicBezTo>
                  <a:lnTo>
                    <a:pt x="4981" y="7764"/>
                  </a:lnTo>
                  <a:cubicBezTo>
                    <a:pt x="4860" y="7764"/>
                    <a:pt x="4779" y="7683"/>
                    <a:pt x="4779" y="7583"/>
                  </a:cubicBezTo>
                  <a:lnTo>
                    <a:pt x="4779" y="7159"/>
                  </a:lnTo>
                  <a:cubicBezTo>
                    <a:pt x="4799" y="7079"/>
                    <a:pt x="4840" y="6998"/>
                    <a:pt x="4920" y="6978"/>
                  </a:cubicBezTo>
                  <a:cubicBezTo>
                    <a:pt x="6634" y="6514"/>
                    <a:pt x="7723" y="4840"/>
                    <a:pt x="7501" y="3086"/>
                  </a:cubicBezTo>
                  <a:cubicBezTo>
                    <a:pt x="7259" y="1332"/>
                    <a:pt x="5787" y="22"/>
                    <a:pt x="4013" y="1"/>
                  </a:cubicBezTo>
                  <a:cubicBezTo>
                    <a:pt x="3986" y="1"/>
                    <a:pt x="3958" y="1"/>
                    <a:pt x="3931"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2" name="Google Shape;7114;p116">
              <a:extLst>
                <a:ext uri="{FF2B5EF4-FFF2-40B4-BE49-F238E27FC236}">
                  <a16:creationId xmlns:a16="http://schemas.microsoft.com/office/drawing/2014/main" id="{CB3F2D6D-BF67-BBB5-99E1-6D0891DFA36A}"/>
                </a:ext>
              </a:extLst>
            </p:cNvPr>
            <p:cNvSpPr/>
            <p:nvPr/>
          </p:nvSpPr>
          <p:spPr>
            <a:xfrm>
              <a:off x="2448625" y="2274500"/>
              <a:ext cx="381845" cy="267158"/>
            </a:xfrm>
            <a:custGeom>
              <a:avLst/>
              <a:gdLst/>
              <a:ahLst/>
              <a:cxnLst/>
              <a:rect l="l" t="t" r="r" b="b"/>
              <a:pathLst>
                <a:path w="20809" h="14559" extrusionOk="0">
                  <a:moveTo>
                    <a:pt x="828" y="1"/>
                  </a:moveTo>
                  <a:cubicBezTo>
                    <a:pt x="364" y="1"/>
                    <a:pt x="1" y="384"/>
                    <a:pt x="41" y="827"/>
                  </a:cubicBezTo>
                  <a:lnTo>
                    <a:pt x="928" y="13711"/>
                  </a:lnTo>
                  <a:cubicBezTo>
                    <a:pt x="969" y="14175"/>
                    <a:pt x="1352" y="14538"/>
                    <a:pt x="1815" y="14558"/>
                  </a:cubicBezTo>
                  <a:lnTo>
                    <a:pt x="19982" y="14558"/>
                  </a:lnTo>
                  <a:cubicBezTo>
                    <a:pt x="20446" y="14558"/>
                    <a:pt x="20809" y="14175"/>
                    <a:pt x="20768" y="13731"/>
                  </a:cubicBezTo>
                  <a:lnTo>
                    <a:pt x="20022" y="2965"/>
                  </a:lnTo>
                  <a:cubicBezTo>
                    <a:pt x="20002" y="2501"/>
                    <a:pt x="19599" y="2158"/>
                    <a:pt x="19135" y="2138"/>
                  </a:cubicBezTo>
                  <a:lnTo>
                    <a:pt x="10949" y="2138"/>
                  </a:lnTo>
                  <a:cubicBezTo>
                    <a:pt x="10768" y="2138"/>
                    <a:pt x="10586" y="2077"/>
                    <a:pt x="10445" y="1977"/>
                  </a:cubicBezTo>
                  <a:lnTo>
                    <a:pt x="7985" y="182"/>
                  </a:lnTo>
                  <a:cubicBezTo>
                    <a:pt x="7824" y="61"/>
                    <a:pt x="7642" y="1"/>
                    <a:pt x="7461"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3" name="Google Shape;7115;p116">
              <a:extLst>
                <a:ext uri="{FF2B5EF4-FFF2-40B4-BE49-F238E27FC236}">
                  <a16:creationId xmlns:a16="http://schemas.microsoft.com/office/drawing/2014/main" id="{F0E51105-F4C8-52BA-55BA-C5E6B6814BF8}"/>
                </a:ext>
              </a:extLst>
            </p:cNvPr>
            <p:cNvSpPr/>
            <p:nvPr/>
          </p:nvSpPr>
          <p:spPr>
            <a:xfrm>
              <a:off x="2553716" y="2352194"/>
              <a:ext cx="156140" cy="155792"/>
            </a:xfrm>
            <a:custGeom>
              <a:avLst/>
              <a:gdLst/>
              <a:ahLst/>
              <a:cxnLst/>
              <a:rect l="l" t="t" r="r" b="b"/>
              <a:pathLst>
                <a:path w="8509" h="8490" extrusionOk="0">
                  <a:moveTo>
                    <a:pt x="4254" y="1"/>
                  </a:moveTo>
                  <a:cubicBezTo>
                    <a:pt x="1915" y="1"/>
                    <a:pt x="0" y="1896"/>
                    <a:pt x="0" y="4235"/>
                  </a:cubicBezTo>
                  <a:cubicBezTo>
                    <a:pt x="0" y="6594"/>
                    <a:pt x="1915" y="8489"/>
                    <a:pt x="4254" y="8489"/>
                  </a:cubicBezTo>
                  <a:cubicBezTo>
                    <a:pt x="6593" y="8489"/>
                    <a:pt x="8509" y="6594"/>
                    <a:pt x="8509" y="4235"/>
                  </a:cubicBezTo>
                  <a:cubicBezTo>
                    <a:pt x="8509" y="1896"/>
                    <a:pt x="6593" y="1"/>
                    <a:pt x="4254"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4" name="Google Shape;7116;p116">
              <a:extLst>
                <a:ext uri="{FF2B5EF4-FFF2-40B4-BE49-F238E27FC236}">
                  <a16:creationId xmlns:a16="http://schemas.microsoft.com/office/drawing/2014/main" id="{0A552393-EDC5-6E5F-E10B-FEB043DC507E}"/>
                </a:ext>
              </a:extLst>
            </p:cNvPr>
            <p:cNvSpPr/>
            <p:nvPr/>
          </p:nvSpPr>
          <p:spPr>
            <a:xfrm>
              <a:off x="2560744" y="2385188"/>
              <a:ext cx="138377" cy="70996"/>
            </a:xfrm>
            <a:custGeom>
              <a:avLst/>
              <a:gdLst/>
              <a:ahLst/>
              <a:cxnLst/>
              <a:rect l="l" t="t" r="r" b="b"/>
              <a:pathLst>
                <a:path w="7541" h="3869" extrusionOk="0">
                  <a:moveTo>
                    <a:pt x="3178" y="0"/>
                  </a:moveTo>
                  <a:cubicBezTo>
                    <a:pt x="2403" y="0"/>
                    <a:pt x="1646" y="588"/>
                    <a:pt x="1633" y="1509"/>
                  </a:cubicBezTo>
                  <a:lnTo>
                    <a:pt x="1512" y="1509"/>
                  </a:lnTo>
                  <a:cubicBezTo>
                    <a:pt x="0" y="1570"/>
                    <a:pt x="0" y="3788"/>
                    <a:pt x="1492" y="3868"/>
                  </a:cubicBezTo>
                  <a:lnTo>
                    <a:pt x="6573" y="3868"/>
                  </a:lnTo>
                  <a:cubicBezTo>
                    <a:pt x="7534" y="3868"/>
                    <a:pt x="7541" y="2417"/>
                    <a:pt x="6593" y="2417"/>
                  </a:cubicBezTo>
                  <a:cubicBezTo>
                    <a:pt x="6586" y="2417"/>
                    <a:pt x="6580" y="2417"/>
                    <a:pt x="6573" y="2417"/>
                  </a:cubicBezTo>
                  <a:lnTo>
                    <a:pt x="6573" y="2397"/>
                  </a:lnTo>
                  <a:lnTo>
                    <a:pt x="6513" y="2397"/>
                  </a:lnTo>
                  <a:lnTo>
                    <a:pt x="6513" y="2356"/>
                  </a:lnTo>
                  <a:cubicBezTo>
                    <a:pt x="6513" y="1953"/>
                    <a:pt x="6230" y="1610"/>
                    <a:pt x="5827" y="1530"/>
                  </a:cubicBezTo>
                  <a:cubicBezTo>
                    <a:pt x="5726" y="965"/>
                    <a:pt x="5242" y="542"/>
                    <a:pt x="4658" y="542"/>
                  </a:cubicBezTo>
                  <a:cubicBezTo>
                    <a:pt x="4557" y="542"/>
                    <a:pt x="4456" y="562"/>
                    <a:pt x="4355" y="582"/>
                  </a:cubicBezTo>
                  <a:cubicBezTo>
                    <a:pt x="4039" y="180"/>
                    <a:pt x="3606" y="0"/>
                    <a:pt x="3178"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5" name="Google Shape;7117;p116">
              <a:extLst>
                <a:ext uri="{FF2B5EF4-FFF2-40B4-BE49-F238E27FC236}">
                  <a16:creationId xmlns:a16="http://schemas.microsoft.com/office/drawing/2014/main" id="{11B555F2-6522-5DF8-A49B-248609296952}"/>
                </a:ext>
              </a:extLst>
            </p:cNvPr>
            <p:cNvSpPr/>
            <p:nvPr/>
          </p:nvSpPr>
          <p:spPr>
            <a:xfrm>
              <a:off x="2424605" y="2662236"/>
              <a:ext cx="787325" cy="539839"/>
            </a:xfrm>
            <a:custGeom>
              <a:avLst/>
              <a:gdLst/>
              <a:ahLst/>
              <a:cxnLst/>
              <a:rect l="l" t="t" r="r" b="b"/>
              <a:pathLst>
                <a:path w="42906" h="29419" extrusionOk="0">
                  <a:moveTo>
                    <a:pt x="24836" y="1"/>
                  </a:moveTo>
                  <a:cubicBezTo>
                    <a:pt x="23806" y="1"/>
                    <a:pt x="22921" y="701"/>
                    <a:pt x="22702" y="1695"/>
                  </a:cubicBezTo>
                  <a:lnTo>
                    <a:pt x="22662" y="1876"/>
                  </a:lnTo>
                  <a:lnTo>
                    <a:pt x="22420" y="1876"/>
                  </a:lnTo>
                  <a:cubicBezTo>
                    <a:pt x="22405" y="1876"/>
                    <a:pt x="22391" y="1876"/>
                    <a:pt x="22376" y="1876"/>
                  </a:cubicBezTo>
                  <a:cubicBezTo>
                    <a:pt x="21346" y="1876"/>
                    <a:pt x="20461" y="2576"/>
                    <a:pt x="20222" y="3570"/>
                  </a:cubicBezTo>
                  <a:lnTo>
                    <a:pt x="19597" y="6756"/>
                  </a:lnTo>
                  <a:lnTo>
                    <a:pt x="14879" y="6735"/>
                  </a:lnTo>
                  <a:cubicBezTo>
                    <a:pt x="13609" y="6735"/>
                    <a:pt x="12561" y="7683"/>
                    <a:pt x="12561" y="8852"/>
                  </a:cubicBezTo>
                  <a:lnTo>
                    <a:pt x="12540" y="12220"/>
                  </a:lnTo>
                  <a:cubicBezTo>
                    <a:pt x="12238" y="12038"/>
                    <a:pt x="11895" y="11957"/>
                    <a:pt x="11532" y="11957"/>
                  </a:cubicBezTo>
                  <a:lnTo>
                    <a:pt x="4899" y="11957"/>
                  </a:lnTo>
                  <a:cubicBezTo>
                    <a:pt x="4455" y="11957"/>
                    <a:pt x="4012" y="12099"/>
                    <a:pt x="3649" y="12361"/>
                  </a:cubicBezTo>
                  <a:lnTo>
                    <a:pt x="2137" y="12361"/>
                  </a:lnTo>
                  <a:cubicBezTo>
                    <a:pt x="2125" y="12361"/>
                    <a:pt x="2113" y="12360"/>
                    <a:pt x="2101" y="12360"/>
                  </a:cubicBezTo>
                  <a:cubicBezTo>
                    <a:pt x="928" y="12360"/>
                    <a:pt x="0" y="13360"/>
                    <a:pt x="100" y="14538"/>
                  </a:cubicBezTo>
                  <a:lnTo>
                    <a:pt x="987" y="27402"/>
                  </a:lnTo>
                  <a:cubicBezTo>
                    <a:pt x="1068" y="28531"/>
                    <a:pt x="1995" y="29418"/>
                    <a:pt x="3124" y="29418"/>
                  </a:cubicBezTo>
                  <a:lnTo>
                    <a:pt x="21291" y="29418"/>
                  </a:lnTo>
                  <a:cubicBezTo>
                    <a:pt x="21714" y="29418"/>
                    <a:pt x="22118" y="29297"/>
                    <a:pt x="22460" y="29055"/>
                  </a:cubicBezTo>
                  <a:cubicBezTo>
                    <a:pt x="23045" y="28692"/>
                    <a:pt x="23448" y="28088"/>
                    <a:pt x="23529" y="27402"/>
                  </a:cubicBezTo>
                  <a:lnTo>
                    <a:pt x="24235" y="21333"/>
                  </a:lnTo>
                  <a:lnTo>
                    <a:pt x="30707" y="21353"/>
                  </a:lnTo>
                  <a:cubicBezTo>
                    <a:pt x="31957" y="21353"/>
                    <a:pt x="33005" y="20406"/>
                    <a:pt x="33005" y="19236"/>
                  </a:cubicBezTo>
                  <a:lnTo>
                    <a:pt x="33005" y="18772"/>
                  </a:lnTo>
                  <a:lnTo>
                    <a:pt x="35647" y="19297"/>
                  </a:lnTo>
                  <a:cubicBezTo>
                    <a:pt x="35808" y="19337"/>
                    <a:pt x="35969" y="19337"/>
                    <a:pt x="36131" y="19337"/>
                  </a:cubicBezTo>
                  <a:cubicBezTo>
                    <a:pt x="36159" y="19338"/>
                    <a:pt x="36188" y="19339"/>
                    <a:pt x="36216" y="19339"/>
                  </a:cubicBezTo>
                  <a:cubicBezTo>
                    <a:pt x="37229" y="19339"/>
                    <a:pt x="38113" y="18644"/>
                    <a:pt x="38328" y="17643"/>
                  </a:cubicBezTo>
                  <a:lnTo>
                    <a:pt x="38369" y="17462"/>
                  </a:lnTo>
                  <a:lnTo>
                    <a:pt x="38590" y="17462"/>
                  </a:lnTo>
                  <a:cubicBezTo>
                    <a:pt x="38619" y="17463"/>
                    <a:pt x="38647" y="17464"/>
                    <a:pt x="38676" y="17464"/>
                  </a:cubicBezTo>
                  <a:cubicBezTo>
                    <a:pt x="39689" y="17464"/>
                    <a:pt x="40572" y="16768"/>
                    <a:pt x="40788" y="15768"/>
                  </a:cubicBezTo>
                  <a:lnTo>
                    <a:pt x="42804" y="5707"/>
                  </a:lnTo>
                  <a:cubicBezTo>
                    <a:pt x="42905" y="5163"/>
                    <a:pt x="42804" y="4618"/>
                    <a:pt x="42482" y="4155"/>
                  </a:cubicBezTo>
                  <a:cubicBezTo>
                    <a:pt x="42139" y="3630"/>
                    <a:pt x="41595" y="3288"/>
                    <a:pt x="40970" y="3146"/>
                  </a:cubicBezTo>
                  <a:lnTo>
                    <a:pt x="25364" y="62"/>
                  </a:lnTo>
                  <a:cubicBezTo>
                    <a:pt x="25203" y="21"/>
                    <a:pt x="25041" y="1"/>
                    <a:pt x="24880" y="1"/>
                  </a:cubicBezTo>
                  <a:cubicBezTo>
                    <a:pt x="24865" y="1"/>
                    <a:pt x="24851" y="1"/>
                    <a:pt x="24836"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6" name="Google Shape;7118;p116">
              <a:extLst>
                <a:ext uri="{FF2B5EF4-FFF2-40B4-BE49-F238E27FC236}">
                  <a16:creationId xmlns:a16="http://schemas.microsoft.com/office/drawing/2014/main" id="{55F37577-A865-31CA-1E85-FB17299A1467}"/>
                </a:ext>
              </a:extLst>
            </p:cNvPr>
            <p:cNvSpPr/>
            <p:nvPr/>
          </p:nvSpPr>
          <p:spPr>
            <a:xfrm>
              <a:off x="2468241" y="2904584"/>
              <a:ext cx="389607" cy="273433"/>
            </a:xfrm>
            <a:custGeom>
              <a:avLst/>
              <a:gdLst/>
              <a:ahLst/>
              <a:cxnLst/>
              <a:rect l="l" t="t" r="r" b="b"/>
              <a:pathLst>
                <a:path w="21232" h="14901" extrusionOk="0">
                  <a:moveTo>
                    <a:pt x="2521" y="1"/>
                  </a:moveTo>
                  <a:cubicBezTo>
                    <a:pt x="2037" y="21"/>
                    <a:pt x="1654" y="384"/>
                    <a:pt x="1593" y="847"/>
                  </a:cubicBezTo>
                  <a:lnTo>
                    <a:pt x="81" y="14054"/>
                  </a:lnTo>
                  <a:cubicBezTo>
                    <a:pt x="0" y="14497"/>
                    <a:pt x="343" y="14901"/>
                    <a:pt x="807" y="14901"/>
                  </a:cubicBezTo>
                  <a:lnTo>
                    <a:pt x="18973" y="14901"/>
                  </a:lnTo>
                  <a:cubicBezTo>
                    <a:pt x="19457" y="14881"/>
                    <a:pt x="19840" y="14518"/>
                    <a:pt x="19901" y="14054"/>
                  </a:cubicBezTo>
                  <a:lnTo>
                    <a:pt x="21171" y="3045"/>
                  </a:lnTo>
                  <a:cubicBezTo>
                    <a:pt x="21232" y="2581"/>
                    <a:pt x="20889" y="2178"/>
                    <a:pt x="20425" y="2178"/>
                  </a:cubicBezTo>
                  <a:lnTo>
                    <a:pt x="12239" y="2178"/>
                  </a:lnTo>
                  <a:cubicBezTo>
                    <a:pt x="12216" y="2181"/>
                    <a:pt x="12193" y="2182"/>
                    <a:pt x="12171" y="2182"/>
                  </a:cubicBezTo>
                  <a:cubicBezTo>
                    <a:pt x="12017" y="2182"/>
                    <a:pt x="11878" y="2122"/>
                    <a:pt x="11755" y="2017"/>
                  </a:cubicBezTo>
                  <a:lnTo>
                    <a:pt x="9638" y="182"/>
                  </a:lnTo>
                  <a:cubicBezTo>
                    <a:pt x="9497" y="61"/>
                    <a:pt x="9336" y="1"/>
                    <a:pt x="9154"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7" name="Google Shape;7119;p116">
              <a:extLst>
                <a:ext uri="{FF2B5EF4-FFF2-40B4-BE49-F238E27FC236}">
                  <a16:creationId xmlns:a16="http://schemas.microsoft.com/office/drawing/2014/main" id="{44FAF41F-09F2-86B0-F9DE-E28B857A8E9A}"/>
                </a:ext>
              </a:extLst>
            </p:cNvPr>
            <p:cNvSpPr/>
            <p:nvPr/>
          </p:nvSpPr>
          <p:spPr>
            <a:xfrm>
              <a:off x="2676918" y="2808761"/>
              <a:ext cx="331878" cy="222017"/>
            </a:xfrm>
            <a:custGeom>
              <a:avLst/>
              <a:gdLst/>
              <a:ahLst/>
              <a:cxnLst/>
              <a:rect l="l" t="t" r="r" b="b"/>
              <a:pathLst>
                <a:path w="18086" h="12099" extrusionOk="0">
                  <a:moveTo>
                    <a:pt x="1129" y="0"/>
                  </a:moveTo>
                  <a:cubicBezTo>
                    <a:pt x="545" y="0"/>
                    <a:pt x="81" y="384"/>
                    <a:pt x="81" y="867"/>
                  </a:cubicBezTo>
                  <a:lnTo>
                    <a:pt x="0" y="11150"/>
                  </a:lnTo>
                  <a:cubicBezTo>
                    <a:pt x="0" y="11634"/>
                    <a:pt x="464" y="12017"/>
                    <a:pt x="1028" y="12017"/>
                  </a:cubicBezTo>
                  <a:lnTo>
                    <a:pt x="16957" y="12098"/>
                  </a:lnTo>
                  <a:cubicBezTo>
                    <a:pt x="16970" y="12098"/>
                    <a:pt x="16984" y="12099"/>
                    <a:pt x="16997" y="12099"/>
                  </a:cubicBezTo>
                  <a:cubicBezTo>
                    <a:pt x="17544" y="12099"/>
                    <a:pt x="18005" y="11703"/>
                    <a:pt x="18005" y="11231"/>
                  </a:cubicBezTo>
                  <a:lnTo>
                    <a:pt x="18086" y="968"/>
                  </a:lnTo>
                  <a:cubicBezTo>
                    <a:pt x="18086" y="484"/>
                    <a:pt x="17622" y="81"/>
                    <a:pt x="17038" y="81"/>
                  </a:cubicBezTo>
                  <a:lnTo>
                    <a:pt x="1129" y="0"/>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8" name="Google Shape;7120;p116">
              <a:extLst>
                <a:ext uri="{FF2B5EF4-FFF2-40B4-BE49-F238E27FC236}">
                  <a16:creationId xmlns:a16="http://schemas.microsoft.com/office/drawing/2014/main" id="{8C8F9F69-7755-DE61-E1F0-29B6CD5E1C38}"/>
                </a:ext>
              </a:extLst>
            </p:cNvPr>
            <p:cNvSpPr/>
            <p:nvPr/>
          </p:nvSpPr>
          <p:spPr>
            <a:xfrm>
              <a:off x="2694295" y="2823551"/>
              <a:ext cx="296756" cy="192785"/>
            </a:xfrm>
            <a:custGeom>
              <a:avLst/>
              <a:gdLst/>
              <a:ahLst/>
              <a:cxnLst/>
              <a:rect l="l" t="t" r="r" b="b"/>
              <a:pathLst>
                <a:path w="16172" h="10506" extrusionOk="0">
                  <a:moveTo>
                    <a:pt x="182" y="1"/>
                  </a:moveTo>
                  <a:cubicBezTo>
                    <a:pt x="122" y="1"/>
                    <a:pt x="102" y="21"/>
                    <a:pt x="81" y="82"/>
                  </a:cubicBezTo>
                  <a:lnTo>
                    <a:pt x="1" y="10344"/>
                  </a:lnTo>
                  <a:cubicBezTo>
                    <a:pt x="17" y="10377"/>
                    <a:pt x="47" y="10410"/>
                    <a:pt x="80" y="10410"/>
                  </a:cubicBezTo>
                  <a:cubicBezTo>
                    <a:pt x="87" y="10410"/>
                    <a:pt x="94" y="10409"/>
                    <a:pt x="102" y="10405"/>
                  </a:cubicBezTo>
                  <a:lnTo>
                    <a:pt x="16010" y="10506"/>
                  </a:lnTo>
                  <a:cubicBezTo>
                    <a:pt x="16050" y="10506"/>
                    <a:pt x="16091" y="10465"/>
                    <a:pt x="16091" y="10425"/>
                  </a:cubicBezTo>
                  <a:lnTo>
                    <a:pt x="16171" y="162"/>
                  </a:lnTo>
                  <a:cubicBezTo>
                    <a:pt x="16171" y="102"/>
                    <a:pt x="16131" y="82"/>
                    <a:pt x="16091" y="82"/>
                  </a:cubicBezTo>
                  <a:lnTo>
                    <a:pt x="182" y="1"/>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9" name="Google Shape;7121;p116">
              <a:extLst>
                <a:ext uri="{FF2B5EF4-FFF2-40B4-BE49-F238E27FC236}">
                  <a16:creationId xmlns:a16="http://schemas.microsoft.com/office/drawing/2014/main" id="{86DD7403-0AFC-571B-9967-3EB74C0CED79}"/>
                </a:ext>
              </a:extLst>
            </p:cNvPr>
            <p:cNvSpPr/>
            <p:nvPr/>
          </p:nvSpPr>
          <p:spPr>
            <a:xfrm>
              <a:off x="2704296" y="2837625"/>
              <a:ext cx="102870" cy="99916"/>
            </a:xfrm>
            <a:custGeom>
              <a:avLst/>
              <a:gdLst/>
              <a:ahLst/>
              <a:cxnLst/>
              <a:rect l="l" t="t" r="r" b="b"/>
              <a:pathLst>
                <a:path w="5606" h="5445" extrusionOk="0">
                  <a:moveTo>
                    <a:pt x="2561" y="1089"/>
                  </a:moveTo>
                  <a:cubicBezTo>
                    <a:pt x="2641" y="1210"/>
                    <a:pt x="2702" y="1351"/>
                    <a:pt x="2742" y="1492"/>
                  </a:cubicBezTo>
                  <a:lnTo>
                    <a:pt x="3287" y="3428"/>
                  </a:lnTo>
                  <a:lnTo>
                    <a:pt x="1895" y="3428"/>
                  </a:lnTo>
                  <a:lnTo>
                    <a:pt x="2561" y="1089"/>
                  </a:lnTo>
                  <a:close/>
                  <a:moveTo>
                    <a:pt x="1331" y="0"/>
                  </a:moveTo>
                  <a:cubicBezTo>
                    <a:pt x="1210" y="141"/>
                    <a:pt x="1149" y="343"/>
                    <a:pt x="1149" y="545"/>
                  </a:cubicBezTo>
                  <a:cubicBezTo>
                    <a:pt x="1412" y="545"/>
                    <a:pt x="1694" y="585"/>
                    <a:pt x="1936" y="665"/>
                  </a:cubicBezTo>
                  <a:lnTo>
                    <a:pt x="666" y="4436"/>
                  </a:lnTo>
                  <a:cubicBezTo>
                    <a:pt x="625" y="4577"/>
                    <a:pt x="524" y="4718"/>
                    <a:pt x="403" y="4819"/>
                  </a:cubicBezTo>
                  <a:cubicBezTo>
                    <a:pt x="282" y="4900"/>
                    <a:pt x="141" y="4940"/>
                    <a:pt x="0" y="4940"/>
                  </a:cubicBezTo>
                  <a:cubicBezTo>
                    <a:pt x="0" y="5041"/>
                    <a:pt x="20" y="5121"/>
                    <a:pt x="61" y="5222"/>
                  </a:cubicBezTo>
                  <a:cubicBezTo>
                    <a:pt x="81" y="5303"/>
                    <a:pt x="121" y="5384"/>
                    <a:pt x="182" y="5444"/>
                  </a:cubicBezTo>
                  <a:lnTo>
                    <a:pt x="1936" y="5444"/>
                  </a:lnTo>
                  <a:cubicBezTo>
                    <a:pt x="1996" y="5384"/>
                    <a:pt x="2037" y="5303"/>
                    <a:pt x="2057" y="5222"/>
                  </a:cubicBezTo>
                  <a:cubicBezTo>
                    <a:pt x="2097" y="5121"/>
                    <a:pt x="2117" y="5041"/>
                    <a:pt x="2117" y="4940"/>
                  </a:cubicBezTo>
                  <a:cubicBezTo>
                    <a:pt x="1775" y="4940"/>
                    <a:pt x="1613" y="4799"/>
                    <a:pt x="1613" y="4537"/>
                  </a:cubicBezTo>
                  <a:cubicBezTo>
                    <a:pt x="1613" y="4436"/>
                    <a:pt x="1633" y="4315"/>
                    <a:pt x="1674" y="4194"/>
                  </a:cubicBezTo>
                  <a:lnTo>
                    <a:pt x="1714" y="4033"/>
                  </a:lnTo>
                  <a:lnTo>
                    <a:pt x="3468" y="4033"/>
                  </a:lnTo>
                  <a:lnTo>
                    <a:pt x="3529" y="4194"/>
                  </a:lnTo>
                  <a:cubicBezTo>
                    <a:pt x="3549" y="4315"/>
                    <a:pt x="3569" y="4436"/>
                    <a:pt x="3569" y="4557"/>
                  </a:cubicBezTo>
                  <a:cubicBezTo>
                    <a:pt x="3569" y="4819"/>
                    <a:pt x="3428" y="4940"/>
                    <a:pt x="3125" y="4940"/>
                  </a:cubicBezTo>
                  <a:cubicBezTo>
                    <a:pt x="3125" y="5041"/>
                    <a:pt x="3146" y="5121"/>
                    <a:pt x="3166" y="5222"/>
                  </a:cubicBezTo>
                  <a:cubicBezTo>
                    <a:pt x="3206" y="5303"/>
                    <a:pt x="3246" y="5384"/>
                    <a:pt x="3307" y="5444"/>
                  </a:cubicBezTo>
                  <a:lnTo>
                    <a:pt x="5424" y="5444"/>
                  </a:lnTo>
                  <a:cubicBezTo>
                    <a:pt x="5484" y="5384"/>
                    <a:pt x="5525" y="5303"/>
                    <a:pt x="5565" y="5222"/>
                  </a:cubicBezTo>
                  <a:cubicBezTo>
                    <a:pt x="5585" y="5121"/>
                    <a:pt x="5605" y="5041"/>
                    <a:pt x="5605" y="4940"/>
                  </a:cubicBezTo>
                  <a:cubicBezTo>
                    <a:pt x="5464" y="4940"/>
                    <a:pt x="5323" y="4900"/>
                    <a:pt x="5202" y="4799"/>
                  </a:cubicBezTo>
                  <a:cubicBezTo>
                    <a:pt x="5081" y="4698"/>
                    <a:pt x="4980" y="4577"/>
                    <a:pt x="4940" y="4416"/>
                  </a:cubicBezTo>
                  <a:lnTo>
                    <a:pt x="3488" y="0"/>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0" name="Google Shape;7122;p116">
              <a:extLst>
                <a:ext uri="{FF2B5EF4-FFF2-40B4-BE49-F238E27FC236}">
                  <a16:creationId xmlns:a16="http://schemas.microsoft.com/office/drawing/2014/main" id="{0C152AEC-1DA0-55D1-697F-560D586F2C30}"/>
                </a:ext>
              </a:extLst>
            </p:cNvPr>
            <p:cNvSpPr/>
            <p:nvPr/>
          </p:nvSpPr>
          <p:spPr>
            <a:xfrm>
              <a:off x="2810854" y="2835020"/>
              <a:ext cx="165756" cy="20369"/>
            </a:xfrm>
            <a:custGeom>
              <a:avLst/>
              <a:gdLst/>
              <a:ahLst/>
              <a:cxnLst/>
              <a:rect l="l" t="t" r="r" b="b"/>
              <a:pathLst>
                <a:path w="9033" h="1110" extrusionOk="0">
                  <a:moveTo>
                    <a:pt x="464" y="1"/>
                  </a:moveTo>
                  <a:cubicBezTo>
                    <a:pt x="202" y="1"/>
                    <a:pt x="0" y="223"/>
                    <a:pt x="0" y="485"/>
                  </a:cubicBezTo>
                  <a:lnTo>
                    <a:pt x="0" y="626"/>
                  </a:lnTo>
                  <a:cubicBezTo>
                    <a:pt x="0" y="888"/>
                    <a:pt x="202" y="1110"/>
                    <a:pt x="464" y="1110"/>
                  </a:cubicBezTo>
                  <a:lnTo>
                    <a:pt x="8549" y="1110"/>
                  </a:lnTo>
                  <a:cubicBezTo>
                    <a:pt x="8811" y="1110"/>
                    <a:pt x="9033" y="888"/>
                    <a:pt x="9033" y="626"/>
                  </a:cubicBezTo>
                  <a:lnTo>
                    <a:pt x="9033" y="485"/>
                  </a:lnTo>
                  <a:cubicBezTo>
                    <a:pt x="9033" y="223"/>
                    <a:pt x="8811" y="1"/>
                    <a:pt x="8549"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1" name="Google Shape;7123;p116">
              <a:extLst>
                <a:ext uri="{FF2B5EF4-FFF2-40B4-BE49-F238E27FC236}">
                  <a16:creationId xmlns:a16="http://schemas.microsoft.com/office/drawing/2014/main" id="{61DF943B-5CF2-7326-7F89-2970E8125971}"/>
                </a:ext>
              </a:extLst>
            </p:cNvPr>
            <p:cNvSpPr/>
            <p:nvPr/>
          </p:nvSpPr>
          <p:spPr>
            <a:xfrm>
              <a:off x="2810854" y="2872766"/>
              <a:ext cx="165756" cy="20001"/>
            </a:xfrm>
            <a:custGeom>
              <a:avLst/>
              <a:gdLst/>
              <a:ahLst/>
              <a:cxnLst/>
              <a:rect l="l" t="t" r="r" b="b"/>
              <a:pathLst>
                <a:path w="9033" h="1090" extrusionOk="0">
                  <a:moveTo>
                    <a:pt x="464" y="1"/>
                  </a:moveTo>
                  <a:cubicBezTo>
                    <a:pt x="202" y="1"/>
                    <a:pt x="0" y="202"/>
                    <a:pt x="0" y="464"/>
                  </a:cubicBezTo>
                  <a:lnTo>
                    <a:pt x="0" y="626"/>
                  </a:lnTo>
                  <a:cubicBezTo>
                    <a:pt x="0" y="888"/>
                    <a:pt x="202" y="1089"/>
                    <a:pt x="464" y="1089"/>
                  </a:cubicBezTo>
                  <a:lnTo>
                    <a:pt x="8549" y="1089"/>
                  </a:lnTo>
                  <a:cubicBezTo>
                    <a:pt x="8811" y="1089"/>
                    <a:pt x="9033" y="888"/>
                    <a:pt x="9033" y="626"/>
                  </a:cubicBezTo>
                  <a:lnTo>
                    <a:pt x="9033" y="464"/>
                  </a:lnTo>
                  <a:cubicBezTo>
                    <a:pt x="9033" y="202"/>
                    <a:pt x="8811" y="1"/>
                    <a:pt x="8549"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2" name="Google Shape;7124;p116">
              <a:extLst>
                <a:ext uri="{FF2B5EF4-FFF2-40B4-BE49-F238E27FC236}">
                  <a16:creationId xmlns:a16="http://schemas.microsoft.com/office/drawing/2014/main" id="{04AE4A59-7FCC-EB7A-F00F-76B9E4A3AE39}"/>
                </a:ext>
              </a:extLst>
            </p:cNvPr>
            <p:cNvSpPr/>
            <p:nvPr/>
          </p:nvSpPr>
          <p:spPr>
            <a:xfrm>
              <a:off x="2810854" y="2910126"/>
              <a:ext cx="165756" cy="20369"/>
            </a:xfrm>
            <a:custGeom>
              <a:avLst/>
              <a:gdLst/>
              <a:ahLst/>
              <a:cxnLst/>
              <a:rect l="l" t="t" r="r" b="b"/>
              <a:pathLst>
                <a:path w="9033" h="1110" extrusionOk="0">
                  <a:moveTo>
                    <a:pt x="464" y="1"/>
                  </a:moveTo>
                  <a:cubicBezTo>
                    <a:pt x="202" y="1"/>
                    <a:pt x="0" y="223"/>
                    <a:pt x="0" y="485"/>
                  </a:cubicBezTo>
                  <a:lnTo>
                    <a:pt x="0" y="626"/>
                  </a:lnTo>
                  <a:cubicBezTo>
                    <a:pt x="0" y="888"/>
                    <a:pt x="202" y="1110"/>
                    <a:pt x="464" y="1110"/>
                  </a:cubicBezTo>
                  <a:lnTo>
                    <a:pt x="8549" y="1110"/>
                  </a:lnTo>
                  <a:cubicBezTo>
                    <a:pt x="8811" y="1110"/>
                    <a:pt x="9033" y="888"/>
                    <a:pt x="9033" y="626"/>
                  </a:cubicBezTo>
                  <a:lnTo>
                    <a:pt x="9033" y="485"/>
                  </a:lnTo>
                  <a:cubicBezTo>
                    <a:pt x="9033" y="223"/>
                    <a:pt x="8811" y="1"/>
                    <a:pt x="8549"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3" name="Google Shape;7125;p116">
              <a:extLst>
                <a:ext uri="{FF2B5EF4-FFF2-40B4-BE49-F238E27FC236}">
                  <a16:creationId xmlns:a16="http://schemas.microsoft.com/office/drawing/2014/main" id="{C3273FBC-715F-2BAC-D266-4BA8D3E9A7C2}"/>
                </a:ext>
              </a:extLst>
            </p:cNvPr>
            <p:cNvSpPr/>
            <p:nvPr/>
          </p:nvSpPr>
          <p:spPr>
            <a:xfrm>
              <a:off x="2710957" y="2947872"/>
              <a:ext cx="265653" cy="20001"/>
            </a:xfrm>
            <a:custGeom>
              <a:avLst/>
              <a:gdLst/>
              <a:ahLst/>
              <a:cxnLst/>
              <a:rect l="l" t="t" r="r" b="b"/>
              <a:pathLst>
                <a:path w="14477" h="1090" extrusionOk="0">
                  <a:moveTo>
                    <a:pt x="464" y="1"/>
                  </a:moveTo>
                  <a:cubicBezTo>
                    <a:pt x="202" y="1"/>
                    <a:pt x="0" y="202"/>
                    <a:pt x="0" y="464"/>
                  </a:cubicBezTo>
                  <a:lnTo>
                    <a:pt x="0" y="626"/>
                  </a:lnTo>
                  <a:cubicBezTo>
                    <a:pt x="0" y="888"/>
                    <a:pt x="202" y="1089"/>
                    <a:pt x="464" y="1089"/>
                  </a:cubicBezTo>
                  <a:lnTo>
                    <a:pt x="13993" y="1089"/>
                  </a:lnTo>
                  <a:cubicBezTo>
                    <a:pt x="14255" y="1089"/>
                    <a:pt x="14477" y="888"/>
                    <a:pt x="14477" y="626"/>
                  </a:cubicBezTo>
                  <a:lnTo>
                    <a:pt x="14477" y="464"/>
                  </a:lnTo>
                  <a:cubicBezTo>
                    <a:pt x="14477" y="202"/>
                    <a:pt x="14255" y="1"/>
                    <a:pt x="13993"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4" name="Google Shape;7126;p116">
              <a:extLst>
                <a:ext uri="{FF2B5EF4-FFF2-40B4-BE49-F238E27FC236}">
                  <a16:creationId xmlns:a16="http://schemas.microsoft.com/office/drawing/2014/main" id="{59BA61EE-C95B-764F-836B-D3CB578648AE}"/>
                </a:ext>
              </a:extLst>
            </p:cNvPr>
            <p:cNvSpPr/>
            <p:nvPr/>
          </p:nvSpPr>
          <p:spPr>
            <a:xfrm>
              <a:off x="2710957" y="2985233"/>
              <a:ext cx="265653" cy="20369"/>
            </a:xfrm>
            <a:custGeom>
              <a:avLst/>
              <a:gdLst/>
              <a:ahLst/>
              <a:cxnLst/>
              <a:rect l="l" t="t" r="r" b="b"/>
              <a:pathLst>
                <a:path w="14477" h="1110" extrusionOk="0">
                  <a:moveTo>
                    <a:pt x="464" y="1"/>
                  </a:moveTo>
                  <a:cubicBezTo>
                    <a:pt x="202" y="1"/>
                    <a:pt x="0" y="223"/>
                    <a:pt x="0" y="485"/>
                  </a:cubicBezTo>
                  <a:lnTo>
                    <a:pt x="0" y="626"/>
                  </a:lnTo>
                  <a:cubicBezTo>
                    <a:pt x="0" y="888"/>
                    <a:pt x="202" y="1110"/>
                    <a:pt x="464" y="1110"/>
                  </a:cubicBezTo>
                  <a:lnTo>
                    <a:pt x="13993" y="1110"/>
                  </a:lnTo>
                  <a:cubicBezTo>
                    <a:pt x="14255" y="1110"/>
                    <a:pt x="14477" y="888"/>
                    <a:pt x="14477" y="626"/>
                  </a:cubicBezTo>
                  <a:lnTo>
                    <a:pt x="14477" y="485"/>
                  </a:lnTo>
                  <a:cubicBezTo>
                    <a:pt x="14477" y="223"/>
                    <a:pt x="14255" y="1"/>
                    <a:pt x="13993"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5" name="Google Shape;7127;p116">
              <a:extLst>
                <a:ext uri="{FF2B5EF4-FFF2-40B4-BE49-F238E27FC236}">
                  <a16:creationId xmlns:a16="http://schemas.microsoft.com/office/drawing/2014/main" id="{9C38DD72-C25E-6335-8322-BA5694438688}"/>
                </a:ext>
              </a:extLst>
            </p:cNvPr>
            <p:cNvSpPr/>
            <p:nvPr/>
          </p:nvSpPr>
          <p:spPr>
            <a:xfrm>
              <a:off x="2779769" y="2719965"/>
              <a:ext cx="364449" cy="274186"/>
            </a:xfrm>
            <a:custGeom>
              <a:avLst/>
              <a:gdLst/>
              <a:ahLst/>
              <a:cxnLst/>
              <a:rect l="l" t="t" r="r" b="b"/>
              <a:pathLst>
                <a:path w="19861" h="14942" extrusionOk="0">
                  <a:moveTo>
                    <a:pt x="3078" y="0"/>
                  </a:moveTo>
                  <a:cubicBezTo>
                    <a:pt x="2603" y="0"/>
                    <a:pt x="2187" y="265"/>
                    <a:pt x="2117" y="666"/>
                  </a:cubicBezTo>
                  <a:lnTo>
                    <a:pt x="101" y="10747"/>
                  </a:lnTo>
                  <a:cubicBezTo>
                    <a:pt x="0" y="11211"/>
                    <a:pt x="383" y="11695"/>
                    <a:pt x="948" y="11816"/>
                  </a:cubicBezTo>
                  <a:lnTo>
                    <a:pt x="16554" y="14921"/>
                  </a:lnTo>
                  <a:cubicBezTo>
                    <a:pt x="16631" y="14934"/>
                    <a:pt x="16707" y="14941"/>
                    <a:pt x="16782" y="14941"/>
                  </a:cubicBezTo>
                  <a:cubicBezTo>
                    <a:pt x="17258" y="14941"/>
                    <a:pt x="17676" y="14673"/>
                    <a:pt x="17764" y="14255"/>
                  </a:cubicBezTo>
                  <a:lnTo>
                    <a:pt x="19780" y="4194"/>
                  </a:lnTo>
                  <a:cubicBezTo>
                    <a:pt x="19860" y="3710"/>
                    <a:pt x="19498" y="3247"/>
                    <a:pt x="18933" y="3126"/>
                  </a:cubicBezTo>
                  <a:lnTo>
                    <a:pt x="3307" y="21"/>
                  </a:lnTo>
                  <a:cubicBezTo>
                    <a:pt x="3230" y="7"/>
                    <a:pt x="3153" y="0"/>
                    <a:pt x="3078"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6" name="Google Shape;7128;p116">
              <a:extLst>
                <a:ext uri="{FF2B5EF4-FFF2-40B4-BE49-F238E27FC236}">
                  <a16:creationId xmlns:a16="http://schemas.microsoft.com/office/drawing/2014/main" id="{E81A6859-3D62-25F0-D453-5D9A1197E774}"/>
                </a:ext>
              </a:extLst>
            </p:cNvPr>
            <p:cNvSpPr/>
            <p:nvPr/>
          </p:nvSpPr>
          <p:spPr>
            <a:xfrm>
              <a:off x="2798633" y="2734627"/>
              <a:ext cx="326722" cy="244716"/>
            </a:xfrm>
            <a:custGeom>
              <a:avLst/>
              <a:gdLst/>
              <a:ahLst/>
              <a:cxnLst/>
              <a:rect l="l" t="t" r="r" b="b"/>
              <a:pathLst>
                <a:path w="17805" h="13336" extrusionOk="0">
                  <a:moveTo>
                    <a:pt x="2088" y="0"/>
                  </a:moveTo>
                  <a:cubicBezTo>
                    <a:pt x="2058" y="0"/>
                    <a:pt x="2032" y="23"/>
                    <a:pt x="2017" y="68"/>
                  </a:cubicBezTo>
                  <a:lnTo>
                    <a:pt x="1" y="10150"/>
                  </a:lnTo>
                  <a:cubicBezTo>
                    <a:pt x="1" y="10190"/>
                    <a:pt x="21" y="10230"/>
                    <a:pt x="81" y="10230"/>
                  </a:cubicBezTo>
                  <a:lnTo>
                    <a:pt x="15687" y="13335"/>
                  </a:lnTo>
                  <a:cubicBezTo>
                    <a:pt x="15727" y="13335"/>
                    <a:pt x="15768" y="13315"/>
                    <a:pt x="15788" y="13275"/>
                  </a:cubicBezTo>
                  <a:lnTo>
                    <a:pt x="17804" y="3194"/>
                  </a:lnTo>
                  <a:cubicBezTo>
                    <a:pt x="17804" y="3153"/>
                    <a:pt x="17764" y="3113"/>
                    <a:pt x="17724" y="3113"/>
                  </a:cubicBezTo>
                  <a:lnTo>
                    <a:pt x="2118" y="8"/>
                  </a:lnTo>
                  <a:cubicBezTo>
                    <a:pt x="2108" y="3"/>
                    <a:pt x="2098" y="0"/>
                    <a:pt x="2088"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7" name="Google Shape;7129;p116">
              <a:extLst>
                <a:ext uri="{FF2B5EF4-FFF2-40B4-BE49-F238E27FC236}">
                  <a16:creationId xmlns:a16="http://schemas.microsoft.com/office/drawing/2014/main" id="{813239E9-833E-7191-7813-A469DC7FA12E}"/>
                </a:ext>
              </a:extLst>
            </p:cNvPr>
            <p:cNvSpPr/>
            <p:nvPr/>
          </p:nvSpPr>
          <p:spPr>
            <a:xfrm>
              <a:off x="2823791" y="2754738"/>
              <a:ext cx="101769" cy="112504"/>
            </a:xfrm>
            <a:custGeom>
              <a:avLst/>
              <a:gdLst/>
              <a:ahLst/>
              <a:cxnLst/>
              <a:rect l="l" t="t" r="r" b="b"/>
              <a:pathLst>
                <a:path w="5546" h="6131" extrusionOk="0">
                  <a:moveTo>
                    <a:pt x="3267" y="1291"/>
                  </a:moveTo>
                  <a:cubicBezTo>
                    <a:pt x="3307" y="1432"/>
                    <a:pt x="3348" y="1573"/>
                    <a:pt x="3368" y="1715"/>
                  </a:cubicBezTo>
                  <a:lnTo>
                    <a:pt x="3529" y="3731"/>
                  </a:lnTo>
                  <a:lnTo>
                    <a:pt x="3529" y="3731"/>
                  </a:lnTo>
                  <a:lnTo>
                    <a:pt x="2158" y="3469"/>
                  </a:lnTo>
                  <a:lnTo>
                    <a:pt x="3267" y="1291"/>
                  </a:lnTo>
                  <a:close/>
                  <a:moveTo>
                    <a:pt x="2279" y="1"/>
                  </a:moveTo>
                  <a:cubicBezTo>
                    <a:pt x="2138" y="122"/>
                    <a:pt x="2017" y="303"/>
                    <a:pt x="1997" y="505"/>
                  </a:cubicBezTo>
                  <a:cubicBezTo>
                    <a:pt x="2259" y="545"/>
                    <a:pt x="2501" y="626"/>
                    <a:pt x="2743" y="747"/>
                  </a:cubicBezTo>
                  <a:lnTo>
                    <a:pt x="767" y="4215"/>
                  </a:lnTo>
                  <a:cubicBezTo>
                    <a:pt x="706" y="4356"/>
                    <a:pt x="585" y="4477"/>
                    <a:pt x="444" y="4537"/>
                  </a:cubicBezTo>
                  <a:cubicBezTo>
                    <a:pt x="353" y="4576"/>
                    <a:pt x="262" y="4599"/>
                    <a:pt x="171" y="4599"/>
                  </a:cubicBezTo>
                  <a:cubicBezTo>
                    <a:pt x="121" y="4599"/>
                    <a:pt x="71" y="4592"/>
                    <a:pt x="21" y="4578"/>
                  </a:cubicBezTo>
                  <a:cubicBezTo>
                    <a:pt x="1" y="4678"/>
                    <a:pt x="1" y="4779"/>
                    <a:pt x="21" y="4860"/>
                  </a:cubicBezTo>
                  <a:cubicBezTo>
                    <a:pt x="41" y="4961"/>
                    <a:pt x="61" y="5041"/>
                    <a:pt x="122" y="5122"/>
                  </a:cubicBezTo>
                  <a:lnTo>
                    <a:pt x="1815" y="5445"/>
                  </a:lnTo>
                  <a:cubicBezTo>
                    <a:pt x="1896" y="5384"/>
                    <a:pt x="1956" y="5324"/>
                    <a:pt x="1997" y="5243"/>
                  </a:cubicBezTo>
                  <a:cubicBezTo>
                    <a:pt x="2037" y="5182"/>
                    <a:pt x="2077" y="5082"/>
                    <a:pt x="2098" y="5001"/>
                  </a:cubicBezTo>
                  <a:cubicBezTo>
                    <a:pt x="1775" y="4941"/>
                    <a:pt x="1634" y="4779"/>
                    <a:pt x="1674" y="4517"/>
                  </a:cubicBezTo>
                  <a:cubicBezTo>
                    <a:pt x="1715" y="4396"/>
                    <a:pt x="1755" y="4295"/>
                    <a:pt x="1815" y="4195"/>
                  </a:cubicBezTo>
                  <a:lnTo>
                    <a:pt x="1896" y="4033"/>
                  </a:lnTo>
                  <a:lnTo>
                    <a:pt x="3610" y="4376"/>
                  </a:lnTo>
                  <a:lnTo>
                    <a:pt x="3630" y="4537"/>
                  </a:lnTo>
                  <a:cubicBezTo>
                    <a:pt x="3630" y="4658"/>
                    <a:pt x="3630" y="4779"/>
                    <a:pt x="3610" y="4900"/>
                  </a:cubicBezTo>
                  <a:cubicBezTo>
                    <a:pt x="3578" y="5108"/>
                    <a:pt x="3457" y="5202"/>
                    <a:pt x="3269" y="5202"/>
                  </a:cubicBezTo>
                  <a:cubicBezTo>
                    <a:pt x="3219" y="5202"/>
                    <a:pt x="3164" y="5195"/>
                    <a:pt x="3106" y="5182"/>
                  </a:cubicBezTo>
                  <a:cubicBezTo>
                    <a:pt x="3086" y="5283"/>
                    <a:pt x="3086" y="5384"/>
                    <a:pt x="3106" y="5465"/>
                  </a:cubicBezTo>
                  <a:cubicBezTo>
                    <a:pt x="3106" y="5566"/>
                    <a:pt x="3146" y="5646"/>
                    <a:pt x="3186" y="5727"/>
                  </a:cubicBezTo>
                  <a:lnTo>
                    <a:pt x="5263" y="6130"/>
                  </a:lnTo>
                  <a:cubicBezTo>
                    <a:pt x="5344" y="6070"/>
                    <a:pt x="5404" y="6009"/>
                    <a:pt x="5445" y="5929"/>
                  </a:cubicBezTo>
                  <a:cubicBezTo>
                    <a:pt x="5485" y="5848"/>
                    <a:pt x="5525" y="5767"/>
                    <a:pt x="5545" y="5666"/>
                  </a:cubicBezTo>
                  <a:cubicBezTo>
                    <a:pt x="5404" y="5646"/>
                    <a:pt x="5263" y="5566"/>
                    <a:pt x="5182" y="5465"/>
                  </a:cubicBezTo>
                  <a:cubicBezTo>
                    <a:pt x="5062" y="5344"/>
                    <a:pt x="4981" y="5182"/>
                    <a:pt x="4981" y="5021"/>
                  </a:cubicBezTo>
                  <a:lnTo>
                    <a:pt x="4376" y="404"/>
                  </a:lnTo>
                  <a:lnTo>
                    <a:pt x="2279" y="1"/>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8" name="Google Shape;7130;p116">
              <a:extLst>
                <a:ext uri="{FF2B5EF4-FFF2-40B4-BE49-F238E27FC236}">
                  <a16:creationId xmlns:a16="http://schemas.microsoft.com/office/drawing/2014/main" id="{56378B14-D325-BC04-39FA-B07A079A8883}"/>
                </a:ext>
              </a:extLst>
            </p:cNvPr>
            <p:cNvSpPr/>
            <p:nvPr/>
          </p:nvSpPr>
          <p:spPr>
            <a:xfrm>
              <a:off x="2943305" y="2769051"/>
              <a:ext cx="165389" cy="48352"/>
            </a:xfrm>
            <a:custGeom>
              <a:avLst/>
              <a:gdLst/>
              <a:ahLst/>
              <a:cxnLst/>
              <a:rect l="l" t="t" r="r" b="b"/>
              <a:pathLst>
                <a:path w="9013" h="2635" extrusionOk="0">
                  <a:moveTo>
                    <a:pt x="565" y="1"/>
                  </a:moveTo>
                  <a:cubicBezTo>
                    <a:pt x="332" y="1"/>
                    <a:pt x="117" y="155"/>
                    <a:pt x="81" y="390"/>
                  </a:cubicBezTo>
                  <a:lnTo>
                    <a:pt x="61" y="531"/>
                  </a:lnTo>
                  <a:cubicBezTo>
                    <a:pt x="0" y="793"/>
                    <a:pt x="162" y="1035"/>
                    <a:pt x="424" y="1096"/>
                  </a:cubicBezTo>
                  <a:lnTo>
                    <a:pt x="8368" y="2628"/>
                  </a:lnTo>
                  <a:cubicBezTo>
                    <a:pt x="8395" y="2632"/>
                    <a:pt x="8421" y="2634"/>
                    <a:pt x="8448" y="2634"/>
                  </a:cubicBezTo>
                  <a:cubicBezTo>
                    <a:pt x="8678" y="2634"/>
                    <a:pt x="8878" y="2480"/>
                    <a:pt x="8932" y="2245"/>
                  </a:cubicBezTo>
                  <a:lnTo>
                    <a:pt x="8952" y="2104"/>
                  </a:lnTo>
                  <a:cubicBezTo>
                    <a:pt x="9013" y="1842"/>
                    <a:pt x="8831" y="1600"/>
                    <a:pt x="8569" y="1539"/>
                  </a:cubicBezTo>
                  <a:lnTo>
                    <a:pt x="645" y="7"/>
                  </a:lnTo>
                  <a:cubicBezTo>
                    <a:pt x="619" y="3"/>
                    <a:pt x="592" y="1"/>
                    <a:pt x="565"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9" name="Google Shape;7131;p116">
              <a:extLst>
                <a:ext uri="{FF2B5EF4-FFF2-40B4-BE49-F238E27FC236}">
                  <a16:creationId xmlns:a16="http://schemas.microsoft.com/office/drawing/2014/main" id="{42BF4DFC-AF1C-326B-7608-F37AF562FDB3}"/>
                </a:ext>
              </a:extLst>
            </p:cNvPr>
            <p:cNvSpPr/>
            <p:nvPr/>
          </p:nvSpPr>
          <p:spPr>
            <a:xfrm>
              <a:off x="2936277" y="2806063"/>
              <a:ext cx="165022" cy="48334"/>
            </a:xfrm>
            <a:custGeom>
              <a:avLst/>
              <a:gdLst/>
              <a:ahLst/>
              <a:cxnLst/>
              <a:rect l="l" t="t" r="r" b="b"/>
              <a:pathLst>
                <a:path w="8993" h="2634" extrusionOk="0">
                  <a:moveTo>
                    <a:pt x="550" y="0"/>
                  </a:moveTo>
                  <a:cubicBezTo>
                    <a:pt x="332" y="0"/>
                    <a:pt x="117" y="154"/>
                    <a:pt x="81" y="389"/>
                  </a:cubicBezTo>
                  <a:lnTo>
                    <a:pt x="40" y="531"/>
                  </a:lnTo>
                  <a:cubicBezTo>
                    <a:pt x="0" y="793"/>
                    <a:pt x="161" y="1035"/>
                    <a:pt x="424" y="1095"/>
                  </a:cubicBezTo>
                  <a:lnTo>
                    <a:pt x="8368" y="2627"/>
                  </a:lnTo>
                  <a:cubicBezTo>
                    <a:pt x="8394" y="2632"/>
                    <a:pt x="8421" y="2634"/>
                    <a:pt x="8447" y="2634"/>
                  </a:cubicBezTo>
                  <a:cubicBezTo>
                    <a:pt x="8677" y="2634"/>
                    <a:pt x="8878" y="2480"/>
                    <a:pt x="8932" y="2244"/>
                  </a:cubicBezTo>
                  <a:lnTo>
                    <a:pt x="8952" y="2103"/>
                  </a:lnTo>
                  <a:cubicBezTo>
                    <a:pt x="8993" y="1841"/>
                    <a:pt x="8831" y="1599"/>
                    <a:pt x="8569" y="1539"/>
                  </a:cubicBezTo>
                  <a:lnTo>
                    <a:pt x="625" y="6"/>
                  </a:lnTo>
                  <a:cubicBezTo>
                    <a:pt x="600" y="2"/>
                    <a:pt x="575" y="0"/>
                    <a:pt x="550"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0" name="Google Shape;7132;p116">
              <a:extLst>
                <a:ext uri="{FF2B5EF4-FFF2-40B4-BE49-F238E27FC236}">
                  <a16:creationId xmlns:a16="http://schemas.microsoft.com/office/drawing/2014/main" id="{98893CF4-3F73-09B8-9FFA-E8A55A055A81}"/>
                </a:ext>
              </a:extLst>
            </p:cNvPr>
            <p:cNvSpPr/>
            <p:nvPr/>
          </p:nvSpPr>
          <p:spPr>
            <a:xfrm>
              <a:off x="2929248" y="2842947"/>
              <a:ext cx="165022" cy="48187"/>
            </a:xfrm>
            <a:custGeom>
              <a:avLst/>
              <a:gdLst/>
              <a:ahLst/>
              <a:cxnLst/>
              <a:rect l="l" t="t" r="r" b="b"/>
              <a:pathLst>
                <a:path w="8993" h="2626" extrusionOk="0">
                  <a:moveTo>
                    <a:pt x="523" y="1"/>
                  </a:moveTo>
                  <a:cubicBezTo>
                    <a:pt x="302" y="1"/>
                    <a:pt x="113" y="165"/>
                    <a:pt x="61" y="375"/>
                  </a:cubicBezTo>
                  <a:lnTo>
                    <a:pt x="40" y="537"/>
                  </a:lnTo>
                  <a:cubicBezTo>
                    <a:pt x="0" y="779"/>
                    <a:pt x="161" y="1041"/>
                    <a:pt x="423" y="1081"/>
                  </a:cubicBezTo>
                  <a:lnTo>
                    <a:pt x="8368" y="2614"/>
                  </a:lnTo>
                  <a:cubicBezTo>
                    <a:pt x="8399" y="2621"/>
                    <a:pt x="8431" y="2625"/>
                    <a:pt x="8463" y="2625"/>
                  </a:cubicBezTo>
                  <a:cubicBezTo>
                    <a:pt x="8675" y="2625"/>
                    <a:pt x="8877" y="2461"/>
                    <a:pt x="8912" y="2251"/>
                  </a:cubicBezTo>
                  <a:lnTo>
                    <a:pt x="8952" y="2089"/>
                  </a:lnTo>
                  <a:cubicBezTo>
                    <a:pt x="8993" y="1847"/>
                    <a:pt x="8831" y="1585"/>
                    <a:pt x="8569" y="1545"/>
                  </a:cubicBezTo>
                  <a:lnTo>
                    <a:pt x="625" y="13"/>
                  </a:lnTo>
                  <a:cubicBezTo>
                    <a:pt x="591" y="5"/>
                    <a:pt x="557" y="1"/>
                    <a:pt x="523"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1" name="Google Shape;7133;p116">
              <a:extLst>
                <a:ext uri="{FF2B5EF4-FFF2-40B4-BE49-F238E27FC236}">
                  <a16:creationId xmlns:a16="http://schemas.microsoft.com/office/drawing/2014/main" id="{A7B2B1E1-5A9B-7A15-D792-6C6118C589C6}"/>
                </a:ext>
              </a:extLst>
            </p:cNvPr>
            <p:cNvSpPr/>
            <p:nvPr/>
          </p:nvSpPr>
          <p:spPr>
            <a:xfrm>
              <a:off x="2823791" y="2860820"/>
              <a:ext cx="263451" cy="67198"/>
            </a:xfrm>
            <a:custGeom>
              <a:avLst/>
              <a:gdLst/>
              <a:ahLst/>
              <a:cxnLst/>
              <a:rect l="l" t="t" r="r" b="b"/>
              <a:pathLst>
                <a:path w="14357" h="3662" extrusionOk="0">
                  <a:moveTo>
                    <a:pt x="566" y="0"/>
                  </a:moveTo>
                  <a:cubicBezTo>
                    <a:pt x="336" y="0"/>
                    <a:pt x="136" y="154"/>
                    <a:pt x="81" y="389"/>
                  </a:cubicBezTo>
                  <a:lnTo>
                    <a:pt x="61" y="531"/>
                  </a:lnTo>
                  <a:cubicBezTo>
                    <a:pt x="1" y="793"/>
                    <a:pt x="182" y="1035"/>
                    <a:pt x="424" y="1095"/>
                  </a:cubicBezTo>
                  <a:lnTo>
                    <a:pt x="13711" y="3656"/>
                  </a:lnTo>
                  <a:cubicBezTo>
                    <a:pt x="13738" y="3660"/>
                    <a:pt x="13765" y="3662"/>
                    <a:pt x="13791" y="3662"/>
                  </a:cubicBezTo>
                  <a:cubicBezTo>
                    <a:pt x="14021" y="3662"/>
                    <a:pt x="14222" y="3508"/>
                    <a:pt x="14276" y="3273"/>
                  </a:cubicBezTo>
                  <a:lnTo>
                    <a:pt x="14296" y="3132"/>
                  </a:lnTo>
                  <a:cubicBezTo>
                    <a:pt x="14356" y="2869"/>
                    <a:pt x="14175" y="2628"/>
                    <a:pt x="13933" y="2567"/>
                  </a:cubicBezTo>
                  <a:lnTo>
                    <a:pt x="646" y="6"/>
                  </a:lnTo>
                  <a:cubicBezTo>
                    <a:pt x="619" y="2"/>
                    <a:pt x="592" y="0"/>
                    <a:pt x="566"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2" name="Google Shape;7134;p116">
              <a:extLst>
                <a:ext uri="{FF2B5EF4-FFF2-40B4-BE49-F238E27FC236}">
                  <a16:creationId xmlns:a16="http://schemas.microsoft.com/office/drawing/2014/main" id="{3200FBB9-01C1-7144-9AEE-4E5507CF9736}"/>
                </a:ext>
              </a:extLst>
            </p:cNvPr>
            <p:cNvSpPr/>
            <p:nvPr/>
          </p:nvSpPr>
          <p:spPr>
            <a:xfrm>
              <a:off x="2816763" y="2897703"/>
              <a:ext cx="263451" cy="67326"/>
            </a:xfrm>
            <a:custGeom>
              <a:avLst/>
              <a:gdLst/>
              <a:ahLst/>
              <a:cxnLst/>
              <a:rect l="l" t="t" r="r" b="b"/>
              <a:pathLst>
                <a:path w="14357" h="3669" extrusionOk="0">
                  <a:moveTo>
                    <a:pt x="544" y="1"/>
                  </a:moveTo>
                  <a:cubicBezTo>
                    <a:pt x="319" y="1"/>
                    <a:pt x="116" y="168"/>
                    <a:pt x="81" y="396"/>
                  </a:cubicBezTo>
                  <a:lnTo>
                    <a:pt x="61" y="537"/>
                  </a:lnTo>
                  <a:cubicBezTo>
                    <a:pt x="1" y="799"/>
                    <a:pt x="162" y="1041"/>
                    <a:pt x="424" y="1081"/>
                  </a:cubicBezTo>
                  <a:lnTo>
                    <a:pt x="13711" y="3662"/>
                  </a:lnTo>
                  <a:cubicBezTo>
                    <a:pt x="13738" y="3666"/>
                    <a:pt x="13765" y="3668"/>
                    <a:pt x="13791" y="3668"/>
                  </a:cubicBezTo>
                  <a:cubicBezTo>
                    <a:pt x="14021" y="3668"/>
                    <a:pt x="14221" y="3514"/>
                    <a:pt x="14276" y="3279"/>
                  </a:cubicBezTo>
                  <a:lnTo>
                    <a:pt x="14296" y="3138"/>
                  </a:lnTo>
                  <a:cubicBezTo>
                    <a:pt x="14356" y="2876"/>
                    <a:pt x="14175" y="2634"/>
                    <a:pt x="13913" y="2573"/>
                  </a:cubicBezTo>
                  <a:lnTo>
                    <a:pt x="646" y="13"/>
                  </a:lnTo>
                  <a:cubicBezTo>
                    <a:pt x="612" y="5"/>
                    <a:pt x="577" y="1"/>
                    <a:pt x="544"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3" name="Google Shape;7135;p116">
              <a:extLst>
                <a:ext uri="{FF2B5EF4-FFF2-40B4-BE49-F238E27FC236}">
                  <a16:creationId xmlns:a16="http://schemas.microsoft.com/office/drawing/2014/main" id="{ECFA1220-20EA-E59E-BB10-B46A64B7FE03}"/>
                </a:ext>
              </a:extLst>
            </p:cNvPr>
            <p:cNvSpPr/>
            <p:nvPr/>
          </p:nvSpPr>
          <p:spPr>
            <a:xfrm>
              <a:off x="2824910" y="2685926"/>
              <a:ext cx="364449" cy="273800"/>
            </a:xfrm>
            <a:custGeom>
              <a:avLst/>
              <a:gdLst/>
              <a:ahLst/>
              <a:cxnLst/>
              <a:rect l="l" t="t" r="r" b="b"/>
              <a:pathLst>
                <a:path w="19861" h="14921" extrusionOk="0">
                  <a:moveTo>
                    <a:pt x="3078" y="0"/>
                  </a:moveTo>
                  <a:cubicBezTo>
                    <a:pt x="2602" y="0"/>
                    <a:pt x="2187" y="265"/>
                    <a:pt x="2117" y="666"/>
                  </a:cubicBezTo>
                  <a:lnTo>
                    <a:pt x="101" y="10727"/>
                  </a:lnTo>
                  <a:cubicBezTo>
                    <a:pt x="0" y="11211"/>
                    <a:pt x="383" y="11695"/>
                    <a:pt x="948" y="11816"/>
                  </a:cubicBezTo>
                  <a:lnTo>
                    <a:pt x="16554" y="14901"/>
                  </a:lnTo>
                  <a:cubicBezTo>
                    <a:pt x="16631" y="14914"/>
                    <a:pt x="16707" y="14921"/>
                    <a:pt x="16782" y="14921"/>
                  </a:cubicBezTo>
                  <a:cubicBezTo>
                    <a:pt x="17253" y="14921"/>
                    <a:pt x="17656" y="14656"/>
                    <a:pt x="17743" y="14255"/>
                  </a:cubicBezTo>
                  <a:lnTo>
                    <a:pt x="19760" y="4174"/>
                  </a:lnTo>
                  <a:cubicBezTo>
                    <a:pt x="19860" y="3690"/>
                    <a:pt x="19477" y="3226"/>
                    <a:pt x="18913" y="3105"/>
                  </a:cubicBezTo>
                  <a:lnTo>
                    <a:pt x="3307" y="21"/>
                  </a:lnTo>
                  <a:cubicBezTo>
                    <a:pt x="3230" y="7"/>
                    <a:pt x="3153" y="0"/>
                    <a:pt x="3078"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4" name="Google Shape;7136;p116">
              <a:extLst>
                <a:ext uri="{FF2B5EF4-FFF2-40B4-BE49-F238E27FC236}">
                  <a16:creationId xmlns:a16="http://schemas.microsoft.com/office/drawing/2014/main" id="{C51BA0B8-C6CF-92F2-0B6B-0649B942BC74}"/>
                </a:ext>
              </a:extLst>
            </p:cNvPr>
            <p:cNvSpPr/>
            <p:nvPr/>
          </p:nvSpPr>
          <p:spPr>
            <a:xfrm>
              <a:off x="2843774" y="2700587"/>
              <a:ext cx="326722" cy="244349"/>
            </a:xfrm>
            <a:custGeom>
              <a:avLst/>
              <a:gdLst/>
              <a:ahLst/>
              <a:cxnLst/>
              <a:rect l="l" t="t" r="r" b="b"/>
              <a:pathLst>
                <a:path w="17805" h="13316" extrusionOk="0">
                  <a:moveTo>
                    <a:pt x="2086" y="0"/>
                  </a:moveTo>
                  <a:cubicBezTo>
                    <a:pt x="2057" y="0"/>
                    <a:pt x="2032" y="19"/>
                    <a:pt x="2017" y="48"/>
                  </a:cubicBezTo>
                  <a:lnTo>
                    <a:pt x="0" y="10130"/>
                  </a:lnTo>
                  <a:cubicBezTo>
                    <a:pt x="0" y="10170"/>
                    <a:pt x="41" y="10210"/>
                    <a:pt x="81" y="10210"/>
                  </a:cubicBezTo>
                  <a:lnTo>
                    <a:pt x="15687" y="13315"/>
                  </a:lnTo>
                  <a:cubicBezTo>
                    <a:pt x="15727" y="13315"/>
                    <a:pt x="15768" y="13295"/>
                    <a:pt x="15788" y="13255"/>
                  </a:cubicBezTo>
                  <a:lnTo>
                    <a:pt x="17804" y="3194"/>
                  </a:lnTo>
                  <a:cubicBezTo>
                    <a:pt x="17804" y="3133"/>
                    <a:pt x="17784" y="3113"/>
                    <a:pt x="17723" y="3093"/>
                  </a:cubicBezTo>
                  <a:lnTo>
                    <a:pt x="2118" y="8"/>
                  </a:lnTo>
                  <a:cubicBezTo>
                    <a:pt x="2107" y="3"/>
                    <a:pt x="2096" y="0"/>
                    <a:pt x="2086"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5" name="Google Shape;7137;p116">
              <a:extLst>
                <a:ext uri="{FF2B5EF4-FFF2-40B4-BE49-F238E27FC236}">
                  <a16:creationId xmlns:a16="http://schemas.microsoft.com/office/drawing/2014/main" id="{F94AD88F-B12F-783B-B124-D1BB362130AB}"/>
                </a:ext>
              </a:extLst>
            </p:cNvPr>
            <p:cNvSpPr/>
            <p:nvPr/>
          </p:nvSpPr>
          <p:spPr>
            <a:xfrm>
              <a:off x="2869299" y="2720332"/>
              <a:ext cx="101402" cy="112485"/>
            </a:xfrm>
            <a:custGeom>
              <a:avLst/>
              <a:gdLst/>
              <a:ahLst/>
              <a:cxnLst/>
              <a:rect l="l" t="t" r="r" b="b"/>
              <a:pathLst>
                <a:path w="5526" h="6130" extrusionOk="0">
                  <a:moveTo>
                    <a:pt x="3247" y="1311"/>
                  </a:moveTo>
                  <a:cubicBezTo>
                    <a:pt x="3307" y="1432"/>
                    <a:pt x="3348" y="1593"/>
                    <a:pt x="3348" y="1735"/>
                  </a:cubicBezTo>
                  <a:lnTo>
                    <a:pt x="3529" y="3751"/>
                  </a:lnTo>
                  <a:lnTo>
                    <a:pt x="2158" y="3469"/>
                  </a:lnTo>
                  <a:lnTo>
                    <a:pt x="3247" y="1311"/>
                  </a:lnTo>
                  <a:close/>
                  <a:moveTo>
                    <a:pt x="2259" y="1"/>
                  </a:moveTo>
                  <a:cubicBezTo>
                    <a:pt x="2118" y="122"/>
                    <a:pt x="2017" y="303"/>
                    <a:pt x="1977" y="505"/>
                  </a:cubicBezTo>
                  <a:cubicBezTo>
                    <a:pt x="2239" y="545"/>
                    <a:pt x="2501" y="626"/>
                    <a:pt x="2723" y="747"/>
                  </a:cubicBezTo>
                  <a:lnTo>
                    <a:pt x="767" y="4215"/>
                  </a:lnTo>
                  <a:cubicBezTo>
                    <a:pt x="686" y="4356"/>
                    <a:pt x="565" y="4477"/>
                    <a:pt x="424" y="4537"/>
                  </a:cubicBezTo>
                  <a:cubicBezTo>
                    <a:pt x="333" y="4583"/>
                    <a:pt x="220" y="4605"/>
                    <a:pt x="109" y="4605"/>
                  </a:cubicBezTo>
                  <a:cubicBezTo>
                    <a:pt x="73" y="4605"/>
                    <a:pt x="36" y="4603"/>
                    <a:pt x="1" y="4598"/>
                  </a:cubicBezTo>
                  <a:cubicBezTo>
                    <a:pt x="1" y="4678"/>
                    <a:pt x="1" y="4779"/>
                    <a:pt x="1" y="4860"/>
                  </a:cubicBezTo>
                  <a:cubicBezTo>
                    <a:pt x="21" y="4961"/>
                    <a:pt x="61" y="5041"/>
                    <a:pt x="102" y="5122"/>
                  </a:cubicBezTo>
                  <a:lnTo>
                    <a:pt x="1815" y="5444"/>
                  </a:lnTo>
                  <a:cubicBezTo>
                    <a:pt x="1876" y="5404"/>
                    <a:pt x="1936" y="5323"/>
                    <a:pt x="1977" y="5243"/>
                  </a:cubicBezTo>
                  <a:cubicBezTo>
                    <a:pt x="2017" y="5182"/>
                    <a:pt x="2057" y="5082"/>
                    <a:pt x="2077" y="5001"/>
                  </a:cubicBezTo>
                  <a:cubicBezTo>
                    <a:pt x="1735" y="4940"/>
                    <a:pt x="1594" y="4779"/>
                    <a:pt x="1654" y="4517"/>
                  </a:cubicBezTo>
                  <a:cubicBezTo>
                    <a:pt x="1694" y="4396"/>
                    <a:pt x="1735" y="4295"/>
                    <a:pt x="1795" y="4194"/>
                  </a:cubicBezTo>
                  <a:lnTo>
                    <a:pt x="1876" y="4033"/>
                  </a:lnTo>
                  <a:lnTo>
                    <a:pt x="3590" y="4376"/>
                  </a:lnTo>
                  <a:lnTo>
                    <a:pt x="3610" y="4537"/>
                  </a:lnTo>
                  <a:cubicBezTo>
                    <a:pt x="3610" y="4658"/>
                    <a:pt x="3610" y="4779"/>
                    <a:pt x="3590" y="4900"/>
                  </a:cubicBezTo>
                  <a:cubicBezTo>
                    <a:pt x="3542" y="5108"/>
                    <a:pt x="3431" y="5201"/>
                    <a:pt x="3246" y="5201"/>
                  </a:cubicBezTo>
                  <a:cubicBezTo>
                    <a:pt x="3198" y="5201"/>
                    <a:pt x="3144" y="5195"/>
                    <a:pt x="3086" y="5182"/>
                  </a:cubicBezTo>
                  <a:cubicBezTo>
                    <a:pt x="3065" y="5283"/>
                    <a:pt x="3065" y="5384"/>
                    <a:pt x="3086" y="5465"/>
                  </a:cubicBezTo>
                  <a:cubicBezTo>
                    <a:pt x="3086" y="5565"/>
                    <a:pt x="3126" y="5646"/>
                    <a:pt x="3166" y="5727"/>
                  </a:cubicBezTo>
                  <a:lnTo>
                    <a:pt x="5243" y="6130"/>
                  </a:lnTo>
                  <a:cubicBezTo>
                    <a:pt x="5324" y="6070"/>
                    <a:pt x="5384" y="6009"/>
                    <a:pt x="5424" y="5928"/>
                  </a:cubicBezTo>
                  <a:cubicBezTo>
                    <a:pt x="5465" y="5848"/>
                    <a:pt x="5505" y="5767"/>
                    <a:pt x="5525" y="5666"/>
                  </a:cubicBezTo>
                  <a:cubicBezTo>
                    <a:pt x="5364" y="5646"/>
                    <a:pt x="5243" y="5565"/>
                    <a:pt x="5162" y="5465"/>
                  </a:cubicBezTo>
                  <a:cubicBezTo>
                    <a:pt x="5041" y="5344"/>
                    <a:pt x="4961" y="5182"/>
                    <a:pt x="4961" y="5021"/>
                  </a:cubicBezTo>
                  <a:lnTo>
                    <a:pt x="4376" y="404"/>
                  </a:lnTo>
                  <a:lnTo>
                    <a:pt x="2259" y="1"/>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6" name="Google Shape;7138;p116">
              <a:extLst>
                <a:ext uri="{FF2B5EF4-FFF2-40B4-BE49-F238E27FC236}">
                  <a16:creationId xmlns:a16="http://schemas.microsoft.com/office/drawing/2014/main" id="{762AA9E7-2E07-C58E-195F-BDB1B0E39ACA}"/>
                </a:ext>
              </a:extLst>
            </p:cNvPr>
            <p:cNvSpPr/>
            <p:nvPr/>
          </p:nvSpPr>
          <p:spPr>
            <a:xfrm>
              <a:off x="2988446" y="2734920"/>
              <a:ext cx="165389" cy="48187"/>
            </a:xfrm>
            <a:custGeom>
              <a:avLst/>
              <a:gdLst/>
              <a:ahLst/>
              <a:cxnLst/>
              <a:rect l="l" t="t" r="r" b="b"/>
              <a:pathLst>
                <a:path w="9013" h="2626" extrusionOk="0">
                  <a:moveTo>
                    <a:pt x="544" y="0"/>
                  </a:moveTo>
                  <a:cubicBezTo>
                    <a:pt x="323" y="0"/>
                    <a:pt x="133" y="167"/>
                    <a:pt x="81" y="395"/>
                  </a:cubicBezTo>
                  <a:lnTo>
                    <a:pt x="61" y="536"/>
                  </a:lnTo>
                  <a:cubicBezTo>
                    <a:pt x="0" y="798"/>
                    <a:pt x="182" y="1040"/>
                    <a:pt x="423" y="1081"/>
                  </a:cubicBezTo>
                  <a:lnTo>
                    <a:pt x="8368" y="2613"/>
                  </a:lnTo>
                  <a:cubicBezTo>
                    <a:pt x="8405" y="2622"/>
                    <a:pt x="8441" y="2626"/>
                    <a:pt x="8477" y="2626"/>
                  </a:cubicBezTo>
                  <a:cubicBezTo>
                    <a:pt x="8695" y="2626"/>
                    <a:pt x="8880" y="2475"/>
                    <a:pt x="8932" y="2250"/>
                  </a:cubicBezTo>
                  <a:lnTo>
                    <a:pt x="8952" y="2109"/>
                  </a:lnTo>
                  <a:cubicBezTo>
                    <a:pt x="9013" y="1847"/>
                    <a:pt x="8831" y="1585"/>
                    <a:pt x="8589" y="1544"/>
                  </a:cubicBezTo>
                  <a:lnTo>
                    <a:pt x="645" y="12"/>
                  </a:lnTo>
                  <a:cubicBezTo>
                    <a:pt x="611" y="4"/>
                    <a:pt x="577" y="0"/>
                    <a:pt x="54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7" name="Google Shape;7139;p116">
              <a:extLst>
                <a:ext uri="{FF2B5EF4-FFF2-40B4-BE49-F238E27FC236}">
                  <a16:creationId xmlns:a16="http://schemas.microsoft.com/office/drawing/2014/main" id="{2D5954F7-C924-A87F-E23C-1A4719A41338}"/>
                </a:ext>
              </a:extLst>
            </p:cNvPr>
            <p:cNvSpPr/>
            <p:nvPr/>
          </p:nvSpPr>
          <p:spPr>
            <a:xfrm>
              <a:off x="2981399" y="2771896"/>
              <a:ext cx="165040" cy="48187"/>
            </a:xfrm>
            <a:custGeom>
              <a:avLst/>
              <a:gdLst/>
              <a:ahLst/>
              <a:cxnLst/>
              <a:rect l="l" t="t" r="r" b="b"/>
              <a:pathLst>
                <a:path w="8994" h="2626" extrusionOk="0">
                  <a:moveTo>
                    <a:pt x="535" y="1"/>
                  </a:moveTo>
                  <a:cubicBezTo>
                    <a:pt x="314" y="1"/>
                    <a:pt x="116" y="151"/>
                    <a:pt x="82" y="376"/>
                  </a:cubicBezTo>
                  <a:lnTo>
                    <a:pt x="41" y="517"/>
                  </a:lnTo>
                  <a:cubicBezTo>
                    <a:pt x="1" y="780"/>
                    <a:pt x="162" y="1042"/>
                    <a:pt x="424" y="1082"/>
                  </a:cubicBezTo>
                  <a:lnTo>
                    <a:pt x="8368" y="2614"/>
                  </a:lnTo>
                  <a:cubicBezTo>
                    <a:pt x="8403" y="2622"/>
                    <a:pt x="8437" y="2626"/>
                    <a:pt x="8470" y="2626"/>
                  </a:cubicBezTo>
                  <a:cubicBezTo>
                    <a:pt x="8691" y="2626"/>
                    <a:pt x="8880" y="2459"/>
                    <a:pt x="8933" y="2231"/>
                  </a:cubicBezTo>
                  <a:lnTo>
                    <a:pt x="8953" y="2090"/>
                  </a:lnTo>
                  <a:cubicBezTo>
                    <a:pt x="8993" y="1828"/>
                    <a:pt x="8832" y="1586"/>
                    <a:pt x="8570" y="1546"/>
                  </a:cubicBezTo>
                  <a:lnTo>
                    <a:pt x="646" y="13"/>
                  </a:lnTo>
                  <a:cubicBezTo>
                    <a:pt x="609" y="5"/>
                    <a:pt x="572" y="1"/>
                    <a:pt x="535"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8" name="Google Shape;7140;p116">
              <a:extLst>
                <a:ext uri="{FF2B5EF4-FFF2-40B4-BE49-F238E27FC236}">
                  <a16:creationId xmlns:a16="http://schemas.microsoft.com/office/drawing/2014/main" id="{C01C70C7-718A-3E4E-7561-E5D462386174}"/>
                </a:ext>
              </a:extLst>
            </p:cNvPr>
            <p:cNvSpPr/>
            <p:nvPr/>
          </p:nvSpPr>
          <p:spPr>
            <a:xfrm>
              <a:off x="2974371" y="2808651"/>
              <a:ext cx="165040" cy="48334"/>
            </a:xfrm>
            <a:custGeom>
              <a:avLst/>
              <a:gdLst/>
              <a:ahLst/>
              <a:cxnLst/>
              <a:rect l="l" t="t" r="r" b="b"/>
              <a:pathLst>
                <a:path w="8994" h="2634" extrusionOk="0">
                  <a:moveTo>
                    <a:pt x="546" y="0"/>
                  </a:moveTo>
                  <a:cubicBezTo>
                    <a:pt x="316" y="0"/>
                    <a:pt x="118" y="154"/>
                    <a:pt x="82" y="390"/>
                  </a:cubicBezTo>
                  <a:lnTo>
                    <a:pt x="41" y="531"/>
                  </a:lnTo>
                  <a:cubicBezTo>
                    <a:pt x="1" y="793"/>
                    <a:pt x="162" y="1035"/>
                    <a:pt x="424" y="1095"/>
                  </a:cubicBezTo>
                  <a:lnTo>
                    <a:pt x="8368" y="2628"/>
                  </a:lnTo>
                  <a:cubicBezTo>
                    <a:pt x="8395" y="2632"/>
                    <a:pt x="8422" y="2634"/>
                    <a:pt x="8448" y="2634"/>
                  </a:cubicBezTo>
                  <a:cubicBezTo>
                    <a:pt x="8678" y="2634"/>
                    <a:pt x="8877" y="2480"/>
                    <a:pt x="8913" y="2244"/>
                  </a:cubicBezTo>
                  <a:lnTo>
                    <a:pt x="8953" y="2103"/>
                  </a:lnTo>
                  <a:cubicBezTo>
                    <a:pt x="8993" y="1841"/>
                    <a:pt x="8832" y="1599"/>
                    <a:pt x="8570" y="1539"/>
                  </a:cubicBezTo>
                  <a:lnTo>
                    <a:pt x="626" y="6"/>
                  </a:lnTo>
                  <a:cubicBezTo>
                    <a:pt x="599" y="2"/>
                    <a:pt x="572" y="0"/>
                    <a:pt x="546"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9" name="Google Shape;7141;p116">
              <a:extLst>
                <a:ext uri="{FF2B5EF4-FFF2-40B4-BE49-F238E27FC236}">
                  <a16:creationId xmlns:a16="http://schemas.microsoft.com/office/drawing/2014/main" id="{98CB3EF3-18EA-8D02-2BDE-DC02605C6709}"/>
                </a:ext>
              </a:extLst>
            </p:cNvPr>
            <p:cNvSpPr/>
            <p:nvPr/>
          </p:nvSpPr>
          <p:spPr>
            <a:xfrm>
              <a:off x="2868932" y="2826670"/>
              <a:ext cx="263451" cy="67308"/>
            </a:xfrm>
            <a:custGeom>
              <a:avLst/>
              <a:gdLst/>
              <a:ahLst/>
              <a:cxnLst/>
              <a:rect l="l" t="t" r="r" b="b"/>
              <a:pathLst>
                <a:path w="14357" h="3668" extrusionOk="0">
                  <a:moveTo>
                    <a:pt x="544" y="1"/>
                  </a:moveTo>
                  <a:cubicBezTo>
                    <a:pt x="323" y="1"/>
                    <a:pt x="134" y="168"/>
                    <a:pt x="81" y="395"/>
                  </a:cubicBezTo>
                  <a:lnTo>
                    <a:pt x="61" y="537"/>
                  </a:lnTo>
                  <a:cubicBezTo>
                    <a:pt x="1" y="799"/>
                    <a:pt x="182" y="1041"/>
                    <a:pt x="444" y="1081"/>
                  </a:cubicBezTo>
                  <a:lnTo>
                    <a:pt x="13711" y="3662"/>
                  </a:lnTo>
                  <a:cubicBezTo>
                    <a:pt x="13738" y="3666"/>
                    <a:pt x="13765" y="3668"/>
                    <a:pt x="13792" y="3668"/>
                  </a:cubicBezTo>
                  <a:cubicBezTo>
                    <a:pt x="14025" y="3668"/>
                    <a:pt x="14239" y="3514"/>
                    <a:pt x="14276" y="3279"/>
                  </a:cubicBezTo>
                  <a:lnTo>
                    <a:pt x="14316" y="3138"/>
                  </a:lnTo>
                  <a:cubicBezTo>
                    <a:pt x="14356" y="2875"/>
                    <a:pt x="14195" y="2634"/>
                    <a:pt x="13933" y="2573"/>
                  </a:cubicBezTo>
                  <a:lnTo>
                    <a:pt x="646" y="12"/>
                  </a:lnTo>
                  <a:cubicBezTo>
                    <a:pt x="611" y="4"/>
                    <a:pt x="578" y="1"/>
                    <a:pt x="544"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0" name="Google Shape;7142;p116">
              <a:extLst>
                <a:ext uri="{FF2B5EF4-FFF2-40B4-BE49-F238E27FC236}">
                  <a16:creationId xmlns:a16="http://schemas.microsoft.com/office/drawing/2014/main" id="{E5C07C83-0B9B-A0F6-8408-FE1ED8F9CF61}"/>
                </a:ext>
              </a:extLst>
            </p:cNvPr>
            <p:cNvSpPr/>
            <p:nvPr/>
          </p:nvSpPr>
          <p:spPr>
            <a:xfrm>
              <a:off x="2861904" y="2863646"/>
              <a:ext cx="263451" cy="67069"/>
            </a:xfrm>
            <a:custGeom>
              <a:avLst/>
              <a:gdLst/>
              <a:ahLst/>
              <a:cxnLst/>
              <a:rect l="l" t="t" r="r" b="b"/>
              <a:pathLst>
                <a:path w="14357" h="3655" extrusionOk="0">
                  <a:moveTo>
                    <a:pt x="535" y="1"/>
                  </a:moveTo>
                  <a:cubicBezTo>
                    <a:pt x="314" y="1"/>
                    <a:pt x="116" y="152"/>
                    <a:pt x="81" y="377"/>
                  </a:cubicBezTo>
                  <a:lnTo>
                    <a:pt x="61" y="518"/>
                  </a:lnTo>
                  <a:cubicBezTo>
                    <a:pt x="0" y="780"/>
                    <a:pt x="162" y="1042"/>
                    <a:pt x="424" y="1082"/>
                  </a:cubicBezTo>
                  <a:lnTo>
                    <a:pt x="13711" y="3643"/>
                  </a:lnTo>
                  <a:cubicBezTo>
                    <a:pt x="13745" y="3651"/>
                    <a:pt x="13780" y="3655"/>
                    <a:pt x="13813" y="3655"/>
                  </a:cubicBezTo>
                  <a:cubicBezTo>
                    <a:pt x="14034" y="3655"/>
                    <a:pt x="14223" y="3490"/>
                    <a:pt x="14276" y="3280"/>
                  </a:cubicBezTo>
                  <a:lnTo>
                    <a:pt x="14296" y="3119"/>
                  </a:lnTo>
                  <a:cubicBezTo>
                    <a:pt x="14356" y="2877"/>
                    <a:pt x="14175" y="2615"/>
                    <a:pt x="13913" y="2574"/>
                  </a:cubicBezTo>
                  <a:lnTo>
                    <a:pt x="646" y="14"/>
                  </a:lnTo>
                  <a:cubicBezTo>
                    <a:pt x="608" y="5"/>
                    <a:pt x="571" y="1"/>
                    <a:pt x="535"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1" name="Google Shape;7143;p116">
              <a:extLst>
                <a:ext uri="{FF2B5EF4-FFF2-40B4-BE49-F238E27FC236}">
                  <a16:creationId xmlns:a16="http://schemas.microsoft.com/office/drawing/2014/main" id="{356C0200-F020-EE97-065A-FCDBE5F99931}"/>
                </a:ext>
              </a:extLst>
            </p:cNvPr>
            <p:cNvSpPr/>
            <p:nvPr/>
          </p:nvSpPr>
          <p:spPr>
            <a:xfrm>
              <a:off x="2448644" y="2911979"/>
              <a:ext cx="381808" cy="266791"/>
            </a:xfrm>
            <a:custGeom>
              <a:avLst/>
              <a:gdLst/>
              <a:ahLst/>
              <a:cxnLst/>
              <a:rect l="l" t="t" r="r" b="b"/>
              <a:pathLst>
                <a:path w="20807" h="14539" extrusionOk="0">
                  <a:moveTo>
                    <a:pt x="793" y="0"/>
                  </a:moveTo>
                  <a:cubicBezTo>
                    <a:pt x="346" y="0"/>
                    <a:pt x="1" y="395"/>
                    <a:pt x="40" y="827"/>
                  </a:cubicBezTo>
                  <a:lnTo>
                    <a:pt x="927" y="13711"/>
                  </a:lnTo>
                  <a:cubicBezTo>
                    <a:pt x="968" y="14175"/>
                    <a:pt x="1351" y="14538"/>
                    <a:pt x="1814" y="14538"/>
                  </a:cubicBezTo>
                  <a:lnTo>
                    <a:pt x="19981" y="14538"/>
                  </a:lnTo>
                  <a:cubicBezTo>
                    <a:pt x="19993" y="14539"/>
                    <a:pt x="20004" y="14539"/>
                    <a:pt x="20016" y="14539"/>
                  </a:cubicBezTo>
                  <a:cubicBezTo>
                    <a:pt x="20463" y="14539"/>
                    <a:pt x="20807" y="14163"/>
                    <a:pt x="20767" y="13711"/>
                  </a:cubicBezTo>
                  <a:lnTo>
                    <a:pt x="20021" y="2965"/>
                  </a:lnTo>
                  <a:cubicBezTo>
                    <a:pt x="19981" y="2501"/>
                    <a:pt x="19598" y="2138"/>
                    <a:pt x="19134" y="2138"/>
                  </a:cubicBezTo>
                  <a:lnTo>
                    <a:pt x="10948" y="2138"/>
                  </a:lnTo>
                  <a:cubicBezTo>
                    <a:pt x="10767" y="2138"/>
                    <a:pt x="10585" y="2078"/>
                    <a:pt x="10424" y="1957"/>
                  </a:cubicBezTo>
                  <a:lnTo>
                    <a:pt x="7984" y="182"/>
                  </a:lnTo>
                  <a:cubicBezTo>
                    <a:pt x="7823" y="61"/>
                    <a:pt x="7641" y="1"/>
                    <a:pt x="7460" y="1"/>
                  </a:cubicBezTo>
                  <a:lnTo>
                    <a:pt x="827" y="1"/>
                  </a:lnTo>
                  <a:cubicBezTo>
                    <a:pt x="815" y="0"/>
                    <a:pt x="804" y="0"/>
                    <a:pt x="793"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2" name="Google Shape;7144;p116">
              <a:extLst>
                <a:ext uri="{FF2B5EF4-FFF2-40B4-BE49-F238E27FC236}">
                  <a16:creationId xmlns:a16="http://schemas.microsoft.com/office/drawing/2014/main" id="{A1C75C98-5634-336B-A315-24CD6C51298E}"/>
                </a:ext>
              </a:extLst>
            </p:cNvPr>
            <p:cNvSpPr/>
            <p:nvPr/>
          </p:nvSpPr>
          <p:spPr>
            <a:xfrm>
              <a:off x="2553716" y="2989306"/>
              <a:ext cx="156140" cy="156158"/>
            </a:xfrm>
            <a:custGeom>
              <a:avLst/>
              <a:gdLst/>
              <a:ahLst/>
              <a:cxnLst/>
              <a:rect l="l" t="t" r="r" b="b"/>
              <a:pathLst>
                <a:path w="8509" h="8510" extrusionOk="0">
                  <a:moveTo>
                    <a:pt x="4254" y="1"/>
                  </a:moveTo>
                  <a:cubicBezTo>
                    <a:pt x="1915" y="1"/>
                    <a:pt x="0" y="1916"/>
                    <a:pt x="0" y="4255"/>
                  </a:cubicBezTo>
                  <a:cubicBezTo>
                    <a:pt x="0" y="6594"/>
                    <a:pt x="1915" y="8509"/>
                    <a:pt x="4254" y="8509"/>
                  </a:cubicBezTo>
                  <a:cubicBezTo>
                    <a:pt x="6593" y="8509"/>
                    <a:pt x="8509" y="6594"/>
                    <a:pt x="8509" y="4255"/>
                  </a:cubicBezTo>
                  <a:cubicBezTo>
                    <a:pt x="8509" y="1916"/>
                    <a:pt x="6593" y="1"/>
                    <a:pt x="4254"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3" name="Google Shape;7145;p116">
              <a:extLst>
                <a:ext uri="{FF2B5EF4-FFF2-40B4-BE49-F238E27FC236}">
                  <a16:creationId xmlns:a16="http://schemas.microsoft.com/office/drawing/2014/main" id="{38C30250-18D6-9801-A45D-218C7444EAC5}"/>
                </a:ext>
              </a:extLst>
            </p:cNvPr>
            <p:cNvSpPr/>
            <p:nvPr/>
          </p:nvSpPr>
          <p:spPr>
            <a:xfrm>
              <a:off x="2559386" y="3022575"/>
              <a:ext cx="140506" cy="71125"/>
            </a:xfrm>
            <a:custGeom>
              <a:avLst/>
              <a:gdLst/>
              <a:ahLst/>
              <a:cxnLst/>
              <a:rect l="l" t="t" r="r" b="b"/>
              <a:pathLst>
                <a:path w="7657" h="3876" extrusionOk="0">
                  <a:moveTo>
                    <a:pt x="3243" y="0"/>
                  </a:moveTo>
                  <a:cubicBezTo>
                    <a:pt x="2472" y="0"/>
                    <a:pt x="1720" y="583"/>
                    <a:pt x="1707" y="1515"/>
                  </a:cubicBezTo>
                  <a:lnTo>
                    <a:pt x="1586" y="1515"/>
                  </a:lnTo>
                  <a:cubicBezTo>
                    <a:pt x="1580" y="1515"/>
                    <a:pt x="1573" y="1514"/>
                    <a:pt x="1566" y="1514"/>
                  </a:cubicBezTo>
                  <a:cubicBezTo>
                    <a:pt x="13" y="1514"/>
                    <a:pt x="0" y="3854"/>
                    <a:pt x="1566" y="3874"/>
                  </a:cubicBezTo>
                  <a:lnTo>
                    <a:pt x="6647" y="3874"/>
                  </a:lnTo>
                  <a:cubicBezTo>
                    <a:pt x="6666" y="3875"/>
                    <a:pt x="6685" y="3875"/>
                    <a:pt x="6704" y="3875"/>
                  </a:cubicBezTo>
                  <a:cubicBezTo>
                    <a:pt x="7657" y="3875"/>
                    <a:pt x="7657" y="2400"/>
                    <a:pt x="6704" y="2400"/>
                  </a:cubicBezTo>
                  <a:cubicBezTo>
                    <a:pt x="6685" y="2400"/>
                    <a:pt x="6666" y="2401"/>
                    <a:pt x="6647" y="2402"/>
                  </a:cubicBezTo>
                  <a:lnTo>
                    <a:pt x="6587" y="2402"/>
                  </a:lnTo>
                  <a:lnTo>
                    <a:pt x="6587" y="2361"/>
                  </a:lnTo>
                  <a:cubicBezTo>
                    <a:pt x="6587" y="1958"/>
                    <a:pt x="6304" y="1615"/>
                    <a:pt x="5901" y="1515"/>
                  </a:cubicBezTo>
                  <a:cubicBezTo>
                    <a:pt x="5800" y="950"/>
                    <a:pt x="5316" y="547"/>
                    <a:pt x="4732" y="547"/>
                  </a:cubicBezTo>
                  <a:cubicBezTo>
                    <a:pt x="4631" y="547"/>
                    <a:pt x="4530" y="567"/>
                    <a:pt x="4429" y="587"/>
                  </a:cubicBezTo>
                  <a:cubicBezTo>
                    <a:pt x="4111" y="182"/>
                    <a:pt x="3674" y="0"/>
                    <a:pt x="3243"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4" name="Google Shape;7146;p116">
              <a:extLst>
                <a:ext uri="{FF2B5EF4-FFF2-40B4-BE49-F238E27FC236}">
                  <a16:creationId xmlns:a16="http://schemas.microsoft.com/office/drawing/2014/main" id="{2457CB99-3230-8A70-FB96-68D41BC85888}"/>
                </a:ext>
              </a:extLst>
            </p:cNvPr>
            <p:cNvSpPr/>
            <p:nvPr/>
          </p:nvSpPr>
          <p:spPr>
            <a:xfrm>
              <a:off x="2424587" y="3380749"/>
              <a:ext cx="704456" cy="566832"/>
            </a:xfrm>
            <a:custGeom>
              <a:avLst/>
              <a:gdLst/>
              <a:ahLst/>
              <a:cxnLst/>
              <a:rect l="l" t="t" r="r" b="b"/>
              <a:pathLst>
                <a:path w="38390" h="30890" extrusionOk="0">
                  <a:moveTo>
                    <a:pt x="22623" y="1"/>
                  </a:moveTo>
                  <a:cubicBezTo>
                    <a:pt x="21514" y="1"/>
                    <a:pt x="20586" y="827"/>
                    <a:pt x="20485" y="1936"/>
                  </a:cubicBezTo>
                  <a:lnTo>
                    <a:pt x="20485" y="1997"/>
                  </a:lnTo>
                  <a:cubicBezTo>
                    <a:pt x="19457" y="2098"/>
                    <a:pt x="18651" y="2904"/>
                    <a:pt x="18550" y="3912"/>
                  </a:cubicBezTo>
                  <a:lnTo>
                    <a:pt x="18126" y="8207"/>
                  </a:lnTo>
                  <a:lnTo>
                    <a:pt x="14719" y="8187"/>
                  </a:lnTo>
                  <a:cubicBezTo>
                    <a:pt x="13550" y="8187"/>
                    <a:pt x="12582" y="9134"/>
                    <a:pt x="12582" y="10324"/>
                  </a:cubicBezTo>
                  <a:lnTo>
                    <a:pt x="12541" y="13671"/>
                  </a:lnTo>
                  <a:cubicBezTo>
                    <a:pt x="12265" y="13524"/>
                    <a:pt x="11954" y="13427"/>
                    <a:pt x="11626" y="13427"/>
                  </a:cubicBezTo>
                  <a:cubicBezTo>
                    <a:pt x="11595" y="13427"/>
                    <a:pt x="11564" y="13427"/>
                    <a:pt x="11533" y="13429"/>
                  </a:cubicBezTo>
                  <a:lnTo>
                    <a:pt x="4900" y="13429"/>
                  </a:lnTo>
                  <a:cubicBezTo>
                    <a:pt x="4456" y="13429"/>
                    <a:pt x="4013" y="13570"/>
                    <a:pt x="3650" y="13812"/>
                  </a:cubicBezTo>
                  <a:lnTo>
                    <a:pt x="2138" y="13812"/>
                  </a:lnTo>
                  <a:cubicBezTo>
                    <a:pt x="948" y="13812"/>
                    <a:pt x="0" y="14820"/>
                    <a:pt x="101" y="15990"/>
                  </a:cubicBezTo>
                  <a:lnTo>
                    <a:pt x="988" y="28874"/>
                  </a:lnTo>
                  <a:cubicBezTo>
                    <a:pt x="1069" y="30003"/>
                    <a:pt x="1996" y="30870"/>
                    <a:pt x="3125" y="30890"/>
                  </a:cubicBezTo>
                  <a:lnTo>
                    <a:pt x="21292" y="30890"/>
                  </a:lnTo>
                  <a:cubicBezTo>
                    <a:pt x="21715" y="30890"/>
                    <a:pt x="22119" y="30749"/>
                    <a:pt x="22461" y="30507"/>
                  </a:cubicBezTo>
                  <a:cubicBezTo>
                    <a:pt x="23066" y="30164"/>
                    <a:pt x="23449" y="29539"/>
                    <a:pt x="23530" y="28874"/>
                  </a:cubicBezTo>
                  <a:lnTo>
                    <a:pt x="24236" y="22805"/>
                  </a:lnTo>
                  <a:lnTo>
                    <a:pt x="28268" y="22825"/>
                  </a:lnTo>
                  <a:cubicBezTo>
                    <a:pt x="29458" y="22825"/>
                    <a:pt x="30405" y="21877"/>
                    <a:pt x="30426" y="20708"/>
                  </a:cubicBezTo>
                  <a:lnTo>
                    <a:pt x="30446" y="17623"/>
                  </a:lnTo>
                  <a:lnTo>
                    <a:pt x="32986" y="17865"/>
                  </a:lnTo>
                  <a:lnTo>
                    <a:pt x="33208" y="17865"/>
                  </a:lnTo>
                  <a:cubicBezTo>
                    <a:pt x="34317" y="17865"/>
                    <a:pt x="35244" y="17038"/>
                    <a:pt x="35345" y="15949"/>
                  </a:cubicBezTo>
                  <a:lnTo>
                    <a:pt x="35345" y="15869"/>
                  </a:lnTo>
                  <a:cubicBezTo>
                    <a:pt x="36374" y="15788"/>
                    <a:pt x="37160" y="14982"/>
                    <a:pt x="37281" y="13974"/>
                  </a:cubicBezTo>
                  <a:lnTo>
                    <a:pt x="38329" y="3751"/>
                  </a:lnTo>
                  <a:cubicBezTo>
                    <a:pt x="38390" y="3187"/>
                    <a:pt x="38208" y="2622"/>
                    <a:pt x="37845" y="2178"/>
                  </a:cubicBezTo>
                  <a:cubicBezTo>
                    <a:pt x="37483" y="1735"/>
                    <a:pt x="36958" y="1473"/>
                    <a:pt x="36394" y="1412"/>
                  </a:cubicBezTo>
                  <a:lnTo>
                    <a:pt x="22844" y="21"/>
                  </a:lnTo>
                  <a:cubicBezTo>
                    <a:pt x="22764" y="21"/>
                    <a:pt x="22683" y="1"/>
                    <a:pt x="22623"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5" name="Google Shape;7147;p116">
              <a:extLst>
                <a:ext uri="{FF2B5EF4-FFF2-40B4-BE49-F238E27FC236}">
                  <a16:creationId xmlns:a16="http://schemas.microsoft.com/office/drawing/2014/main" id="{7A5D9C86-0464-3823-14C5-DD4E5AC96C24}"/>
                </a:ext>
              </a:extLst>
            </p:cNvPr>
            <p:cNvSpPr/>
            <p:nvPr/>
          </p:nvSpPr>
          <p:spPr>
            <a:xfrm>
              <a:off x="2468241" y="3650108"/>
              <a:ext cx="389607" cy="273433"/>
            </a:xfrm>
            <a:custGeom>
              <a:avLst/>
              <a:gdLst/>
              <a:ahLst/>
              <a:cxnLst/>
              <a:rect l="l" t="t" r="r" b="b"/>
              <a:pathLst>
                <a:path w="21232" h="14901" extrusionOk="0">
                  <a:moveTo>
                    <a:pt x="2521" y="0"/>
                  </a:moveTo>
                  <a:cubicBezTo>
                    <a:pt x="2037" y="20"/>
                    <a:pt x="1654" y="383"/>
                    <a:pt x="1593" y="847"/>
                  </a:cubicBezTo>
                  <a:lnTo>
                    <a:pt x="81" y="14033"/>
                  </a:lnTo>
                  <a:cubicBezTo>
                    <a:pt x="0" y="14497"/>
                    <a:pt x="343" y="14900"/>
                    <a:pt x="807" y="14900"/>
                  </a:cubicBezTo>
                  <a:lnTo>
                    <a:pt x="18973" y="14900"/>
                  </a:lnTo>
                  <a:cubicBezTo>
                    <a:pt x="19457" y="14880"/>
                    <a:pt x="19840" y="14517"/>
                    <a:pt x="19901" y="14033"/>
                  </a:cubicBezTo>
                  <a:lnTo>
                    <a:pt x="21171" y="3045"/>
                  </a:lnTo>
                  <a:cubicBezTo>
                    <a:pt x="21232" y="2581"/>
                    <a:pt x="20889" y="2178"/>
                    <a:pt x="20425" y="2178"/>
                  </a:cubicBezTo>
                  <a:lnTo>
                    <a:pt x="12239" y="2178"/>
                  </a:lnTo>
                  <a:cubicBezTo>
                    <a:pt x="12058" y="2178"/>
                    <a:pt x="11896" y="2117"/>
                    <a:pt x="11755" y="2016"/>
                  </a:cubicBezTo>
                  <a:lnTo>
                    <a:pt x="9638" y="182"/>
                  </a:lnTo>
                  <a:cubicBezTo>
                    <a:pt x="9497" y="61"/>
                    <a:pt x="9336" y="0"/>
                    <a:pt x="915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6" name="Google Shape;7148;p116">
              <a:extLst>
                <a:ext uri="{FF2B5EF4-FFF2-40B4-BE49-F238E27FC236}">
                  <a16:creationId xmlns:a16="http://schemas.microsoft.com/office/drawing/2014/main" id="{D2891593-70AE-5AA0-8540-E5C5E3B6C779}"/>
                </a:ext>
              </a:extLst>
            </p:cNvPr>
            <p:cNvSpPr/>
            <p:nvPr/>
          </p:nvSpPr>
          <p:spPr>
            <a:xfrm>
              <a:off x="2676918" y="3554266"/>
              <a:ext cx="284168" cy="222017"/>
            </a:xfrm>
            <a:custGeom>
              <a:avLst/>
              <a:gdLst/>
              <a:ahLst/>
              <a:cxnLst/>
              <a:rect l="l" t="t" r="r" b="b"/>
              <a:pathLst>
                <a:path w="15486" h="12099" extrusionOk="0">
                  <a:moveTo>
                    <a:pt x="933" y="0"/>
                  </a:moveTo>
                  <a:cubicBezTo>
                    <a:pt x="465" y="0"/>
                    <a:pt x="80" y="396"/>
                    <a:pt x="61" y="868"/>
                  </a:cubicBezTo>
                  <a:lnTo>
                    <a:pt x="0" y="11131"/>
                  </a:lnTo>
                  <a:cubicBezTo>
                    <a:pt x="0" y="11615"/>
                    <a:pt x="403" y="12018"/>
                    <a:pt x="887" y="12018"/>
                  </a:cubicBezTo>
                  <a:lnTo>
                    <a:pt x="14517" y="12099"/>
                  </a:lnTo>
                  <a:cubicBezTo>
                    <a:pt x="15001" y="12099"/>
                    <a:pt x="15404" y="11716"/>
                    <a:pt x="15425" y="11232"/>
                  </a:cubicBezTo>
                  <a:lnTo>
                    <a:pt x="15485" y="969"/>
                  </a:lnTo>
                  <a:cubicBezTo>
                    <a:pt x="15485" y="465"/>
                    <a:pt x="15082" y="82"/>
                    <a:pt x="14598" y="82"/>
                  </a:cubicBezTo>
                  <a:lnTo>
                    <a:pt x="968" y="1"/>
                  </a:lnTo>
                  <a:cubicBezTo>
                    <a:pt x="956" y="1"/>
                    <a:pt x="945" y="0"/>
                    <a:pt x="933"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7" name="Google Shape;7149;p116">
              <a:extLst>
                <a:ext uri="{FF2B5EF4-FFF2-40B4-BE49-F238E27FC236}">
                  <a16:creationId xmlns:a16="http://schemas.microsoft.com/office/drawing/2014/main" id="{E30C83C4-DC66-BD7E-919D-016645F18BE3}"/>
                </a:ext>
              </a:extLst>
            </p:cNvPr>
            <p:cNvSpPr/>
            <p:nvPr/>
          </p:nvSpPr>
          <p:spPr>
            <a:xfrm>
              <a:off x="2692075" y="3569075"/>
              <a:ext cx="253836" cy="192418"/>
            </a:xfrm>
            <a:custGeom>
              <a:avLst/>
              <a:gdLst/>
              <a:ahLst/>
              <a:cxnLst/>
              <a:rect l="l" t="t" r="r" b="b"/>
              <a:pathLst>
                <a:path w="13833" h="10486" extrusionOk="0">
                  <a:moveTo>
                    <a:pt x="142" y="1"/>
                  </a:moveTo>
                  <a:cubicBezTo>
                    <a:pt x="102" y="1"/>
                    <a:pt x="61" y="21"/>
                    <a:pt x="61" y="61"/>
                  </a:cubicBezTo>
                  <a:lnTo>
                    <a:pt x="1" y="10344"/>
                  </a:lnTo>
                  <a:cubicBezTo>
                    <a:pt x="1" y="10384"/>
                    <a:pt x="21" y="10405"/>
                    <a:pt x="61" y="10405"/>
                  </a:cubicBezTo>
                  <a:lnTo>
                    <a:pt x="13711" y="10485"/>
                  </a:lnTo>
                  <a:cubicBezTo>
                    <a:pt x="13752" y="10485"/>
                    <a:pt x="13772" y="10465"/>
                    <a:pt x="13772" y="10425"/>
                  </a:cubicBezTo>
                  <a:lnTo>
                    <a:pt x="13832" y="142"/>
                  </a:lnTo>
                  <a:cubicBezTo>
                    <a:pt x="13832" y="101"/>
                    <a:pt x="13812" y="81"/>
                    <a:pt x="13772" y="81"/>
                  </a:cubicBezTo>
                  <a:lnTo>
                    <a:pt x="142" y="1"/>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8" name="Google Shape;7150;p116">
              <a:extLst>
                <a:ext uri="{FF2B5EF4-FFF2-40B4-BE49-F238E27FC236}">
                  <a16:creationId xmlns:a16="http://schemas.microsoft.com/office/drawing/2014/main" id="{318D75C4-ADC1-E31C-7582-A0B7EA3F3281}"/>
                </a:ext>
              </a:extLst>
            </p:cNvPr>
            <p:cNvSpPr/>
            <p:nvPr/>
          </p:nvSpPr>
          <p:spPr>
            <a:xfrm>
              <a:off x="2744611" y="3597664"/>
              <a:ext cx="135441" cy="123404"/>
            </a:xfrm>
            <a:custGeom>
              <a:avLst/>
              <a:gdLst/>
              <a:ahLst/>
              <a:cxnLst/>
              <a:rect l="l" t="t" r="r" b="b"/>
              <a:pathLst>
                <a:path w="7381" h="6725" extrusionOk="0">
                  <a:moveTo>
                    <a:pt x="3691" y="0"/>
                  </a:moveTo>
                  <a:cubicBezTo>
                    <a:pt x="2829" y="0"/>
                    <a:pt x="1967" y="328"/>
                    <a:pt x="1311" y="983"/>
                  </a:cubicBezTo>
                  <a:cubicBezTo>
                    <a:pt x="1" y="2294"/>
                    <a:pt x="1" y="4431"/>
                    <a:pt x="1311" y="5741"/>
                  </a:cubicBezTo>
                  <a:cubicBezTo>
                    <a:pt x="1967" y="6397"/>
                    <a:pt x="2829" y="6724"/>
                    <a:pt x="3691" y="6724"/>
                  </a:cubicBezTo>
                  <a:cubicBezTo>
                    <a:pt x="4553" y="6724"/>
                    <a:pt x="5415" y="6397"/>
                    <a:pt x="6070" y="5741"/>
                  </a:cubicBezTo>
                  <a:cubicBezTo>
                    <a:pt x="7380" y="4431"/>
                    <a:pt x="7380" y="2294"/>
                    <a:pt x="6070" y="983"/>
                  </a:cubicBezTo>
                  <a:cubicBezTo>
                    <a:pt x="5415" y="328"/>
                    <a:pt x="4553" y="0"/>
                    <a:pt x="3691"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9" name="Google Shape;7151;p116">
              <a:extLst>
                <a:ext uri="{FF2B5EF4-FFF2-40B4-BE49-F238E27FC236}">
                  <a16:creationId xmlns:a16="http://schemas.microsoft.com/office/drawing/2014/main" id="{14D274E8-A558-E74E-6EDE-68EEBA6A3302}"/>
                </a:ext>
              </a:extLst>
            </p:cNvPr>
            <p:cNvSpPr/>
            <p:nvPr/>
          </p:nvSpPr>
          <p:spPr>
            <a:xfrm>
              <a:off x="2784210" y="3619023"/>
              <a:ext cx="72905" cy="80667"/>
            </a:xfrm>
            <a:custGeom>
              <a:avLst/>
              <a:gdLst/>
              <a:ahLst/>
              <a:cxnLst/>
              <a:rect l="l" t="t" r="r" b="b"/>
              <a:pathLst>
                <a:path w="3973" h="4396" extrusionOk="0">
                  <a:moveTo>
                    <a:pt x="285" y="1"/>
                  </a:moveTo>
                  <a:cubicBezTo>
                    <a:pt x="139" y="1"/>
                    <a:pt x="0" y="90"/>
                    <a:pt x="0" y="222"/>
                  </a:cubicBezTo>
                  <a:lnTo>
                    <a:pt x="0" y="4174"/>
                  </a:lnTo>
                  <a:cubicBezTo>
                    <a:pt x="0" y="4306"/>
                    <a:pt x="139" y="4396"/>
                    <a:pt x="285" y="4396"/>
                  </a:cubicBezTo>
                  <a:cubicBezTo>
                    <a:pt x="339" y="4396"/>
                    <a:pt x="394" y="4383"/>
                    <a:pt x="444" y="4356"/>
                  </a:cubicBezTo>
                  <a:lnTo>
                    <a:pt x="3811" y="2380"/>
                  </a:lnTo>
                  <a:cubicBezTo>
                    <a:pt x="3972" y="2319"/>
                    <a:pt x="3972" y="2097"/>
                    <a:pt x="3811" y="2017"/>
                  </a:cubicBezTo>
                  <a:lnTo>
                    <a:pt x="444" y="41"/>
                  </a:lnTo>
                  <a:cubicBezTo>
                    <a:pt x="394" y="13"/>
                    <a:pt x="339" y="1"/>
                    <a:pt x="285"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0" name="Google Shape;7152;p116">
              <a:extLst>
                <a:ext uri="{FF2B5EF4-FFF2-40B4-BE49-F238E27FC236}">
                  <a16:creationId xmlns:a16="http://schemas.microsoft.com/office/drawing/2014/main" id="{1FAC1B89-17F4-B620-D62A-11D4BF6D8906}"/>
                </a:ext>
              </a:extLst>
            </p:cNvPr>
            <p:cNvSpPr/>
            <p:nvPr/>
          </p:nvSpPr>
          <p:spPr>
            <a:xfrm>
              <a:off x="2767934" y="3440570"/>
              <a:ext cx="302280" cy="245138"/>
            </a:xfrm>
            <a:custGeom>
              <a:avLst/>
              <a:gdLst/>
              <a:ahLst/>
              <a:cxnLst/>
              <a:rect l="l" t="t" r="r" b="b"/>
              <a:pathLst>
                <a:path w="16473" h="13359" extrusionOk="0">
                  <a:moveTo>
                    <a:pt x="1966" y="0"/>
                  </a:moveTo>
                  <a:cubicBezTo>
                    <a:pt x="1527" y="0"/>
                    <a:pt x="1146" y="328"/>
                    <a:pt x="1109" y="794"/>
                  </a:cubicBezTo>
                  <a:lnTo>
                    <a:pt x="61" y="10996"/>
                  </a:lnTo>
                  <a:cubicBezTo>
                    <a:pt x="0" y="11480"/>
                    <a:pt x="363" y="11923"/>
                    <a:pt x="847" y="11964"/>
                  </a:cubicBezTo>
                  <a:lnTo>
                    <a:pt x="14416" y="13355"/>
                  </a:lnTo>
                  <a:cubicBezTo>
                    <a:pt x="14442" y="13357"/>
                    <a:pt x="14468" y="13358"/>
                    <a:pt x="14494" y="13358"/>
                  </a:cubicBezTo>
                  <a:cubicBezTo>
                    <a:pt x="14947" y="13358"/>
                    <a:pt x="15346" y="13026"/>
                    <a:pt x="15384" y="12568"/>
                  </a:cubicBezTo>
                  <a:lnTo>
                    <a:pt x="16433" y="2346"/>
                  </a:lnTo>
                  <a:cubicBezTo>
                    <a:pt x="16473" y="1862"/>
                    <a:pt x="16130" y="1439"/>
                    <a:pt x="15646" y="1378"/>
                  </a:cubicBezTo>
                  <a:lnTo>
                    <a:pt x="2077" y="7"/>
                  </a:lnTo>
                  <a:cubicBezTo>
                    <a:pt x="2040" y="3"/>
                    <a:pt x="2003" y="0"/>
                    <a:pt x="1966"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1" name="Google Shape;7153;p116">
              <a:extLst>
                <a:ext uri="{FF2B5EF4-FFF2-40B4-BE49-F238E27FC236}">
                  <a16:creationId xmlns:a16="http://schemas.microsoft.com/office/drawing/2014/main" id="{73E8B80A-4AAF-66BE-EDEB-4CB2459F49A9}"/>
                </a:ext>
              </a:extLst>
            </p:cNvPr>
            <p:cNvSpPr/>
            <p:nvPr/>
          </p:nvSpPr>
          <p:spPr>
            <a:xfrm>
              <a:off x="2783843" y="3455121"/>
              <a:ext cx="271213" cy="215723"/>
            </a:xfrm>
            <a:custGeom>
              <a:avLst/>
              <a:gdLst/>
              <a:ahLst/>
              <a:cxnLst/>
              <a:rect l="l" t="t" r="r" b="b"/>
              <a:pathLst>
                <a:path w="14780" h="11756" extrusionOk="0">
                  <a:moveTo>
                    <a:pt x="1149" y="1"/>
                  </a:moveTo>
                  <a:cubicBezTo>
                    <a:pt x="1089" y="1"/>
                    <a:pt x="1069" y="41"/>
                    <a:pt x="1069" y="81"/>
                  </a:cubicBezTo>
                  <a:lnTo>
                    <a:pt x="20" y="10283"/>
                  </a:lnTo>
                  <a:cubicBezTo>
                    <a:pt x="0" y="10324"/>
                    <a:pt x="40" y="10364"/>
                    <a:pt x="81" y="10364"/>
                  </a:cubicBezTo>
                  <a:lnTo>
                    <a:pt x="13650" y="11755"/>
                  </a:lnTo>
                  <a:cubicBezTo>
                    <a:pt x="13691" y="11755"/>
                    <a:pt x="13711" y="11735"/>
                    <a:pt x="13731" y="11695"/>
                  </a:cubicBezTo>
                  <a:lnTo>
                    <a:pt x="14759" y="1472"/>
                  </a:lnTo>
                  <a:cubicBezTo>
                    <a:pt x="14779" y="1432"/>
                    <a:pt x="14739" y="1392"/>
                    <a:pt x="14699" y="1392"/>
                  </a:cubicBezTo>
                  <a:lnTo>
                    <a:pt x="1149" y="1"/>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2" name="Google Shape;7154;p116">
              <a:extLst>
                <a:ext uri="{FF2B5EF4-FFF2-40B4-BE49-F238E27FC236}">
                  <a16:creationId xmlns:a16="http://schemas.microsoft.com/office/drawing/2014/main" id="{D417DAAA-EADE-5BEA-EB5C-7B0FE35A5C02}"/>
                </a:ext>
              </a:extLst>
            </p:cNvPr>
            <p:cNvSpPr/>
            <p:nvPr/>
          </p:nvSpPr>
          <p:spPr>
            <a:xfrm>
              <a:off x="2844141" y="3494996"/>
              <a:ext cx="138029" cy="123551"/>
            </a:xfrm>
            <a:custGeom>
              <a:avLst/>
              <a:gdLst/>
              <a:ahLst/>
              <a:cxnLst/>
              <a:rect l="l" t="t" r="r" b="b"/>
              <a:pathLst>
                <a:path w="7522" h="6733" extrusionOk="0">
                  <a:moveTo>
                    <a:pt x="3749" y="0"/>
                  </a:moveTo>
                  <a:cubicBezTo>
                    <a:pt x="2971" y="0"/>
                    <a:pt x="2188" y="267"/>
                    <a:pt x="1553" y="812"/>
                  </a:cubicBezTo>
                  <a:cubicBezTo>
                    <a:pt x="162" y="2021"/>
                    <a:pt x="1" y="4159"/>
                    <a:pt x="1210" y="5570"/>
                  </a:cubicBezTo>
                  <a:cubicBezTo>
                    <a:pt x="1871" y="6341"/>
                    <a:pt x="2802" y="6733"/>
                    <a:pt x="3741" y="6733"/>
                  </a:cubicBezTo>
                  <a:cubicBezTo>
                    <a:pt x="4522" y="6733"/>
                    <a:pt x="5308" y="6462"/>
                    <a:pt x="5949" y="5913"/>
                  </a:cubicBezTo>
                  <a:cubicBezTo>
                    <a:pt x="7360" y="4703"/>
                    <a:pt x="7521" y="2586"/>
                    <a:pt x="6312" y="1175"/>
                  </a:cubicBezTo>
                  <a:cubicBezTo>
                    <a:pt x="5646" y="398"/>
                    <a:pt x="4701" y="0"/>
                    <a:pt x="3749"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3" name="Google Shape;7155;p116">
              <a:extLst>
                <a:ext uri="{FF2B5EF4-FFF2-40B4-BE49-F238E27FC236}">
                  <a16:creationId xmlns:a16="http://schemas.microsoft.com/office/drawing/2014/main" id="{712D110F-ACFA-3C43-C068-B6BEEC1D39E7}"/>
                </a:ext>
              </a:extLst>
            </p:cNvPr>
            <p:cNvSpPr/>
            <p:nvPr/>
          </p:nvSpPr>
          <p:spPr>
            <a:xfrm>
              <a:off x="2881594" y="3514006"/>
              <a:ext cx="76519" cy="80501"/>
            </a:xfrm>
            <a:custGeom>
              <a:avLst/>
              <a:gdLst/>
              <a:ahLst/>
              <a:cxnLst/>
              <a:rect l="l" t="t" r="r" b="b"/>
              <a:pathLst>
                <a:path w="4170" h="4387" extrusionOk="0">
                  <a:moveTo>
                    <a:pt x="664" y="0"/>
                  </a:moveTo>
                  <a:cubicBezTo>
                    <a:pt x="536" y="0"/>
                    <a:pt x="413" y="77"/>
                    <a:pt x="399" y="199"/>
                  </a:cubicBezTo>
                  <a:lnTo>
                    <a:pt x="16" y="4131"/>
                  </a:lnTo>
                  <a:cubicBezTo>
                    <a:pt x="1" y="4270"/>
                    <a:pt x="140" y="4386"/>
                    <a:pt x="298" y="4386"/>
                  </a:cubicBezTo>
                  <a:cubicBezTo>
                    <a:pt x="345" y="4386"/>
                    <a:pt x="393" y="4376"/>
                    <a:pt x="440" y="4352"/>
                  </a:cubicBezTo>
                  <a:lnTo>
                    <a:pt x="3988" y="2719"/>
                  </a:lnTo>
                  <a:cubicBezTo>
                    <a:pt x="4150" y="2659"/>
                    <a:pt x="4170" y="2437"/>
                    <a:pt x="4008" y="2356"/>
                  </a:cubicBezTo>
                  <a:lnTo>
                    <a:pt x="843" y="58"/>
                  </a:lnTo>
                  <a:cubicBezTo>
                    <a:pt x="790" y="18"/>
                    <a:pt x="727" y="0"/>
                    <a:pt x="66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4" name="Google Shape;7156;p116">
              <a:extLst>
                <a:ext uri="{FF2B5EF4-FFF2-40B4-BE49-F238E27FC236}">
                  <a16:creationId xmlns:a16="http://schemas.microsoft.com/office/drawing/2014/main" id="{7D23C90E-8277-E352-8BA7-AC7EE7A9E34D}"/>
                </a:ext>
              </a:extLst>
            </p:cNvPr>
            <p:cNvSpPr/>
            <p:nvPr/>
          </p:nvSpPr>
          <p:spPr>
            <a:xfrm>
              <a:off x="2803441" y="3403998"/>
              <a:ext cx="302298" cy="245138"/>
            </a:xfrm>
            <a:custGeom>
              <a:avLst/>
              <a:gdLst/>
              <a:ahLst/>
              <a:cxnLst/>
              <a:rect l="l" t="t" r="r" b="b"/>
              <a:pathLst>
                <a:path w="16474" h="13359" extrusionOk="0">
                  <a:moveTo>
                    <a:pt x="2000" y="1"/>
                  </a:moveTo>
                  <a:cubicBezTo>
                    <a:pt x="1547" y="1"/>
                    <a:pt x="1147" y="332"/>
                    <a:pt x="1090" y="790"/>
                  </a:cubicBezTo>
                  <a:lnTo>
                    <a:pt x="41" y="11013"/>
                  </a:lnTo>
                  <a:cubicBezTo>
                    <a:pt x="1" y="11497"/>
                    <a:pt x="364" y="11920"/>
                    <a:pt x="848" y="11981"/>
                  </a:cubicBezTo>
                  <a:lnTo>
                    <a:pt x="14417" y="13352"/>
                  </a:lnTo>
                  <a:cubicBezTo>
                    <a:pt x="14452" y="13356"/>
                    <a:pt x="14488" y="13358"/>
                    <a:pt x="14522" y="13358"/>
                  </a:cubicBezTo>
                  <a:cubicBezTo>
                    <a:pt x="14961" y="13358"/>
                    <a:pt x="15329" y="13014"/>
                    <a:pt x="15385" y="12565"/>
                  </a:cubicBezTo>
                  <a:lnTo>
                    <a:pt x="16433" y="2363"/>
                  </a:lnTo>
                  <a:cubicBezTo>
                    <a:pt x="16474" y="1879"/>
                    <a:pt x="16111" y="1436"/>
                    <a:pt x="15627" y="1395"/>
                  </a:cubicBezTo>
                  <a:lnTo>
                    <a:pt x="2078" y="4"/>
                  </a:lnTo>
                  <a:cubicBezTo>
                    <a:pt x="2052" y="2"/>
                    <a:pt x="2026" y="1"/>
                    <a:pt x="2000"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5" name="Google Shape;7157;p116">
              <a:extLst>
                <a:ext uri="{FF2B5EF4-FFF2-40B4-BE49-F238E27FC236}">
                  <a16:creationId xmlns:a16="http://schemas.microsoft.com/office/drawing/2014/main" id="{D6FD6DE1-BCA3-FF89-D4AF-71E2A59766F8}"/>
                </a:ext>
              </a:extLst>
            </p:cNvPr>
            <p:cNvSpPr/>
            <p:nvPr/>
          </p:nvSpPr>
          <p:spPr>
            <a:xfrm>
              <a:off x="2819350" y="3418862"/>
              <a:ext cx="270846" cy="215723"/>
            </a:xfrm>
            <a:custGeom>
              <a:avLst/>
              <a:gdLst/>
              <a:ahLst/>
              <a:cxnLst/>
              <a:rect l="l" t="t" r="r" b="b"/>
              <a:pathLst>
                <a:path w="14760" h="11756" extrusionOk="0">
                  <a:moveTo>
                    <a:pt x="1130" y="1"/>
                  </a:moveTo>
                  <a:cubicBezTo>
                    <a:pt x="1090" y="1"/>
                    <a:pt x="1049" y="21"/>
                    <a:pt x="1049" y="81"/>
                  </a:cubicBezTo>
                  <a:lnTo>
                    <a:pt x="1" y="10284"/>
                  </a:lnTo>
                  <a:cubicBezTo>
                    <a:pt x="1" y="10324"/>
                    <a:pt x="21" y="10364"/>
                    <a:pt x="61" y="10364"/>
                  </a:cubicBezTo>
                  <a:lnTo>
                    <a:pt x="13631" y="11755"/>
                  </a:lnTo>
                  <a:cubicBezTo>
                    <a:pt x="13671" y="11755"/>
                    <a:pt x="13691" y="11735"/>
                    <a:pt x="13711" y="11695"/>
                  </a:cubicBezTo>
                  <a:lnTo>
                    <a:pt x="14760" y="1472"/>
                  </a:lnTo>
                  <a:cubicBezTo>
                    <a:pt x="14760" y="1432"/>
                    <a:pt x="14719" y="1392"/>
                    <a:pt x="14679" y="1392"/>
                  </a:cubicBezTo>
                  <a:lnTo>
                    <a:pt x="1130" y="1"/>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6" name="Google Shape;7158;p116">
              <a:extLst>
                <a:ext uri="{FF2B5EF4-FFF2-40B4-BE49-F238E27FC236}">
                  <a16:creationId xmlns:a16="http://schemas.microsoft.com/office/drawing/2014/main" id="{3FB6200E-3477-B963-D1F5-700716D8DE3F}"/>
                </a:ext>
              </a:extLst>
            </p:cNvPr>
            <p:cNvSpPr/>
            <p:nvPr/>
          </p:nvSpPr>
          <p:spPr>
            <a:xfrm>
              <a:off x="2878180" y="3458461"/>
              <a:ext cx="140616" cy="123642"/>
            </a:xfrm>
            <a:custGeom>
              <a:avLst/>
              <a:gdLst/>
              <a:ahLst/>
              <a:cxnLst/>
              <a:rect l="l" t="t" r="r" b="b"/>
              <a:pathLst>
                <a:path w="7663" h="6738" extrusionOk="0">
                  <a:moveTo>
                    <a:pt x="3819" y="0"/>
                  </a:moveTo>
                  <a:cubicBezTo>
                    <a:pt x="3371" y="0"/>
                    <a:pt x="2916" y="91"/>
                    <a:pt x="2481" y="282"/>
                  </a:cubicBezTo>
                  <a:cubicBezTo>
                    <a:pt x="767" y="1028"/>
                    <a:pt x="1" y="3024"/>
                    <a:pt x="747" y="4718"/>
                  </a:cubicBezTo>
                  <a:cubicBezTo>
                    <a:pt x="1299" y="5988"/>
                    <a:pt x="2538" y="6737"/>
                    <a:pt x="3831" y="6737"/>
                  </a:cubicBezTo>
                  <a:cubicBezTo>
                    <a:pt x="4284" y="6737"/>
                    <a:pt x="4743" y="6645"/>
                    <a:pt x="5182" y="6452"/>
                  </a:cubicBezTo>
                  <a:cubicBezTo>
                    <a:pt x="6876" y="5706"/>
                    <a:pt x="7662" y="3710"/>
                    <a:pt x="6916" y="2016"/>
                  </a:cubicBezTo>
                  <a:cubicBezTo>
                    <a:pt x="6362" y="758"/>
                    <a:pt x="5117" y="0"/>
                    <a:pt x="3819" y="0"/>
                  </a:cubicBezTo>
                  <a:close/>
                </a:path>
              </a:pathLst>
            </a:custGeom>
            <a:grpFill/>
            <a:ln w="60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7" name="Google Shape;7159;p116">
              <a:extLst>
                <a:ext uri="{FF2B5EF4-FFF2-40B4-BE49-F238E27FC236}">
                  <a16:creationId xmlns:a16="http://schemas.microsoft.com/office/drawing/2014/main" id="{6D1A569D-34D7-2CF0-4936-8187294C5283}"/>
                </a:ext>
              </a:extLst>
            </p:cNvPr>
            <p:cNvSpPr/>
            <p:nvPr/>
          </p:nvSpPr>
          <p:spPr>
            <a:xfrm>
              <a:off x="2917027" y="3477747"/>
              <a:ext cx="76244" cy="80355"/>
            </a:xfrm>
            <a:custGeom>
              <a:avLst/>
              <a:gdLst/>
              <a:ahLst/>
              <a:cxnLst/>
              <a:rect l="l" t="t" r="r" b="b"/>
              <a:pathLst>
                <a:path w="4155" h="4379" extrusionOk="0">
                  <a:moveTo>
                    <a:pt x="655" y="0"/>
                  </a:moveTo>
                  <a:cubicBezTo>
                    <a:pt x="521" y="0"/>
                    <a:pt x="397" y="77"/>
                    <a:pt x="384" y="199"/>
                  </a:cubicBezTo>
                  <a:lnTo>
                    <a:pt x="1" y="4131"/>
                  </a:lnTo>
                  <a:cubicBezTo>
                    <a:pt x="1" y="4273"/>
                    <a:pt x="149" y="4378"/>
                    <a:pt x="301" y="4378"/>
                  </a:cubicBezTo>
                  <a:cubicBezTo>
                    <a:pt x="343" y="4378"/>
                    <a:pt x="385" y="4370"/>
                    <a:pt x="424" y="4353"/>
                  </a:cubicBezTo>
                  <a:lnTo>
                    <a:pt x="3973" y="2699"/>
                  </a:lnTo>
                  <a:cubicBezTo>
                    <a:pt x="4134" y="2639"/>
                    <a:pt x="4154" y="2437"/>
                    <a:pt x="4013" y="2336"/>
                  </a:cubicBezTo>
                  <a:lnTo>
                    <a:pt x="848" y="58"/>
                  </a:lnTo>
                  <a:cubicBezTo>
                    <a:pt x="788" y="18"/>
                    <a:pt x="720" y="0"/>
                    <a:pt x="655"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8" name="Google Shape;7160;p116">
              <a:extLst>
                <a:ext uri="{FF2B5EF4-FFF2-40B4-BE49-F238E27FC236}">
                  <a16:creationId xmlns:a16="http://schemas.microsoft.com/office/drawing/2014/main" id="{E4A41EBF-91FA-223D-85CF-34C308080F5A}"/>
                </a:ext>
              </a:extLst>
            </p:cNvPr>
            <p:cNvSpPr/>
            <p:nvPr/>
          </p:nvSpPr>
          <p:spPr>
            <a:xfrm>
              <a:off x="2448644" y="3657485"/>
              <a:ext cx="381808" cy="266809"/>
            </a:xfrm>
            <a:custGeom>
              <a:avLst/>
              <a:gdLst/>
              <a:ahLst/>
              <a:cxnLst/>
              <a:rect l="l" t="t" r="r" b="b"/>
              <a:pathLst>
                <a:path w="20807" h="14540" extrusionOk="0">
                  <a:moveTo>
                    <a:pt x="793" y="1"/>
                  </a:moveTo>
                  <a:cubicBezTo>
                    <a:pt x="346" y="1"/>
                    <a:pt x="1" y="395"/>
                    <a:pt x="40" y="828"/>
                  </a:cubicBezTo>
                  <a:lnTo>
                    <a:pt x="927" y="13712"/>
                  </a:lnTo>
                  <a:cubicBezTo>
                    <a:pt x="968" y="14176"/>
                    <a:pt x="1351" y="14539"/>
                    <a:pt x="1814" y="14539"/>
                  </a:cubicBezTo>
                  <a:lnTo>
                    <a:pt x="19981" y="14539"/>
                  </a:lnTo>
                  <a:cubicBezTo>
                    <a:pt x="19993" y="14539"/>
                    <a:pt x="20004" y="14539"/>
                    <a:pt x="20016" y="14539"/>
                  </a:cubicBezTo>
                  <a:cubicBezTo>
                    <a:pt x="20463" y="14539"/>
                    <a:pt x="20807" y="14164"/>
                    <a:pt x="20767" y="13712"/>
                  </a:cubicBezTo>
                  <a:lnTo>
                    <a:pt x="20021" y="2965"/>
                  </a:lnTo>
                  <a:cubicBezTo>
                    <a:pt x="20001" y="2502"/>
                    <a:pt x="19598" y="2139"/>
                    <a:pt x="19134" y="2139"/>
                  </a:cubicBezTo>
                  <a:lnTo>
                    <a:pt x="10948" y="2139"/>
                  </a:lnTo>
                  <a:cubicBezTo>
                    <a:pt x="10767" y="2139"/>
                    <a:pt x="10585" y="2078"/>
                    <a:pt x="10444" y="1957"/>
                  </a:cubicBezTo>
                  <a:lnTo>
                    <a:pt x="7984" y="183"/>
                  </a:lnTo>
                  <a:cubicBezTo>
                    <a:pt x="7823" y="62"/>
                    <a:pt x="7641" y="1"/>
                    <a:pt x="7460" y="1"/>
                  </a:cubicBezTo>
                  <a:lnTo>
                    <a:pt x="827" y="1"/>
                  </a:lnTo>
                  <a:cubicBezTo>
                    <a:pt x="815" y="1"/>
                    <a:pt x="804" y="1"/>
                    <a:pt x="793"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9" name="Google Shape;7161;p116">
              <a:extLst>
                <a:ext uri="{FF2B5EF4-FFF2-40B4-BE49-F238E27FC236}">
                  <a16:creationId xmlns:a16="http://schemas.microsoft.com/office/drawing/2014/main" id="{1E66E2AA-63E3-F05C-04F3-BBB3C65110B2}"/>
                </a:ext>
              </a:extLst>
            </p:cNvPr>
            <p:cNvSpPr/>
            <p:nvPr/>
          </p:nvSpPr>
          <p:spPr>
            <a:xfrm>
              <a:off x="2543348" y="3734702"/>
              <a:ext cx="176876" cy="156048"/>
            </a:xfrm>
            <a:custGeom>
              <a:avLst/>
              <a:gdLst/>
              <a:ahLst/>
              <a:cxnLst/>
              <a:rect l="l" t="t" r="r" b="b"/>
              <a:pathLst>
                <a:path w="9639" h="8504" extrusionOk="0">
                  <a:moveTo>
                    <a:pt x="4814" y="0"/>
                  </a:moveTo>
                  <a:cubicBezTo>
                    <a:pt x="3147" y="0"/>
                    <a:pt x="1571" y="988"/>
                    <a:pt x="888" y="2629"/>
                  </a:cubicBezTo>
                  <a:cubicBezTo>
                    <a:pt x="0" y="4786"/>
                    <a:pt x="1009" y="7266"/>
                    <a:pt x="3186" y="8173"/>
                  </a:cubicBezTo>
                  <a:cubicBezTo>
                    <a:pt x="3719" y="8397"/>
                    <a:pt x="4273" y="8504"/>
                    <a:pt x="4819" y="8504"/>
                  </a:cubicBezTo>
                  <a:cubicBezTo>
                    <a:pt x="6481" y="8504"/>
                    <a:pt x="8063" y="7519"/>
                    <a:pt x="8731" y="5895"/>
                  </a:cubicBezTo>
                  <a:cubicBezTo>
                    <a:pt x="9638" y="3717"/>
                    <a:pt x="8610" y="1237"/>
                    <a:pt x="6453" y="330"/>
                  </a:cubicBezTo>
                  <a:cubicBezTo>
                    <a:pt x="5915" y="106"/>
                    <a:pt x="5360" y="0"/>
                    <a:pt x="4814" y="0"/>
                  </a:cubicBezTo>
                  <a:close/>
                </a:path>
              </a:pathLst>
            </a:custGeom>
            <a:grpFill/>
            <a:ln w="60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0" name="Google Shape;7162;p116">
              <a:extLst>
                <a:ext uri="{FF2B5EF4-FFF2-40B4-BE49-F238E27FC236}">
                  <a16:creationId xmlns:a16="http://schemas.microsoft.com/office/drawing/2014/main" id="{B84D8124-3F01-9BB7-A8DB-E155E3FC398A}"/>
                </a:ext>
              </a:extLst>
            </p:cNvPr>
            <p:cNvSpPr/>
            <p:nvPr/>
          </p:nvSpPr>
          <p:spPr>
            <a:xfrm>
              <a:off x="2559257" y="3768080"/>
              <a:ext cx="140634" cy="70758"/>
            </a:xfrm>
            <a:custGeom>
              <a:avLst/>
              <a:gdLst/>
              <a:ahLst/>
              <a:cxnLst/>
              <a:rect l="l" t="t" r="r" b="b"/>
              <a:pathLst>
                <a:path w="7664" h="3856" extrusionOk="0">
                  <a:moveTo>
                    <a:pt x="3247" y="0"/>
                  </a:moveTo>
                  <a:cubicBezTo>
                    <a:pt x="2477" y="0"/>
                    <a:pt x="1727" y="578"/>
                    <a:pt x="1714" y="1495"/>
                  </a:cubicBezTo>
                  <a:lnTo>
                    <a:pt x="1593" y="1495"/>
                  </a:lnTo>
                  <a:cubicBezTo>
                    <a:pt x="21" y="1495"/>
                    <a:pt x="0" y="3854"/>
                    <a:pt x="1573" y="3854"/>
                  </a:cubicBezTo>
                  <a:lnTo>
                    <a:pt x="6654" y="3854"/>
                  </a:lnTo>
                  <a:cubicBezTo>
                    <a:pt x="6674" y="3855"/>
                    <a:pt x="6693" y="3856"/>
                    <a:pt x="6711" y="3856"/>
                  </a:cubicBezTo>
                  <a:cubicBezTo>
                    <a:pt x="7663" y="3856"/>
                    <a:pt x="7663" y="2401"/>
                    <a:pt x="6711" y="2401"/>
                  </a:cubicBezTo>
                  <a:cubicBezTo>
                    <a:pt x="6693" y="2401"/>
                    <a:pt x="6674" y="2401"/>
                    <a:pt x="6654" y="2402"/>
                  </a:cubicBezTo>
                  <a:lnTo>
                    <a:pt x="6594" y="2402"/>
                  </a:lnTo>
                  <a:lnTo>
                    <a:pt x="6594" y="2362"/>
                  </a:lnTo>
                  <a:cubicBezTo>
                    <a:pt x="6594" y="1959"/>
                    <a:pt x="6311" y="1616"/>
                    <a:pt x="5908" y="1515"/>
                  </a:cubicBezTo>
                  <a:cubicBezTo>
                    <a:pt x="5807" y="951"/>
                    <a:pt x="5323" y="547"/>
                    <a:pt x="4739" y="547"/>
                  </a:cubicBezTo>
                  <a:cubicBezTo>
                    <a:pt x="4638" y="547"/>
                    <a:pt x="4537" y="547"/>
                    <a:pt x="4436" y="588"/>
                  </a:cubicBezTo>
                  <a:cubicBezTo>
                    <a:pt x="4117" y="182"/>
                    <a:pt x="3679" y="0"/>
                    <a:pt x="3247"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1" name="Google Shape;7163;p116">
              <a:extLst>
                <a:ext uri="{FF2B5EF4-FFF2-40B4-BE49-F238E27FC236}">
                  <a16:creationId xmlns:a16="http://schemas.microsoft.com/office/drawing/2014/main" id="{DC491D59-2726-A2CF-74B1-03677881E586}"/>
                </a:ext>
              </a:extLst>
            </p:cNvPr>
            <p:cNvSpPr/>
            <p:nvPr/>
          </p:nvSpPr>
          <p:spPr>
            <a:xfrm>
              <a:off x="1037877" y="2414364"/>
              <a:ext cx="1153261" cy="208676"/>
            </a:xfrm>
            <a:custGeom>
              <a:avLst/>
              <a:gdLst/>
              <a:ahLst/>
              <a:cxnLst/>
              <a:rect l="l" t="t" r="r" b="b"/>
              <a:pathLst>
                <a:path w="62848" h="11372" extrusionOk="0">
                  <a:moveTo>
                    <a:pt x="1533" y="0"/>
                  </a:moveTo>
                  <a:cubicBezTo>
                    <a:pt x="687" y="0"/>
                    <a:pt x="1" y="686"/>
                    <a:pt x="1" y="1532"/>
                  </a:cubicBezTo>
                  <a:lnTo>
                    <a:pt x="1" y="9839"/>
                  </a:lnTo>
                  <a:cubicBezTo>
                    <a:pt x="1" y="10686"/>
                    <a:pt x="687" y="11372"/>
                    <a:pt x="1533" y="11372"/>
                  </a:cubicBezTo>
                  <a:lnTo>
                    <a:pt x="61336" y="11372"/>
                  </a:lnTo>
                  <a:cubicBezTo>
                    <a:pt x="62182" y="11372"/>
                    <a:pt x="62848" y="10686"/>
                    <a:pt x="62848" y="9839"/>
                  </a:cubicBezTo>
                  <a:lnTo>
                    <a:pt x="62848" y="1532"/>
                  </a:lnTo>
                  <a:cubicBezTo>
                    <a:pt x="62848" y="686"/>
                    <a:pt x="62182" y="0"/>
                    <a:pt x="61336"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2" name="Google Shape;7164;p116">
              <a:extLst>
                <a:ext uri="{FF2B5EF4-FFF2-40B4-BE49-F238E27FC236}">
                  <a16:creationId xmlns:a16="http://schemas.microsoft.com/office/drawing/2014/main" id="{99685885-55C2-B7D3-84BC-BAFD2D1C9FE9}"/>
                </a:ext>
              </a:extLst>
            </p:cNvPr>
            <p:cNvSpPr/>
            <p:nvPr/>
          </p:nvSpPr>
          <p:spPr>
            <a:xfrm>
              <a:off x="1038263" y="2442109"/>
              <a:ext cx="1136599" cy="180931"/>
            </a:xfrm>
            <a:custGeom>
              <a:avLst/>
              <a:gdLst/>
              <a:ahLst/>
              <a:cxnLst/>
              <a:rect l="l" t="t" r="r" b="b"/>
              <a:pathLst>
                <a:path w="61940" h="9860" extrusionOk="0">
                  <a:moveTo>
                    <a:pt x="0" y="0"/>
                  </a:moveTo>
                  <a:lnTo>
                    <a:pt x="0" y="20"/>
                  </a:lnTo>
                  <a:lnTo>
                    <a:pt x="0" y="8327"/>
                  </a:lnTo>
                  <a:cubicBezTo>
                    <a:pt x="0" y="9174"/>
                    <a:pt x="686" y="9860"/>
                    <a:pt x="1512" y="9860"/>
                  </a:cubicBezTo>
                  <a:lnTo>
                    <a:pt x="61315" y="9860"/>
                  </a:lnTo>
                  <a:cubicBezTo>
                    <a:pt x="61516" y="9860"/>
                    <a:pt x="61738" y="9819"/>
                    <a:pt x="61940" y="9719"/>
                  </a:cubicBezTo>
                  <a:lnTo>
                    <a:pt x="61940" y="2279"/>
                  </a:lnTo>
                  <a:cubicBezTo>
                    <a:pt x="61940" y="1008"/>
                    <a:pt x="60911" y="0"/>
                    <a:pt x="59641"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3" name="Google Shape;7165;p116">
              <a:extLst>
                <a:ext uri="{FF2B5EF4-FFF2-40B4-BE49-F238E27FC236}">
                  <a16:creationId xmlns:a16="http://schemas.microsoft.com/office/drawing/2014/main" id="{227DBBD0-CE07-3986-7A56-383FD1FE7558}"/>
                </a:ext>
              </a:extLst>
            </p:cNvPr>
            <p:cNvSpPr/>
            <p:nvPr/>
          </p:nvSpPr>
          <p:spPr>
            <a:xfrm>
              <a:off x="1009031" y="2457652"/>
              <a:ext cx="1153261" cy="208676"/>
            </a:xfrm>
            <a:custGeom>
              <a:avLst/>
              <a:gdLst/>
              <a:ahLst/>
              <a:cxnLst/>
              <a:rect l="l" t="t" r="r" b="b"/>
              <a:pathLst>
                <a:path w="62848" h="11372" extrusionOk="0">
                  <a:moveTo>
                    <a:pt x="1533" y="0"/>
                  </a:moveTo>
                  <a:cubicBezTo>
                    <a:pt x="686" y="0"/>
                    <a:pt x="0" y="686"/>
                    <a:pt x="0" y="1532"/>
                  </a:cubicBezTo>
                  <a:lnTo>
                    <a:pt x="0" y="9839"/>
                  </a:lnTo>
                  <a:cubicBezTo>
                    <a:pt x="0" y="10686"/>
                    <a:pt x="686" y="11372"/>
                    <a:pt x="1533" y="11372"/>
                  </a:cubicBezTo>
                  <a:lnTo>
                    <a:pt x="61335" y="11372"/>
                  </a:lnTo>
                  <a:cubicBezTo>
                    <a:pt x="62162" y="11372"/>
                    <a:pt x="62847" y="10686"/>
                    <a:pt x="62847" y="9839"/>
                  </a:cubicBezTo>
                  <a:lnTo>
                    <a:pt x="62847" y="1532"/>
                  </a:lnTo>
                  <a:cubicBezTo>
                    <a:pt x="62847" y="686"/>
                    <a:pt x="62162" y="0"/>
                    <a:pt x="61335"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4" name="Google Shape;7166;p116">
              <a:extLst>
                <a:ext uri="{FF2B5EF4-FFF2-40B4-BE49-F238E27FC236}">
                  <a16:creationId xmlns:a16="http://schemas.microsoft.com/office/drawing/2014/main" id="{F521DB3F-49E0-13C1-7356-052FC584DFC9}"/>
                </a:ext>
              </a:extLst>
            </p:cNvPr>
            <p:cNvSpPr/>
            <p:nvPr/>
          </p:nvSpPr>
          <p:spPr>
            <a:xfrm>
              <a:off x="1009031" y="2485030"/>
              <a:ext cx="1136966" cy="181298"/>
            </a:xfrm>
            <a:custGeom>
              <a:avLst/>
              <a:gdLst/>
              <a:ahLst/>
              <a:cxnLst/>
              <a:rect l="l" t="t" r="r" b="b"/>
              <a:pathLst>
                <a:path w="61960" h="9880" extrusionOk="0">
                  <a:moveTo>
                    <a:pt x="0" y="0"/>
                  </a:moveTo>
                  <a:lnTo>
                    <a:pt x="0" y="8347"/>
                  </a:lnTo>
                  <a:cubicBezTo>
                    <a:pt x="0" y="9194"/>
                    <a:pt x="686" y="9880"/>
                    <a:pt x="1533" y="9880"/>
                  </a:cubicBezTo>
                  <a:lnTo>
                    <a:pt x="61315" y="9880"/>
                  </a:lnTo>
                  <a:cubicBezTo>
                    <a:pt x="61536" y="9880"/>
                    <a:pt x="61758" y="9840"/>
                    <a:pt x="61960" y="9739"/>
                  </a:cubicBezTo>
                  <a:lnTo>
                    <a:pt x="61960" y="2299"/>
                  </a:lnTo>
                  <a:cubicBezTo>
                    <a:pt x="61960" y="1028"/>
                    <a:pt x="60932" y="0"/>
                    <a:pt x="59661"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5" name="Google Shape;7167;p116">
              <a:extLst>
                <a:ext uri="{FF2B5EF4-FFF2-40B4-BE49-F238E27FC236}">
                  <a16:creationId xmlns:a16="http://schemas.microsoft.com/office/drawing/2014/main" id="{8EB89C63-579B-6935-5381-0F0499FC5023}"/>
                </a:ext>
              </a:extLst>
            </p:cNvPr>
            <p:cNvSpPr/>
            <p:nvPr/>
          </p:nvSpPr>
          <p:spPr>
            <a:xfrm>
              <a:off x="978680" y="2499086"/>
              <a:ext cx="1153261" cy="208695"/>
            </a:xfrm>
            <a:custGeom>
              <a:avLst/>
              <a:gdLst/>
              <a:ahLst/>
              <a:cxnLst/>
              <a:rect l="l" t="t" r="r" b="b"/>
              <a:pathLst>
                <a:path w="62848" h="11373" extrusionOk="0">
                  <a:moveTo>
                    <a:pt x="1533" y="0"/>
                  </a:moveTo>
                  <a:cubicBezTo>
                    <a:pt x="687" y="0"/>
                    <a:pt x="1" y="686"/>
                    <a:pt x="1" y="1533"/>
                  </a:cubicBezTo>
                  <a:lnTo>
                    <a:pt x="1" y="9840"/>
                  </a:lnTo>
                  <a:cubicBezTo>
                    <a:pt x="1" y="10687"/>
                    <a:pt x="687" y="11372"/>
                    <a:pt x="1533" y="11372"/>
                  </a:cubicBezTo>
                  <a:lnTo>
                    <a:pt x="61315" y="11372"/>
                  </a:lnTo>
                  <a:cubicBezTo>
                    <a:pt x="62162" y="11372"/>
                    <a:pt x="62848" y="10687"/>
                    <a:pt x="62848" y="9840"/>
                  </a:cubicBezTo>
                  <a:lnTo>
                    <a:pt x="62848" y="1533"/>
                  </a:lnTo>
                  <a:cubicBezTo>
                    <a:pt x="62848" y="686"/>
                    <a:pt x="62162" y="0"/>
                    <a:pt x="61315"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6" name="Google Shape;7168;p116">
              <a:extLst>
                <a:ext uri="{FF2B5EF4-FFF2-40B4-BE49-F238E27FC236}">
                  <a16:creationId xmlns:a16="http://schemas.microsoft.com/office/drawing/2014/main" id="{C0401CFA-CE9F-23F3-C126-490157F4AE43}"/>
                </a:ext>
              </a:extLst>
            </p:cNvPr>
            <p:cNvSpPr/>
            <p:nvPr/>
          </p:nvSpPr>
          <p:spPr>
            <a:xfrm>
              <a:off x="992755" y="2513509"/>
              <a:ext cx="1125497" cy="111751"/>
            </a:xfrm>
            <a:custGeom>
              <a:avLst/>
              <a:gdLst/>
              <a:ahLst/>
              <a:cxnLst/>
              <a:rect l="l" t="t" r="r" b="b"/>
              <a:pathLst>
                <a:path w="61335" h="6090" extrusionOk="0">
                  <a:moveTo>
                    <a:pt x="766" y="1"/>
                  </a:moveTo>
                  <a:cubicBezTo>
                    <a:pt x="343" y="1"/>
                    <a:pt x="0" y="323"/>
                    <a:pt x="0" y="747"/>
                  </a:cubicBezTo>
                  <a:lnTo>
                    <a:pt x="0" y="6090"/>
                  </a:lnTo>
                  <a:cubicBezTo>
                    <a:pt x="10102" y="4154"/>
                    <a:pt x="22401" y="3045"/>
                    <a:pt x="35668" y="3045"/>
                  </a:cubicBezTo>
                  <a:cubicBezTo>
                    <a:pt x="35833" y="3045"/>
                    <a:pt x="35998" y="3045"/>
                    <a:pt x="36163" y="3045"/>
                  </a:cubicBezTo>
                  <a:cubicBezTo>
                    <a:pt x="44586" y="3045"/>
                    <a:pt x="52970" y="3549"/>
                    <a:pt x="61335" y="4557"/>
                  </a:cubicBezTo>
                  <a:lnTo>
                    <a:pt x="61335" y="767"/>
                  </a:lnTo>
                  <a:cubicBezTo>
                    <a:pt x="61335" y="343"/>
                    <a:pt x="60972" y="1"/>
                    <a:pt x="60548"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7" name="Google Shape;7169;p116">
              <a:extLst>
                <a:ext uri="{FF2B5EF4-FFF2-40B4-BE49-F238E27FC236}">
                  <a16:creationId xmlns:a16="http://schemas.microsoft.com/office/drawing/2014/main" id="{EA2C52B9-EE1C-4756-486C-7D4577AF40EF}"/>
                </a:ext>
              </a:extLst>
            </p:cNvPr>
            <p:cNvSpPr/>
            <p:nvPr/>
          </p:nvSpPr>
          <p:spPr>
            <a:xfrm>
              <a:off x="1346451" y="2764354"/>
              <a:ext cx="387020" cy="89199"/>
            </a:xfrm>
            <a:custGeom>
              <a:avLst/>
              <a:gdLst/>
              <a:ahLst/>
              <a:cxnLst/>
              <a:rect l="l" t="t" r="r" b="b"/>
              <a:pathLst>
                <a:path w="21091" h="4861" extrusionOk="0">
                  <a:moveTo>
                    <a:pt x="2420" y="1"/>
                  </a:moveTo>
                  <a:cubicBezTo>
                    <a:pt x="1089" y="1"/>
                    <a:pt x="1" y="1090"/>
                    <a:pt x="1" y="2420"/>
                  </a:cubicBezTo>
                  <a:cubicBezTo>
                    <a:pt x="1" y="3771"/>
                    <a:pt x="1089" y="4860"/>
                    <a:pt x="2420" y="4860"/>
                  </a:cubicBezTo>
                  <a:lnTo>
                    <a:pt x="18651" y="4860"/>
                  </a:lnTo>
                  <a:cubicBezTo>
                    <a:pt x="20002" y="4860"/>
                    <a:pt x="21091" y="3771"/>
                    <a:pt x="21091" y="2420"/>
                  </a:cubicBezTo>
                  <a:cubicBezTo>
                    <a:pt x="21091" y="1090"/>
                    <a:pt x="20002" y="1"/>
                    <a:pt x="18651"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8" name="Google Shape;7170;p116">
              <a:extLst>
                <a:ext uri="{FF2B5EF4-FFF2-40B4-BE49-F238E27FC236}">
                  <a16:creationId xmlns:a16="http://schemas.microsoft.com/office/drawing/2014/main" id="{8BC38573-6A47-2D04-F38B-C38C4A81FA2E}"/>
                </a:ext>
              </a:extLst>
            </p:cNvPr>
            <p:cNvSpPr/>
            <p:nvPr/>
          </p:nvSpPr>
          <p:spPr>
            <a:xfrm>
              <a:off x="1346451" y="2764354"/>
              <a:ext cx="387020" cy="89199"/>
            </a:xfrm>
            <a:custGeom>
              <a:avLst/>
              <a:gdLst/>
              <a:ahLst/>
              <a:cxnLst/>
              <a:rect l="l" t="t" r="r" b="b"/>
              <a:pathLst>
                <a:path w="21091" h="4861" fill="none" extrusionOk="0">
                  <a:moveTo>
                    <a:pt x="2420" y="4860"/>
                  </a:moveTo>
                  <a:lnTo>
                    <a:pt x="18651" y="4860"/>
                  </a:lnTo>
                  <a:cubicBezTo>
                    <a:pt x="20002" y="4860"/>
                    <a:pt x="21091" y="3771"/>
                    <a:pt x="21091" y="2420"/>
                  </a:cubicBezTo>
                  <a:lnTo>
                    <a:pt x="21091" y="2420"/>
                  </a:lnTo>
                  <a:cubicBezTo>
                    <a:pt x="21091" y="1090"/>
                    <a:pt x="20002" y="1"/>
                    <a:pt x="18651" y="1"/>
                  </a:cubicBezTo>
                  <a:lnTo>
                    <a:pt x="2420" y="1"/>
                  </a:lnTo>
                  <a:cubicBezTo>
                    <a:pt x="1089" y="1"/>
                    <a:pt x="1" y="1090"/>
                    <a:pt x="1" y="2420"/>
                  </a:cubicBezTo>
                  <a:lnTo>
                    <a:pt x="1" y="2420"/>
                  </a:lnTo>
                  <a:cubicBezTo>
                    <a:pt x="1" y="3771"/>
                    <a:pt x="1089" y="4860"/>
                    <a:pt x="2420" y="486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9" name="Google Shape;7171;p116">
              <a:extLst>
                <a:ext uri="{FF2B5EF4-FFF2-40B4-BE49-F238E27FC236}">
                  <a16:creationId xmlns:a16="http://schemas.microsoft.com/office/drawing/2014/main" id="{464BE553-1A38-1172-2443-F70A603AE33E}"/>
                </a:ext>
              </a:extLst>
            </p:cNvPr>
            <p:cNvSpPr/>
            <p:nvPr/>
          </p:nvSpPr>
          <p:spPr>
            <a:xfrm>
              <a:off x="1655391" y="2776575"/>
              <a:ext cx="62537" cy="62170"/>
            </a:xfrm>
            <a:custGeom>
              <a:avLst/>
              <a:gdLst/>
              <a:ahLst/>
              <a:cxnLst/>
              <a:rect l="l" t="t" r="r" b="b"/>
              <a:pathLst>
                <a:path w="3408" h="3388" extrusionOk="0">
                  <a:moveTo>
                    <a:pt x="1694" y="0"/>
                  </a:moveTo>
                  <a:cubicBezTo>
                    <a:pt x="766" y="0"/>
                    <a:pt x="0" y="746"/>
                    <a:pt x="0" y="1694"/>
                  </a:cubicBezTo>
                  <a:cubicBezTo>
                    <a:pt x="0" y="2621"/>
                    <a:pt x="766" y="3388"/>
                    <a:pt x="1694" y="3388"/>
                  </a:cubicBezTo>
                  <a:cubicBezTo>
                    <a:pt x="2642" y="3388"/>
                    <a:pt x="3408" y="2621"/>
                    <a:pt x="3408" y="1694"/>
                  </a:cubicBezTo>
                  <a:cubicBezTo>
                    <a:pt x="3408" y="746"/>
                    <a:pt x="2642" y="0"/>
                    <a:pt x="169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0" name="Google Shape;7172;p116">
              <a:extLst>
                <a:ext uri="{FF2B5EF4-FFF2-40B4-BE49-F238E27FC236}">
                  <a16:creationId xmlns:a16="http://schemas.microsoft.com/office/drawing/2014/main" id="{009B02AD-BEFC-D260-25FC-6FC89AB21C98}"/>
                </a:ext>
              </a:extLst>
            </p:cNvPr>
            <p:cNvSpPr/>
            <p:nvPr/>
          </p:nvSpPr>
          <p:spPr>
            <a:xfrm>
              <a:off x="1346084" y="2886822"/>
              <a:ext cx="387387" cy="89566"/>
            </a:xfrm>
            <a:custGeom>
              <a:avLst/>
              <a:gdLst/>
              <a:ahLst/>
              <a:cxnLst/>
              <a:rect l="l" t="t" r="r" b="b"/>
              <a:pathLst>
                <a:path w="21111" h="4881" extrusionOk="0">
                  <a:moveTo>
                    <a:pt x="2440" y="1"/>
                  </a:moveTo>
                  <a:cubicBezTo>
                    <a:pt x="1089" y="1"/>
                    <a:pt x="0" y="1090"/>
                    <a:pt x="0" y="2440"/>
                  </a:cubicBezTo>
                  <a:cubicBezTo>
                    <a:pt x="0" y="3791"/>
                    <a:pt x="1089" y="4880"/>
                    <a:pt x="2440" y="4880"/>
                  </a:cubicBezTo>
                  <a:lnTo>
                    <a:pt x="18691" y="4880"/>
                  </a:lnTo>
                  <a:cubicBezTo>
                    <a:pt x="20022" y="4880"/>
                    <a:pt x="21111" y="3791"/>
                    <a:pt x="21111" y="2440"/>
                  </a:cubicBezTo>
                  <a:cubicBezTo>
                    <a:pt x="21111" y="1090"/>
                    <a:pt x="20022" y="1"/>
                    <a:pt x="18691"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1" name="Google Shape;7173;p116">
              <a:extLst>
                <a:ext uri="{FF2B5EF4-FFF2-40B4-BE49-F238E27FC236}">
                  <a16:creationId xmlns:a16="http://schemas.microsoft.com/office/drawing/2014/main" id="{90430FF2-0B56-02B9-A880-0CC9D47BCE8A}"/>
                </a:ext>
              </a:extLst>
            </p:cNvPr>
            <p:cNvSpPr/>
            <p:nvPr/>
          </p:nvSpPr>
          <p:spPr>
            <a:xfrm>
              <a:off x="1346084" y="2886822"/>
              <a:ext cx="387387" cy="89566"/>
            </a:xfrm>
            <a:custGeom>
              <a:avLst/>
              <a:gdLst/>
              <a:ahLst/>
              <a:cxnLst/>
              <a:rect l="l" t="t" r="r" b="b"/>
              <a:pathLst>
                <a:path w="21111" h="4881" fill="none" extrusionOk="0">
                  <a:moveTo>
                    <a:pt x="18691" y="4880"/>
                  </a:moveTo>
                  <a:lnTo>
                    <a:pt x="2440" y="4880"/>
                  </a:lnTo>
                  <a:cubicBezTo>
                    <a:pt x="1089" y="4880"/>
                    <a:pt x="0" y="3791"/>
                    <a:pt x="0" y="2440"/>
                  </a:cubicBezTo>
                  <a:lnTo>
                    <a:pt x="0" y="2440"/>
                  </a:lnTo>
                  <a:cubicBezTo>
                    <a:pt x="0" y="1090"/>
                    <a:pt x="1089" y="1"/>
                    <a:pt x="2440" y="1"/>
                  </a:cubicBezTo>
                  <a:lnTo>
                    <a:pt x="18691" y="1"/>
                  </a:lnTo>
                  <a:cubicBezTo>
                    <a:pt x="20022" y="1"/>
                    <a:pt x="21111" y="1090"/>
                    <a:pt x="21111" y="2440"/>
                  </a:cubicBezTo>
                  <a:lnTo>
                    <a:pt x="21111" y="2440"/>
                  </a:lnTo>
                  <a:cubicBezTo>
                    <a:pt x="21111" y="3791"/>
                    <a:pt x="20022" y="4880"/>
                    <a:pt x="18691" y="488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2" name="Google Shape;7174;p116">
              <a:extLst>
                <a:ext uri="{FF2B5EF4-FFF2-40B4-BE49-F238E27FC236}">
                  <a16:creationId xmlns:a16="http://schemas.microsoft.com/office/drawing/2014/main" id="{399DEFD1-FE07-2B50-86CE-9296A6CA9414}"/>
                </a:ext>
              </a:extLst>
            </p:cNvPr>
            <p:cNvSpPr/>
            <p:nvPr/>
          </p:nvSpPr>
          <p:spPr>
            <a:xfrm>
              <a:off x="1655391" y="2899043"/>
              <a:ext cx="72905" cy="62427"/>
            </a:xfrm>
            <a:custGeom>
              <a:avLst/>
              <a:gdLst/>
              <a:ahLst/>
              <a:cxnLst/>
              <a:rect l="l" t="t" r="r" b="b"/>
              <a:pathLst>
                <a:path w="3973" h="3402" extrusionOk="0">
                  <a:moveTo>
                    <a:pt x="1714" y="0"/>
                  </a:moveTo>
                  <a:cubicBezTo>
                    <a:pt x="766" y="0"/>
                    <a:pt x="0" y="766"/>
                    <a:pt x="20" y="1694"/>
                  </a:cubicBezTo>
                  <a:cubicBezTo>
                    <a:pt x="20" y="2719"/>
                    <a:pt x="855" y="3401"/>
                    <a:pt x="1725" y="3401"/>
                  </a:cubicBezTo>
                  <a:cubicBezTo>
                    <a:pt x="2138" y="3401"/>
                    <a:pt x="2560" y="3248"/>
                    <a:pt x="2904" y="2904"/>
                  </a:cubicBezTo>
                  <a:cubicBezTo>
                    <a:pt x="3972" y="1835"/>
                    <a:pt x="3206" y="0"/>
                    <a:pt x="171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3" name="Google Shape;7175;p116">
              <a:extLst>
                <a:ext uri="{FF2B5EF4-FFF2-40B4-BE49-F238E27FC236}">
                  <a16:creationId xmlns:a16="http://schemas.microsoft.com/office/drawing/2014/main" id="{154B2B37-D24A-ED00-C69D-31881287F61D}"/>
                </a:ext>
              </a:extLst>
            </p:cNvPr>
            <p:cNvSpPr/>
            <p:nvPr/>
          </p:nvSpPr>
          <p:spPr>
            <a:xfrm>
              <a:off x="1346451" y="3009657"/>
              <a:ext cx="387020" cy="89181"/>
            </a:xfrm>
            <a:custGeom>
              <a:avLst/>
              <a:gdLst/>
              <a:ahLst/>
              <a:cxnLst/>
              <a:rect l="l" t="t" r="r" b="b"/>
              <a:pathLst>
                <a:path w="21091" h="4860" extrusionOk="0">
                  <a:moveTo>
                    <a:pt x="2420" y="1"/>
                  </a:moveTo>
                  <a:cubicBezTo>
                    <a:pt x="1089" y="1"/>
                    <a:pt x="1" y="1090"/>
                    <a:pt x="1" y="2440"/>
                  </a:cubicBezTo>
                  <a:cubicBezTo>
                    <a:pt x="1" y="3771"/>
                    <a:pt x="1089" y="4860"/>
                    <a:pt x="2420" y="4860"/>
                  </a:cubicBezTo>
                  <a:lnTo>
                    <a:pt x="18651" y="4860"/>
                  </a:lnTo>
                  <a:cubicBezTo>
                    <a:pt x="20002" y="4860"/>
                    <a:pt x="21091" y="3771"/>
                    <a:pt x="21091" y="2440"/>
                  </a:cubicBezTo>
                  <a:cubicBezTo>
                    <a:pt x="21091" y="1090"/>
                    <a:pt x="20002" y="1"/>
                    <a:pt x="18651"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4" name="Google Shape;7176;p116">
              <a:extLst>
                <a:ext uri="{FF2B5EF4-FFF2-40B4-BE49-F238E27FC236}">
                  <a16:creationId xmlns:a16="http://schemas.microsoft.com/office/drawing/2014/main" id="{F5659804-CD35-0900-79BF-96AD97CF5D78}"/>
                </a:ext>
              </a:extLst>
            </p:cNvPr>
            <p:cNvSpPr/>
            <p:nvPr/>
          </p:nvSpPr>
          <p:spPr>
            <a:xfrm>
              <a:off x="1346451" y="3009657"/>
              <a:ext cx="387020" cy="89181"/>
            </a:xfrm>
            <a:custGeom>
              <a:avLst/>
              <a:gdLst/>
              <a:ahLst/>
              <a:cxnLst/>
              <a:rect l="l" t="t" r="r" b="b"/>
              <a:pathLst>
                <a:path w="21091" h="4860" fill="none" extrusionOk="0">
                  <a:moveTo>
                    <a:pt x="2420" y="4860"/>
                  </a:moveTo>
                  <a:lnTo>
                    <a:pt x="18651" y="4860"/>
                  </a:lnTo>
                  <a:cubicBezTo>
                    <a:pt x="20002" y="4860"/>
                    <a:pt x="21091" y="3771"/>
                    <a:pt x="21091" y="2440"/>
                  </a:cubicBezTo>
                  <a:lnTo>
                    <a:pt x="21091" y="2440"/>
                  </a:lnTo>
                  <a:cubicBezTo>
                    <a:pt x="21091" y="1090"/>
                    <a:pt x="20002" y="1"/>
                    <a:pt x="18651" y="1"/>
                  </a:cubicBezTo>
                  <a:lnTo>
                    <a:pt x="2420" y="1"/>
                  </a:lnTo>
                  <a:cubicBezTo>
                    <a:pt x="1089" y="1"/>
                    <a:pt x="1" y="1090"/>
                    <a:pt x="1" y="2440"/>
                  </a:cubicBezTo>
                  <a:lnTo>
                    <a:pt x="1" y="2440"/>
                  </a:lnTo>
                  <a:cubicBezTo>
                    <a:pt x="1" y="3771"/>
                    <a:pt x="1089" y="4860"/>
                    <a:pt x="2420" y="486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5" name="Google Shape;7177;p116">
              <a:extLst>
                <a:ext uri="{FF2B5EF4-FFF2-40B4-BE49-F238E27FC236}">
                  <a16:creationId xmlns:a16="http://schemas.microsoft.com/office/drawing/2014/main" id="{85C0B644-2134-1146-31F8-55AFFDB8599F}"/>
                </a:ext>
              </a:extLst>
            </p:cNvPr>
            <p:cNvSpPr/>
            <p:nvPr/>
          </p:nvSpPr>
          <p:spPr>
            <a:xfrm>
              <a:off x="1655391" y="3021878"/>
              <a:ext cx="72905" cy="62317"/>
            </a:xfrm>
            <a:custGeom>
              <a:avLst/>
              <a:gdLst/>
              <a:ahLst/>
              <a:cxnLst/>
              <a:rect l="l" t="t" r="r" b="b"/>
              <a:pathLst>
                <a:path w="3973" h="3396" extrusionOk="0">
                  <a:moveTo>
                    <a:pt x="1714" y="0"/>
                  </a:moveTo>
                  <a:cubicBezTo>
                    <a:pt x="766" y="0"/>
                    <a:pt x="0" y="746"/>
                    <a:pt x="20" y="1694"/>
                  </a:cubicBezTo>
                  <a:cubicBezTo>
                    <a:pt x="7" y="2714"/>
                    <a:pt x="838" y="3395"/>
                    <a:pt x="1709" y="3395"/>
                  </a:cubicBezTo>
                  <a:cubicBezTo>
                    <a:pt x="2128" y="3395"/>
                    <a:pt x="2556" y="3237"/>
                    <a:pt x="2904" y="2883"/>
                  </a:cubicBezTo>
                  <a:cubicBezTo>
                    <a:pt x="3972" y="1815"/>
                    <a:pt x="3226" y="0"/>
                    <a:pt x="171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6" name="Google Shape;7178;p116">
              <a:extLst>
                <a:ext uri="{FF2B5EF4-FFF2-40B4-BE49-F238E27FC236}">
                  <a16:creationId xmlns:a16="http://schemas.microsoft.com/office/drawing/2014/main" id="{C1ED5C91-D304-9351-DCF6-05B4B99A9EDA}"/>
                </a:ext>
              </a:extLst>
            </p:cNvPr>
            <p:cNvSpPr/>
            <p:nvPr/>
          </p:nvSpPr>
          <p:spPr>
            <a:xfrm>
              <a:off x="1346451" y="3132124"/>
              <a:ext cx="387020" cy="89548"/>
            </a:xfrm>
            <a:custGeom>
              <a:avLst/>
              <a:gdLst/>
              <a:ahLst/>
              <a:cxnLst/>
              <a:rect l="l" t="t" r="r" b="b"/>
              <a:pathLst>
                <a:path w="21091" h="4880" extrusionOk="0">
                  <a:moveTo>
                    <a:pt x="2420" y="1"/>
                  </a:moveTo>
                  <a:cubicBezTo>
                    <a:pt x="1089" y="21"/>
                    <a:pt x="1" y="1110"/>
                    <a:pt x="1" y="2440"/>
                  </a:cubicBezTo>
                  <a:cubicBezTo>
                    <a:pt x="1" y="3791"/>
                    <a:pt x="1089" y="4880"/>
                    <a:pt x="2420" y="4880"/>
                  </a:cubicBezTo>
                  <a:lnTo>
                    <a:pt x="18651" y="4880"/>
                  </a:lnTo>
                  <a:cubicBezTo>
                    <a:pt x="20002" y="4880"/>
                    <a:pt x="21091" y="3791"/>
                    <a:pt x="21091" y="2440"/>
                  </a:cubicBezTo>
                  <a:cubicBezTo>
                    <a:pt x="21091" y="1089"/>
                    <a:pt x="20002" y="1"/>
                    <a:pt x="18651"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7" name="Google Shape;7179;p116">
              <a:extLst>
                <a:ext uri="{FF2B5EF4-FFF2-40B4-BE49-F238E27FC236}">
                  <a16:creationId xmlns:a16="http://schemas.microsoft.com/office/drawing/2014/main" id="{AB563A4D-74A9-D8CB-C950-7272480A04C1}"/>
                </a:ext>
              </a:extLst>
            </p:cNvPr>
            <p:cNvSpPr/>
            <p:nvPr/>
          </p:nvSpPr>
          <p:spPr>
            <a:xfrm>
              <a:off x="1346451" y="3132124"/>
              <a:ext cx="387020" cy="89548"/>
            </a:xfrm>
            <a:custGeom>
              <a:avLst/>
              <a:gdLst/>
              <a:ahLst/>
              <a:cxnLst/>
              <a:rect l="l" t="t" r="r" b="b"/>
              <a:pathLst>
                <a:path w="21091" h="4880" fill="none" extrusionOk="0">
                  <a:moveTo>
                    <a:pt x="2420" y="4880"/>
                  </a:moveTo>
                  <a:lnTo>
                    <a:pt x="18651" y="4880"/>
                  </a:lnTo>
                  <a:cubicBezTo>
                    <a:pt x="20002" y="4880"/>
                    <a:pt x="21091" y="3791"/>
                    <a:pt x="21091" y="2440"/>
                  </a:cubicBezTo>
                  <a:lnTo>
                    <a:pt x="21091" y="2440"/>
                  </a:lnTo>
                  <a:cubicBezTo>
                    <a:pt x="21091" y="1089"/>
                    <a:pt x="20002" y="1"/>
                    <a:pt x="18651" y="1"/>
                  </a:cubicBezTo>
                  <a:lnTo>
                    <a:pt x="2420" y="1"/>
                  </a:lnTo>
                  <a:cubicBezTo>
                    <a:pt x="1089" y="21"/>
                    <a:pt x="1" y="1110"/>
                    <a:pt x="1" y="2440"/>
                  </a:cubicBezTo>
                  <a:lnTo>
                    <a:pt x="1" y="2440"/>
                  </a:lnTo>
                  <a:cubicBezTo>
                    <a:pt x="1" y="3791"/>
                    <a:pt x="1089" y="4880"/>
                    <a:pt x="2420" y="488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8" name="Google Shape;7180;p116">
              <a:extLst>
                <a:ext uri="{FF2B5EF4-FFF2-40B4-BE49-F238E27FC236}">
                  <a16:creationId xmlns:a16="http://schemas.microsoft.com/office/drawing/2014/main" id="{6B771881-3550-E723-BCCF-6AD796231124}"/>
                </a:ext>
              </a:extLst>
            </p:cNvPr>
            <p:cNvSpPr/>
            <p:nvPr/>
          </p:nvSpPr>
          <p:spPr>
            <a:xfrm>
              <a:off x="1655391" y="3144327"/>
              <a:ext cx="62537" cy="62555"/>
            </a:xfrm>
            <a:custGeom>
              <a:avLst/>
              <a:gdLst/>
              <a:ahLst/>
              <a:cxnLst/>
              <a:rect l="l" t="t" r="r" b="b"/>
              <a:pathLst>
                <a:path w="3408" h="3409" extrusionOk="0">
                  <a:moveTo>
                    <a:pt x="1694" y="1"/>
                  </a:moveTo>
                  <a:cubicBezTo>
                    <a:pt x="766" y="1"/>
                    <a:pt x="0" y="767"/>
                    <a:pt x="0" y="1695"/>
                  </a:cubicBezTo>
                  <a:cubicBezTo>
                    <a:pt x="0" y="2642"/>
                    <a:pt x="766" y="3408"/>
                    <a:pt x="1694" y="3408"/>
                  </a:cubicBezTo>
                  <a:cubicBezTo>
                    <a:pt x="2642" y="3408"/>
                    <a:pt x="3408" y="2642"/>
                    <a:pt x="3408" y="1695"/>
                  </a:cubicBezTo>
                  <a:cubicBezTo>
                    <a:pt x="3408" y="767"/>
                    <a:pt x="2642" y="1"/>
                    <a:pt x="1694"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9" name="Google Shape;7181;p116">
              <a:extLst>
                <a:ext uri="{FF2B5EF4-FFF2-40B4-BE49-F238E27FC236}">
                  <a16:creationId xmlns:a16="http://schemas.microsoft.com/office/drawing/2014/main" id="{14B5538E-06C8-03DA-35FD-405ED82BAA4F}"/>
                </a:ext>
              </a:extLst>
            </p:cNvPr>
            <p:cNvSpPr/>
            <p:nvPr/>
          </p:nvSpPr>
          <p:spPr>
            <a:xfrm>
              <a:off x="1093753" y="3590159"/>
              <a:ext cx="755892" cy="529471"/>
            </a:xfrm>
            <a:custGeom>
              <a:avLst/>
              <a:gdLst/>
              <a:ahLst/>
              <a:cxnLst/>
              <a:rect l="l" t="t" r="r" b="b"/>
              <a:pathLst>
                <a:path w="41193" h="28854" extrusionOk="0">
                  <a:moveTo>
                    <a:pt x="2097" y="1"/>
                  </a:moveTo>
                  <a:cubicBezTo>
                    <a:pt x="948" y="1"/>
                    <a:pt x="1" y="949"/>
                    <a:pt x="1" y="2118"/>
                  </a:cubicBezTo>
                  <a:lnTo>
                    <a:pt x="1" y="26757"/>
                  </a:lnTo>
                  <a:cubicBezTo>
                    <a:pt x="1" y="27906"/>
                    <a:pt x="948" y="28854"/>
                    <a:pt x="2097" y="28854"/>
                  </a:cubicBezTo>
                  <a:lnTo>
                    <a:pt x="39096" y="28854"/>
                  </a:lnTo>
                  <a:cubicBezTo>
                    <a:pt x="40265" y="28854"/>
                    <a:pt x="41193" y="27906"/>
                    <a:pt x="41193" y="26757"/>
                  </a:cubicBezTo>
                  <a:lnTo>
                    <a:pt x="41193" y="2118"/>
                  </a:lnTo>
                  <a:cubicBezTo>
                    <a:pt x="41193" y="949"/>
                    <a:pt x="40265" y="1"/>
                    <a:pt x="39096"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0" name="Google Shape;7182;p116">
              <a:extLst>
                <a:ext uri="{FF2B5EF4-FFF2-40B4-BE49-F238E27FC236}">
                  <a16:creationId xmlns:a16="http://schemas.microsoft.com/office/drawing/2014/main" id="{00216B51-5591-0135-F4D4-D96FDC3758FF}"/>
                </a:ext>
              </a:extLst>
            </p:cNvPr>
            <p:cNvSpPr/>
            <p:nvPr/>
          </p:nvSpPr>
          <p:spPr>
            <a:xfrm>
              <a:off x="1107809" y="3604233"/>
              <a:ext cx="728146" cy="501340"/>
            </a:xfrm>
            <a:custGeom>
              <a:avLst/>
              <a:gdLst/>
              <a:ahLst/>
              <a:cxnLst/>
              <a:rect l="l" t="t" r="r" b="b"/>
              <a:pathLst>
                <a:path w="39681" h="27321" extrusionOk="0">
                  <a:moveTo>
                    <a:pt x="1331" y="0"/>
                  </a:moveTo>
                  <a:cubicBezTo>
                    <a:pt x="606" y="0"/>
                    <a:pt x="1" y="605"/>
                    <a:pt x="1" y="1351"/>
                  </a:cubicBezTo>
                  <a:lnTo>
                    <a:pt x="1" y="25990"/>
                  </a:lnTo>
                  <a:cubicBezTo>
                    <a:pt x="1" y="26736"/>
                    <a:pt x="606" y="27320"/>
                    <a:pt x="1331" y="27320"/>
                  </a:cubicBezTo>
                  <a:lnTo>
                    <a:pt x="38330" y="27320"/>
                  </a:lnTo>
                  <a:cubicBezTo>
                    <a:pt x="39076" y="27320"/>
                    <a:pt x="39681" y="26736"/>
                    <a:pt x="39681" y="25990"/>
                  </a:cubicBezTo>
                  <a:lnTo>
                    <a:pt x="39681" y="1351"/>
                  </a:lnTo>
                  <a:cubicBezTo>
                    <a:pt x="39681" y="605"/>
                    <a:pt x="39076" y="0"/>
                    <a:pt x="38330"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1" name="Google Shape;7183;p116">
              <a:extLst>
                <a:ext uri="{FF2B5EF4-FFF2-40B4-BE49-F238E27FC236}">
                  <a16:creationId xmlns:a16="http://schemas.microsoft.com/office/drawing/2014/main" id="{DB692B41-1E95-2DB0-03F0-DFA1BA5B9FF7}"/>
                </a:ext>
              </a:extLst>
            </p:cNvPr>
            <p:cNvSpPr/>
            <p:nvPr/>
          </p:nvSpPr>
          <p:spPr>
            <a:xfrm>
              <a:off x="1138527" y="3713379"/>
              <a:ext cx="653774" cy="282682"/>
            </a:xfrm>
            <a:custGeom>
              <a:avLst/>
              <a:gdLst/>
              <a:ahLst/>
              <a:cxnLst/>
              <a:rect l="l" t="t" r="r" b="b"/>
              <a:pathLst>
                <a:path w="35628" h="15405" extrusionOk="0">
                  <a:moveTo>
                    <a:pt x="29639" y="2278"/>
                  </a:moveTo>
                  <a:cubicBezTo>
                    <a:pt x="29357" y="2420"/>
                    <a:pt x="29155" y="2621"/>
                    <a:pt x="28994" y="2863"/>
                  </a:cubicBezTo>
                  <a:cubicBezTo>
                    <a:pt x="28813" y="3125"/>
                    <a:pt x="28651" y="3428"/>
                    <a:pt x="28530" y="3730"/>
                  </a:cubicBezTo>
                  <a:lnTo>
                    <a:pt x="33188" y="7117"/>
                  </a:lnTo>
                  <a:lnTo>
                    <a:pt x="28530" y="10646"/>
                  </a:lnTo>
                  <a:cubicBezTo>
                    <a:pt x="28651" y="10948"/>
                    <a:pt x="28813" y="11231"/>
                    <a:pt x="28994" y="11493"/>
                  </a:cubicBezTo>
                  <a:cubicBezTo>
                    <a:pt x="29135" y="11755"/>
                    <a:pt x="29357" y="11956"/>
                    <a:pt x="29639" y="12077"/>
                  </a:cubicBezTo>
                  <a:lnTo>
                    <a:pt x="35627" y="7541"/>
                  </a:lnTo>
                  <a:lnTo>
                    <a:pt x="35627" y="6714"/>
                  </a:lnTo>
                  <a:lnTo>
                    <a:pt x="29639" y="2278"/>
                  </a:lnTo>
                  <a:close/>
                  <a:moveTo>
                    <a:pt x="5988" y="2278"/>
                  </a:moveTo>
                  <a:lnTo>
                    <a:pt x="0" y="6714"/>
                  </a:lnTo>
                  <a:lnTo>
                    <a:pt x="0" y="7561"/>
                  </a:lnTo>
                  <a:lnTo>
                    <a:pt x="6009" y="12098"/>
                  </a:lnTo>
                  <a:cubicBezTo>
                    <a:pt x="6271" y="11956"/>
                    <a:pt x="6493" y="11755"/>
                    <a:pt x="6634" y="11493"/>
                  </a:cubicBezTo>
                  <a:cubicBezTo>
                    <a:pt x="6815" y="11231"/>
                    <a:pt x="6976" y="10928"/>
                    <a:pt x="7097" y="10626"/>
                  </a:cubicBezTo>
                  <a:lnTo>
                    <a:pt x="2440" y="7097"/>
                  </a:lnTo>
                  <a:lnTo>
                    <a:pt x="7097" y="3730"/>
                  </a:lnTo>
                  <a:cubicBezTo>
                    <a:pt x="6976" y="3428"/>
                    <a:pt x="6835" y="3125"/>
                    <a:pt x="6634" y="2863"/>
                  </a:cubicBezTo>
                  <a:cubicBezTo>
                    <a:pt x="6472" y="2601"/>
                    <a:pt x="6271" y="2420"/>
                    <a:pt x="5988" y="2278"/>
                  </a:cubicBezTo>
                  <a:close/>
                  <a:moveTo>
                    <a:pt x="16168" y="9091"/>
                  </a:moveTo>
                  <a:cubicBezTo>
                    <a:pt x="15755" y="9091"/>
                    <a:pt x="15364" y="9233"/>
                    <a:pt x="15062" y="9517"/>
                  </a:cubicBezTo>
                  <a:cubicBezTo>
                    <a:pt x="14457" y="10182"/>
                    <a:pt x="14457" y="11170"/>
                    <a:pt x="15062" y="11835"/>
                  </a:cubicBezTo>
                  <a:cubicBezTo>
                    <a:pt x="15366" y="12121"/>
                    <a:pt x="15761" y="12281"/>
                    <a:pt x="16177" y="12281"/>
                  </a:cubicBezTo>
                  <a:cubicBezTo>
                    <a:pt x="16202" y="12281"/>
                    <a:pt x="16226" y="12280"/>
                    <a:pt x="16251" y="12279"/>
                  </a:cubicBezTo>
                  <a:cubicBezTo>
                    <a:pt x="16275" y="12280"/>
                    <a:pt x="16299" y="12281"/>
                    <a:pt x="16322" y="12281"/>
                  </a:cubicBezTo>
                  <a:cubicBezTo>
                    <a:pt x="16724" y="12281"/>
                    <a:pt x="17135" y="12121"/>
                    <a:pt x="17421" y="11835"/>
                  </a:cubicBezTo>
                  <a:cubicBezTo>
                    <a:pt x="17723" y="11513"/>
                    <a:pt x="17884" y="11110"/>
                    <a:pt x="17864" y="10686"/>
                  </a:cubicBezTo>
                  <a:lnTo>
                    <a:pt x="17884" y="10686"/>
                  </a:lnTo>
                  <a:cubicBezTo>
                    <a:pt x="17884" y="10243"/>
                    <a:pt x="17723" y="9819"/>
                    <a:pt x="17421" y="9517"/>
                  </a:cubicBezTo>
                  <a:cubicBezTo>
                    <a:pt x="17116" y="9250"/>
                    <a:pt x="16722" y="9092"/>
                    <a:pt x="16322" y="9092"/>
                  </a:cubicBezTo>
                  <a:cubicBezTo>
                    <a:pt x="16299" y="9092"/>
                    <a:pt x="16275" y="9092"/>
                    <a:pt x="16251" y="9093"/>
                  </a:cubicBezTo>
                  <a:cubicBezTo>
                    <a:pt x="16224" y="9092"/>
                    <a:pt x="16196" y="9091"/>
                    <a:pt x="16168" y="9091"/>
                  </a:cubicBezTo>
                  <a:close/>
                  <a:moveTo>
                    <a:pt x="20325" y="9091"/>
                  </a:moveTo>
                  <a:cubicBezTo>
                    <a:pt x="19926" y="9091"/>
                    <a:pt x="19518" y="9233"/>
                    <a:pt x="19215" y="9517"/>
                  </a:cubicBezTo>
                  <a:cubicBezTo>
                    <a:pt x="18630" y="10182"/>
                    <a:pt x="18630" y="11170"/>
                    <a:pt x="19215" y="11835"/>
                  </a:cubicBezTo>
                  <a:cubicBezTo>
                    <a:pt x="19520" y="12121"/>
                    <a:pt x="19932" y="12281"/>
                    <a:pt x="20334" y="12281"/>
                  </a:cubicBezTo>
                  <a:cubicBezTo>
                    <a:pt x="20357" y="12281"/>
                    <a:pt x="20381" y="12280"/>
                    <a:pt x="20405" y="12279"/>
                  </a:cubicBezTo>
                  <a:cubicBezTo>
                    <a:pt x="20430" y="12280"/>
                    <a:pt x="20454" y="12281"/>
                    <a:pt x="20479" y="12281"/>
                  </a:cubicBezTo>
                  <a:cubicBezTo>
                    <a:pt x="20895" y="12281"/>
                    <a:pt x="21290" y="12121"/>
                    <a:pt x="21594" y="11835"/>
                  </a:cubicBezTo>
                  <a:cubicBezTo>
                    <a:pt x="21877" y="11513"/>
                    <a:pt x="22038" y="11110"/>
                    <a:pt x="22018" y="10686"/>
                  </a:cubicBezTo>
                  <a:lnTo>
                    <a:pt x="22038" y="10686"/>
                  </a:lnTo>
                  <a:cubicBezTo>
                    <a:pt x="22058" y="10243"/>
                    <a:pt x="21897" y="9819"/>
                    <a:pt x="21594" y="9517"/>
                  </a:cubicBezTo>
                  <a:cubicBezTo>
                    <a:pt x="21290" y="9250"/>
                    <a:pt x="20895" y="9092"/>
                    <a:pt x="20479" y="9092"/>
                  </a:cubicBezTo>
                  <a:cubicBezTo>
                    <a:pt x="20454" y="9092"/>
                    <a:pt x="20430" y="9092"/>
                    <a:pt x="20405" y="9093"/>
                  </a:cubicBezTo>
                  <a:cubicBezTo>
                    <a:pt x="20378" y="9092"/>
                    <a:pt x="20352" y="9091"/>
                    <a:pt x="20325" y="9091"/>
                  </a:cubicBezTo>
                  <a:close/>
                  <a:moveTo>
                    <a:pt x="24495" y="9091"/>
                  </a:moveTo>
                  <a:cubicBezTo>
                    <a:pt x="24082" y="9091"/>
                    <a:pt x="23691" y="9233"/>
                    <a:pt x="23389" y="9517"/>
                  </a:cubicBezTo>
                  <a:cubicBezTo>
                    <a:pt x="22784" y="10182"/>
                    <a:pt x="22784" y="11170"/>
                    <a:pt x="23389" y="11835"/>
                  </a:cubicBezTo>
                  <a:cubicBezTo>
                    <a:pt x="23693" y="12121"/>
                    <a:pt x="24088" y="12281"/>
                    <a:pt x="24504" y="12281"/>
                  </a:cubicBezTo>
                  <a:cubicBezTo>
                    <a:pt x="24529" y="12281"/>
                    <a:pt x="24554" y="12280"/>
                    <a:pt x="24578" y="12279"/>
                  </a:cubicBezTo>
                  <a:cubicBezTo>
                    <a:pt x="25022" y="12279"/>
                    <a:pt x="25445" y="12138"/>
                    <a:pt x="25748" y="11835"/>
                  </a:cubicBezTo>
                  <a:cubicBezTo>
                    <a:pt x="26050" y="11533"/>
                    <a:pt x="26212" y="11110"/>
                    <a:pt x="26212" y="10686"/>
                  </a:cubicBezTo>
                  <a:cubicBezTo>
                    <a:pt x="26212" y="10243"/>
                    <a:pt x="26050" y="9819"/>
                    <a:pt x="25748" y="9517"/>
                  </a:cubicBezTo>
                  <a:cubicBezTo>
                    <a:pt x="25443" y="9250"/>
                    <a:pt x="25049" y="9092"/>
                    <a:pt x="24650" y="9092"/>
                  </a:cubicBezTo>
                  <a:cubicBezTo>
                    <a:pt x="24626" y="9092"/>
                    <a:pt x="24602" y="9092"/>
                    <a:pt x="24578" y="9093"/>
                  </a:cubicBezTo>
                  <a:cubicBezTo>
                    <a:pt x="24551" y="9092"/>
                    <a:pt x="24523" y="9091"/>
                    <a:pt x="24495" y="9091"/>
                  </a:cubicBezTo>
                  <a:close/>
                  <a:moveTo>
                    <a:pt x="14054" y="0"/>
                  </a:moveTo>
                  <a:lnTo>
                    <a:pt x="9255" y="14880"/>
                  </a:lnTo>
                  <a:cubicBezTo>
                    <a:pt x="9436" y="15041"/>
                    <a:pt x="9678" y="15162"/>
                    <a:pt x="9920" y="15243"/>
                  </a:cubicBezTo>
                  <a:cubicBezTo>
                    <a:pt x="10162" y="15324"/>
                    <a:pt x="10404" y="15384"/>
                    <a:pt x="10666" y="15404"/>
                  </a:cubicBezTo>
                  <a:lnTo>
                    <a:pt x="15485" y="544"/>
                  </a:lnTo>
                  <a:cubicBezTo>
                    <a:pt x="15283" y="383"/>
                    <a:pt x="15062" y="242"/>
                    <a:pt x="14820" y="181"/>
                  </a:cubicBezTo>
                  <a:cubicBezTo>
                    <a:pt x="14578" y="81"/>
                    <a:pt x="14316" y="20"/>
                    <a:pt x="1405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2" name="Google Shape;7184;p116">
              <a:extLst>
                <a:ext uri="{FF2B5EF4-FFF2-40B4-BE49-F238E27FC236}">
                  <a16:creationId xmlns:a16="http://schemas.microsoft.com/office/drawing/2014/main" id="{ADDF4356-1A69-1AD3-80E9-5F58ADEE0FE6}"/>
                </a:ext>
              </a:extLst>
            </p:cNvPr>
            <p:cNvSpPr/>
            <p:nvPr/>
          </p:nvSpPr>
          <p:spPr>
            <a:xfrm>
              <a:off x="993489" y="1984057"/>
              <a:ext cx="482110" cy="357440"/>
            </a:xfrm>
            <a:custGeom>
              <a:avLst/>
              <a:gdLst/>
              <a:ahLst/>
              <a:cxnLst/>
              <a:rect l="l" t="t" r="r" b="b"/>
              <a:pathLst>
                <a:path w="26273" h="19479" extrusionOk="0">
                  <a:moveTo>
                    <a:pt x="7783" y="1"/>
                  </a:moveTo>
                  <a:cubicBezTo>
                    <a:pt x="3489" y="21"/>
                    <a:pt x="21" y="3489"/>
                    <a:pt x="0" y="7784"/>
                  </a:cubicBezTo>
                  <a:cubicBezTo>
                    <a:pt x="21" y="11978"/>
                    <a:pt x="3327" y="15425"/>
                    <a:pt x="7521" y="15567"/>
                  </a:cubicBezTo>
                  <a:lnTo>
                    <a:pt x="8670" y="19478"/>
                  </a:lnTo>
                  <a:lnTo>
                    <a:pt x="9820" y="15567"/>
                  </a:lnTo>
                  <a:lnTo>
                    <a:pt x="18490" y="15567"/>
                  </a:lnTo>
                  <a:cubicBezTo>
                    <a:pt x="22764" y="15567"/>
                    <a:pt x="26252" y="12078"/>
                    <a:pt x="26272" y="7784"/>
                  </a:cubicBezTo>
                  <a:cubicBezTo>
                    <a:pt x="26252" y="3489"/>
                    <a:pt x="22764" y="21"/>
                    <a:pt x="18490"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3" name="Google Shape;7185;p116">
              <a:extLst>
                <a:ext uri="{FF2B5EF4-FFF2-40B4-BE49-F238E27FC236}">
                  <a16:creationId xmlns:a16="http://schemas.microsoft.com/office/drawing/2014/main" id="{1FACD41E-5951-F412-717D-7A130C92D84F}"/>
                </a:ext>
              </a:extLst>
            </p:cNvPr>
            <p:cNvSpPr/>
            <p:nvPr/>
          </p:nvSpPr>
          <p:spPr>
            <a:xfrm>
              <a:off x="1293915" y="2092744"/>
              <a:ext cx="68831" cy="58940"/>
            </a:xfrm>
            <a:custGeom>
              <a:avLst/>
              <a:gdLst/>
              <a:ahLst/>
              <a:cxnLst/>
              <a:rect l="l" t="t" r="r" b="b"/>
              <a:pathLst>
                <a:path w="3751" h="3212" extrusionOk="0">
                  <a:moveTo>
                    <a:pt x="1625" y="0"/>
                  </a:moveTo>
                  <a:cubicBezTo>
                    <a:pt x="797" y="0"/>
                    <a:pt x="0" y="642"/>
                    <a:pt x="0" y="1599"/>
                  </a:cubicBezTo>
                  <a:cubicBezTo>
                    <a:pt x="0" y="2486"/>
                    <a:pt x="726" y="3212"/>
                    <a:pt x="1613" y="3212"/>
                  </a:cubicBezTo>
                  <a:cubicBezTo>
                    <a:pt x="3025" y="3212"/>
                    <a:pt x="3751" y="1478"/>
                    <a:pt x="2743" y="470"/>
                  </a:cubicBezTo>
                  <a:cubicBezTo>
                    <a:pt x="2418" y="145"/>
                    <a:pt x="2018" y="0"/>
                    <a:pt x="1625"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4" name="Google Shape;7186;p116">
              <a:extLst>
                <a:ext uri="{FF2B5EF4-FFF2-40B4-BE49-F238E27FC236}">
                  <a16:creationId xmlns:a16="http://schemas.microsoft.com/office/drawing/2014/main" id="{915EE2CE-FB37-BAC1-FFD6-192A9FA1B2E1}"/>
                </a:ext>
              </a:extLst>
            </p:cNvPr>
            <p:cNvSpPr/>
            <p:nvPr/>
          </p:nvSpPr>
          <p:spPr>
            <a:xfrm>
              <a:off x="1204752" y="2092744"/>
              <a:ext cx="68464" cy="58940"/>
            </a:xfrm>
            <a:custGeom>
              <a:avLst/>
              <a:gdLst/>
              <a:ahLst/>
              <a:cxnLst/>
              <a:rect l="l" t="t" r="r" b="b"/>
              <a:pathLst>
                <a:path w="3731" h="3212" extrusionOk="0">
                  <a:moveTo>
                    <a:pt x="1609" y="0"/>
                  </a:moveTo>
                  <a:cubicBezTo>
                    <a:pt x="788" y="0"/>
                    <a:pt x="0" y="642"/>
                    <a:pt x="0" y="1599"/>
                  </a:cubicBezTo>
                  <a:cubicBezTo>
                    <a:pt x="0" y="2486"/>
                    <a:pt x="706" y="3212"/>
                    <a:pt x="1593" y="3212"/>
                  </a:cubicBezTo>
                  <a:cubicBezTo>
                    <a:pt x="3025" y="3212"/>
                    <a:pt x="3730" y="1478"/>
                    <a:pt x="2722" y="470"/>
                  </a:cubicBezTo>
                  <a:cubicBezTo>
                    <a:pt x="2398" y="145"/>
                    <a:pt x="2000" y="0"/>
                    <a:pt x="1609"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5" name="Google Shape;7187;p116">
              <a:extLst>
                <a:ext uri="{FF2B5EF4-FFF2-40B4-BE49-F238E27FC236}">
                  <a16:creationId xmlns:a16="http://schemas.microsoft.com/office/drawing/2014/main" id="{4E7363FB-6E5C-47B9-8A7F-552929D50E58}"/>
                </a:ext>
              </a:extLst>
            </p:cNvPr>
            <p:cNvSpPr/>
            <p:nvPr/>
          </p:nvSpPr>
          <p:spPr>
            <a:xfrm>
              <a:off x="1115204" y="2092744"/>
              <a:ext cx="68482" cy="58940"/>
            </a:xfrm>
            <a:custGeom>
              <a:avLst/>
              <a:gdLst/>
              <a:ahLst/>
              <a:cxnLst/>
              <a:rect l="l" t="t" r="r" b="b"/>
              <a:pathLst>
                <a:path w="3732" h="3212" extrusionOk="0">
                  <a:moveTo>
                    <a:pt x="1610" y="0"/>
                  </a:moveTo>
                  <a:cubicBezTo>
                    <a:pt x="789" y="0"/>
                    <a:pt x="1" y="642"/>
                    <a:pt x="1" y="1599"/>
                  </a:cubicBezTo>
                  <a:cubicBezTo>
                    <a:pt x="1" y="2486"/>
                    <a:pt x="727" y="3212"/>
                    <a:pt x="1594" y="3212"/>
                  </a:cubicBezTo>
                  <a:cubicBezTo>
                    <a:pt x="3025" y="3212"/>
                    <a:pt x="3731" y="1478"/>
                    <a:pt x="2723" y="470"/>
                  </a:cubicBezTo>
                  <a:cubicBezTo>
                    <a:pt x="2398" y="145"/>
                    <a:pt x="2000" y="0"/>
                    <a:pt x="1610"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6" name="Google Shape;7188;p116">
              <a:extLst>
                <a:ext uri="{FF2B5EF4-FFF2-40B4-BE49-F238E27FC236}">
                  <a16:creationId xmlns:a16="http://schemas.microsoft.com/office/drawing/2014/main" id="{213A95D6-60E5-8D6C-2075-72FE5D23727D}"/>
                </a:ext>
              </a:extLst>
            </p:cNvPr>
            <p:cNvSpPr/>
            <p:nvPr/>
          </p:nvSpPr>
          <p:spPr>
            <a:xfrm>
              <a:off x="1875536" y="3111014"/>
              <a:ext cx="432895" cy="159480"/>
            </a:xfrm>
            <a:custGeom>
              <a:avLst/>
              <a:gdLst/>
              <a:ahLst/>
              <a:cxnLst/>
              <a:rect l="l" t="t" r="r" b="b"/>
              <a:pathLst>
                <a:path w="23591" h="8691" extrusionOk="0">
                  <a:moveTo>
                    <a:pt x="4335" y="1"/>
                  </a:moveTo>
                  <a:cubicBezTo>
                    <a:pt x="1936" y="1"/>
                    <a:pt x="0" y="1936"/>
                    <a:pt x="0" y="4336"/>
                  </a:cubicBezTo>
                  <a:cubicBezTo>
                    <a:pt x="0" y="6755"/>
                    <a:pt x="1936" y="8691"/>
                    <a:pt x="4335" y="8691"/>
                  </a:cubicBezTo>
                  <a:lnTo>
                    <a:pt x="19235" y="8691"/>
                  </a:lnTo>
                  <a:cubicBezTo>
                    <a:pt x="21655" y="8691"/>
                    <a:pt x="23590" y="6755"/>
                    <a:pt x="23590" y="4336"/>
                  </a:cubicBezTo>
                  <a:cubicBezTo>
                    <a:pt x="23590" y="1936"/>
                    <a:pt x="21655" y="1"/>
                    <a:pt x="19235"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7" name="Google Shape;7189;p116">
              <a:extLst>
                <a:ext uri="{FF2B5EF4-FFF2-40B4-BE49-F238E27FC236}">
                  <a16:creationId xmlns:a16="http://schemas.microsoft.com/office/drawing/2014/main" id="{B9755BBE-6985-16C7-0D52-6F83749E69F9}"/>
                </a:ext>
              </a:extLst>
            </p:cNvPr>
            <p:cNvSpPr/>
            <p:nvPr/>
          </p:nvSpPr>
          <p:spPr>
            <a:xfrm>
              <a:off x="2018703" y="3146173"/>
              <a:ext cx="60335" cy="76978"/>
            </a:xfrm>
            <a:custGeom>
              <a:avLst/>
              <a:gdLst/>
              <a:ahLst/>
              <a:cxnLst/>
              <a:rect l="l" t="t" r="r" b="b"/>
              <a:pathLst>
                <a:path w="3288" h="4195" extrusionOk="0">
                  <a:moveTo>
                    <a:pt x="1654" y="464"/>
                  </a:moveTo>
                  <a:cubicBezTo>
                    <a:pt x="1997" y="464"/>
                    <a:pt x="2259" y="585"/>
                    <a:pt x="2461" y="847"/>
                  </a:cubicBezTo>
                  <a:cubicBezTo>
                    <a:pt x="2662" y="1109"/>
                    <a:pt x="2763" y="1472"/>
                    <a:pt x="2763" y="1976"/>
                  </a:cubicBezTo>
                  <a:lnTo>
                    <a:pt x="2763" y="2279"/>
                  </a:lnTo>
                  <a:cubicBezTo>
                    <a:pt x="2743" y="2742"/>
                    <a:pt x="2642" y="3105"/>
                    <a:pt x="2461" y="3367"/>
                  </a:cubicBezTo>
                  <a:cubicBezTo>
                    <a:pt x="2279" y="3609"/>
                    <a:pt x="1997" y="3750"/>
                    <a:pt x="1654" y="3750"/>
                  </a:cubicBezTo>
                  <a:cubicBezTo>
                    <a:pt x="1312" y="3750"/>
                    <a:pt x="1029" y="3609"/>
                    <a:pt x="828" y="3347"/>
                  </a:cubicBezTo>
                  <a:cubicBezTo>
                    <a:pt x="646" y="3065"/>
                    <a:pt x="545" y="2702"/>
                    <a:pt x="545" y="2238"/>
                  </a:cubicBezTo>
                  <a:lnTo>
                    <a:pt x="545" y="1936"/>
                  </a:lnTo>
                  <a:cubicBezTo>
                    <a:pt x="545" y="1472"/>
                    <a:pt x="646" y="1109"/>
                    <a:pt x="848" y="847"/>
                  </a:cubicBezTo>
                  <a:cubicBezTo>
                    <a:pt x="1029" y="585"/>
                    <a:pt x="1312" y="464"/>
                    <a:pt x="1654" y="464"/>
                  </a:cubicBezTo>
                  <a:close/>
                  <a:moveTo>
                    <a:pt x="1654" y="0"/>
                  </a:moveTo>
                  <a:cubicBezTo>
                    <a:pt x="1332" y="0"/>
                    <a:pt x="1029" y="81"/>
                    <a:pt x="787" y="242"/>
                  </a:cubicBezTo>
                  <a:cubicBezTo>
                    <a:pt x="545" y="403"/>
                    <a:pt x="344" y="625"/>
                    <a:pt x="203" y="928"/>
                  </a:cubicBezTo>
                  <a:cubicBezTo>
                    <a:pt x="61" y="1230"/>
                    <a:pt x="1" y="1573"/>
                    <a:pt x="1" y="1976"/>
                  </a:cubicBezTo>
                  <a:lnTo>
                    <a:pt x="1" y="2258"/>
                  </a:lnTo>
                  <a:cubicBezTo>
                    <a:pt x="1" y="2662"/>
                    <a:pt x="82" y="2984"/>
                    <a:pt x="223" y="3287"/>
                  </a:cubicBezTo>
                  <a:cubicBezTo>
                    <a:pt x="344" y="3569"/>
                    <a:pt x="545" y="3811"/>
                    <a:pt x="787" y="3972"/>
                  </a:cubicBezTo>
                  <a:cubicBezTo>
                    <a:pt x="1049" y="4113"/>
                    <a:pt x="1332" y="4194"/>
                    <a:pt x="1654" y="4194"/>
                  </a:cubicBezTo>
                  <a:cubicBezTo>
                    <a:pt x="1977" y="4194"/>
                    <a:pt x="2279" y="4113"/>
                    <a:pt x="2521" y="3972"/>
                  </a:cubicBezTo>
                  <a:cubicBezTo>
                    <a:pt x="2763" y="3811"/>
                    <a:pt x="2965" y="3569"/>
                    <a:pt x="3086" y="3287"/>
                  </a:cubicBezTo>
                  <a:cubicBezTo>
                    <a:pt x="3227" y="2984"/>
                    <a:pt x="3287" y="2621"/>
                    <a:pt x="3287" y="2238"/>
                  </a:cubicBezTo>
                  <a:lnTo>
                    <a:pt x="3287" y="1976"/>
                  </a:lnTo>
                  <a:cubicBezTo>
                    <a:pt x="3287" y="1573"/>
                    <a:pt x="3227" y="1230"/>
                    <a:pt x="3086" y="928"/>
                  </a:cubicBezTo>
                  <a:cubicBezTo>
                    <a:pt x="2965" y="625"/>
                    <a:pt x="2763" y="383"/>
                    <a:pt x="2521" y="242"/>
                  </a:cubicBezTo>
                  <a:cubicBezTo>
                    <a:pt x="2259" y="81"/>
                    <a:pt x="1977" y="0"/>
                    <a:pt x="1654" y="0"/>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8" name="Google Shape;7190;p116">
              <a:extLst>
                <a:ext uri="{FF2B5EF4-FFF2-40B4-BE49-F238E27FC236}">
                  <a16:creationId xmlns:a16="http://schemas.microsoft.com/office/drawing/2014/main" id="{45B418E2-4D6B-FA9E-3AB1-EE7DA41AE027}"/>
                </a:ext>
              </a:extLst>
            </p:cNvPr>
            <p:cNvSpPr/>
            <p:nvPr/>
          </p:nvSpPr>
          <p:spPr>
            <a:xfrm>
              <a:off x="2093810" y="3147274"/>
              <a:ext cx="57747" cy="75125"/>
            </a:xfrm>
            <a:custGeom>
              <a:avLst/>
              <a:gdLst/>
              <a:ahLst/>
              <a:cxnLst/>
              <a:rect l="l" t="t" r="r" b="b"/>
              <a:pathLst>
                <a:path w="3147" h="4094" extrusionOk="0">
                  <a:moveTo>
                    <a:pt x="1" y="1"/>
                  </a:moveTo>
                  <a:lnTo>
                    <a:pt x="1" y="4094"/>
                  </a:lnTo>
                  <a:lnTo>
                    <a:pt x="545" y="4094"/>
                  </a:lnTo>
                  <a:lnTo>
                    <a:pt x="545" y="2703"/>
                  </a:lnTo>
                  <a:lnTo>
                    <a:pt x="1049" y="2178"/>
                  </a:lnTo>
                  <a:lnTo>
                    <a:pt x="2501" y="4094"/>
                  </a:lnTo>
                  <a:lnTo>
                    <a:pt x="3146" y="4094"/>
                  </a:lnTo>
                  <a:lnTo>
                    <a:pt x="1412" y="1795"/>
                  </a:lnTo>
                  <a:lnTo>
                    <a:pt x="3025" y="1"/>
                  </a:lnTo>
                  <a:lnTo>
                    <a:pt x="2360" y="1"/>
                  </a:lnTo>
                  <a:lnTo>
                    <a:pt x="545" y="2017"/>
                  </a:lnTo>
                  <a:lnTo>
                    <a:pt x="545" y="1"/>
                  </a:ln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9" name="Google Shape;7191;p116">
              <a:extLst>
                <a:ext uri="{FF2B5EF4-FFF2-40B4-BE49-F238E27FC236}">
                  <a16:creationId xmlns:a16="http://schemas.microsoft.com/office/drawing/2014/main" id="{BE97A911-AF68-D30F-D9D1-83A249E99D19}"/>
                </a:ext>
              </a:extLst>
            </p:cNvPr>
            <p:cNvSpPr/>
            <p:nvPr/>
          </p:nvSpPr>
          <p:spPr>
            <a:xfrm>
              <a:off x="1349038" y="2567899"/>
              <a:ext cx="57747" cy="84740"/>
            </a:xfrm>
            <a:custGeom>
              <a:avLst/>
              <a:gdLst/>
              <a:ahLst/>
              <a:cxnLst/>
              <a:rect l="l" t="t" r="r" b="b"/>
              <a:pathLst>
                <a:path w="3147" h="4618" extrusionOk="0">
                  <a:moveTo>
                    <a:pt x="1513" y="505"/>
                  </a:moveTo>
                  <a:cubicBezTo>
                    <a:pt x="1815" y="505"/>
                    <a:pt x="2037" y="565"/>
                    <a:pt x="2178" y="686"/>
                  </a:cubicBezTo>
                  <a:cubicBezTo>
                    <a:pt x="2319" y="787"/>
                    <a:pt x="2400" y="989"/>
                    <a:pt x="2400" y="1230"/>
                  </a:cubicBezTo>
                  <a:cubicBezTo>
                    <a:pt x="2400" y="1452"/>
                    <a:pt x="2319" y="1634"/>
                    <a:pt x="2158" y="1775"/>
                  </a:cubicBezTo>
                  <a:cubicBezTo>
                    <a:pt x="1997" y="1916"/>
                    <a:pt x="1795" y="1977"/>
                    <a:pt x="1533" y="1977"/>
                  </a:cubicBezTo>
                  <a:lnTo>
                    <a:pt x="606" y="1977"/>
                  </a:lnTo>
                  <a:lnTo>
                    <a:pt x="606" y="505"/>
                  </a:lnTo>
                  <a:close/>
                  <a:moveTo>
                    <a:pt x="1614" y="2460"/>
                  </a:moveTo>
                  <a:cubicBezTo>
                    <a:pt x="2219" y="2460"/>
                    <a:pt x="2521" y="2743"/>
                    <a:pt x="2521" y="3287"/>
                  </a:cubicBezTo>
                  <a:cubicBezTo>
                    <a:pt x="2521" y="3549"/>
                    <a:pt x="2440" y="3751"/>
                    <a:pt x="2279" y="3892"/>
                  </a:cubicBezTo>
                  <a:cubicBezTo>
                    <a:pt x="2118" y="4053"/>
                    <a:pt x="1896" y="4114"/>
                    <a:pt x="1614" y="4114"/>
                  </a:cubicBezTo>
                  <a:lnTo>
                    <a:pt x="606" y="4114"/>
                  </a:lnTo>
                  <a:lnTo>
                    <a:pt x="606" y="2460"/>
                  </a:lnTo>
                  <a:close/>
                  <a:moveTo>
                    <a:pt x="1" y="1"/>
                  </a:moveTo>
                  <a:lnTo>
                    <a:pt x="1" y="4618"/>
                  </a:lnTo>
                  <a:lnTo>
                    <a:pt x="1594" y="4618"/>
                  </a:lnTo>
                  <a:cubicBezTo>
                    <a:pt x="2098" y="4618"/>
                    <a:pt x="2461" y="4497"/>
                    <a:pt x="2743" y="4255"/>
                  </a:cubicBezTo>
                  <a:cubicBezTo>
                    <a:pt x="3005" y="4033"/>
                    <a:pt x="3146" y="3690"/>
                    <a:pt x="3146" y="3287"/>
                  </a:cubicBezTo>
                  <a:cubicBezTo>
                    <a:pt x="3146" y="3025"/>
                    <a:pt x="3065" y="2783"/>
                    <a:pt x="2924" y="2581"/>
                  </a:cubicBezTo>
                  <a:cubicBezTo>
                    <a:pt x="2783" y="2400"/>
                    <a:pt x="2582" y="2259"/>
                    <a:pt x="2340" y="2198"/>
                  </a:cubicBezTo>
                  <a:cubicBezTo>
                    <a:pt x="2541" y="2097"/>
                    <a:pt x="2702" y="1977"/>
                    <a:pt x="2823" y="1815"/>
                  </a:cubicBezTo>
                  <a:cubicBezTo>
                    <a:pt x="2944" y="1634"/>
                    <a:pt x="3005" y="1452"/>
                    <a:pt x="3005" y="1230"/>
                  </a:cubicBezTo>
                  <a:cubicBezTo>
                    <a:pt x="3005" y="827"/>
                    <a:pt x="2884" y="525"/>
                    <a:pt x="2642" y="323"/>
                  </a:cubicBezTo>
                  <a:cubicBezTo>
                    <a:pt x="2380" y="122"/>
                    <a:pt x="2017" y="1"/>
                    <a:pt x="1513"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0" name="Google Shape;7192;p116">
              <a:extLst>
                <a:ext uri="{FF2B5EF4-FFF2-40B4-BE49-F238E27FC236}">
                  <a16:creationId xmlns:a16="http://schemas.microsoft.com/office/drawing/2014/main" id="{82321263-A361-A78A-BD6E-C87045EB52E5}"/>
                </a:ext>
              </a:extLst>
            </p:cNvPr>
            <p:cNvSpPr/>
            <p:nvPr/>
          </p:nvSpPr>
          <p:spPr>
            <a:xfrm>
              <a:off x="1419704" y="2588616"/>
              <a:ext cx="51820" cy="65142"/>
            </a:xfrm>
            <a:custGeom>
              <a:avLst/>
              <a:gdLst/>
              <a:ahLst/>
              <a:cxnLst/>
              <a:rect l="l" t="t" r="r" b="b"/>
              <a:pathLst>
                <a:path w="2824" h="3550" extrusionOk="0">
                  <a:moveTo>
                    <a:pt x="2118" y="1815"/>
                  </a:moveTo>
                  <a:lnTo>
                    <a:pt x="2118" y="2521"/>
                  </a:lnTo>
                  <a:cubicBezTo>
                    <a:pt x="2037" y="2682"/>
                    <a:pt x="1916" y="2803"/>
                    <a:pt x="1755" y="2904"/>
                  </a:cubicBezTo>
                  <a:cubicBezTo>
                    <a:pt x="1594" y="2985"/>
                    <a:pt x="1412" y="3045"/>
                    <a:pt x="1231" y="3045"/>
                  </a:cubicBezTo>
                  <a:cubicBezTo>
                    <a:pt x="1049" y="3045"/>
                    <a:pt x="888" y="2985"/>
                    <a:pt x="767" y="2884"/>
                  </a:cubicBezTo>
                  <a:cubicBezTo>
                    <a:pt x="646" y="2783"/>
                    <a:pt x="585" y="2642"/>
                    <a:pt x="585" y="2461"/>
                  </a:cubicBezTo>
                  <a:cubicBezTo>
                    <a:pt x="585" y="2037"/>
                    <a:pt x="928" y="1815"/>
                    <a:pt x="1654" y="1815"/>
                  </a:cubicBezTo>
                  <a:close/>
                  <a:moveTo>
                    <a:pt x="1432" y="1"/>
                  </a:moveTo>
                  <a:cubicBezTo>
                    <a:pt x="1170" y="1"/>
                    <a:pt x="948" y="41"/>
                    <a:pt x="747" y="142"/>
                  </a:cubicBezTo>
                  <a:cubicBezTo>
                    <a:pt x="525" y="222"/>
                    <a:pt x="364" y="364"/>
                    <a:pt x="243" y="525"/>
                  </a:cubicBezTo>
                  <a:cubicBezTo>
                    <a:pt x="122" y="686"/>
                    <a:pt x="61" y="848"/>
                    <a:pt x="61" y="1009"/>
                  </a:cubicBezTo>
                  <a:lnTo>
                    <a:pt x="646" y="1009"/>
                  </a:lnTo>
                  <a:cubicBezTo>
                    <a:pt x="646" y="868"/>
                    <a:pt x="727" y="727"/>
                    <a:pt x="868" y="626"/>
                  </a:cubicBezTo>
                  <a:cubicBezTo>
                    <a:pt x="1009" y="525"/>
                    <a:pt x="1190" y="464"/>
                    <a:pt x="1392" y="464"/>
                  </a:cubicBezTo>
                  <a:cubicBezTo>
                    <a:pt x="1634" y="464"/>
                    <a:pt x="1815" y="525"/>
                    <a:pt x="1936" y="646"/>
                  </a:cubicBezTo>
                  <a:cubicBezTo>
                    <a:pt x="2057" y="767"/>
                    <a:pt x="2118" y="928"/>
                    <a:pt x="2118" y="1150"/>
                  </a:cubicBezTo>
                  <a:lnTo>
                    <a:pt x="2118" y="1412"/>
                  </a:lnTo>
                  <a:lnTo>
                    <a:pt x="1553" y="1412"/>
                  </a:lnTo>
                  <a:cubicBezTo>
                    <a:pt x="1049" y="1412"/>
                    <a:pt x="666" y="1513"/>
                    <a:pt x="404" y="1715"/>
                  </a:cubicBezTo>
                  <a:cubicBezTo>
                    <a:pt x="122" y="1896"/>
                    <a:pt x="1" y="2178"/>
                    <a:pt x="1" y="2541"/>
                  </a:cubicBezTo>
                  <a:cubicBezTo>
                    <a:pt x="1" y="2823"/>
                    <a:pt x="102" y="3065"/>
                    <a:pt x="323" y="3267"/>
                  </a:cubicBezTo>
                  <a:cubicBezTo>
                    <a:pt x="525" y="3448"/>
                    <a:pt x="807" y="3549"/>
                    <a:pt x="1150" y="3549"/>
                  </a:cubicBezTo>
                  <a:cubicBezTo>
                    <a:pt x="1533" y="3549"/>
                    <a:pt x="1856" y="3408"/>
                    <a:pt x="2118" y="3126"/>
                  </a:cubicBezTo>
                  <a:cubicBezTo>
                    <a:pt x="2138" y="3307"/>
                    <a:pt x="2178" y="3428"/>
                    <a:pt x="2198" y="3489"/>
                  </a:cubicBezTo>
                  <a:lnTo>
                    <a:pt x="2824" y="3489"/>
                  </a:lnTo>
                  <a:lnTo>
                    <a:pt x="2824" y="3428"/>
                  </a:lnTo>
                  <a:cubicBezTo>
                    <a:pt x="2743" y="3247"/>
                    <a:pt x="2703" y="3005"/>
                    <a:pt x="2703" y="2682"/>
                  </a:cubicBezTo>
                  <a:lnTo>
                    <a:pt x="2703" y="1110"/>
                  </a:lnTo>
                  <a:cubicBezTo>
                    <a:pt x="2682" y="767"/>
                    <a:pt x="2582" y="485"/>
                    <a:pt x="2360" y="303"/>
                  </a:cubicBezTo>
                  <a:cubicBezTo>
                    <a:pt x="2118" y="101"/>
                    <a:pt x="1815" y="1"/>
                    <a:pt x="1432"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1" name="Google Shape;7193;p116">
              <a:extLst>
                <a:ext uri="{FF2B5EF4-FFF2-40B4-BE49-F238E27FC236}">
                  <a16:creationId xmlns:a16="http://schemas.microsoft.com/office/drawing/2014/main" id="{87167332-C57A-4C04-D535-40D374C52FBD}"/>
                </a:ext>
              </a:extLst>
            </p:cNvPr>
            <p:cNvSpPr/>
            <p:nvPr/>
          </p:nvSpPr>
          <p:spPr>
            <a:xfrm>
              <a:off x="1485929" y="2588616"/>
              <a:ext cx="49600" cy="64023"/>
            </a:xfrm>
            <a:custGeom>
              <a:avLst/>
              <a:gdLst/>
              <a:ahLst/>
              <a:cxnLst/>
              <a:rect l="l" t="t" r="r" b="b"/>
              <a:pathLst>
                <a:path w="2703" h="3489" extrusionOk="0">
                  <a:moveTo>
                    <a:pt x="1614" y="1"/>
                  </a:moveTo>
                  <a:cubicBezTo>
                    <a:pt x="1190" y="1"/>
                    <a:pt x="848" y="162"/>
                    <a:pt x="586" y="485"/>
                  </a:cubicBezTo>
                  <a:lnTo>
                    <a:pt x="565" y="61"/>
                  </a:lnTo>
                  <a:lnTo>
                    <a:pt x="1" y="61"/>
                  </a:lnTo>
                  <a:lnTo>
                    <a:pt x="1" y="3489"/>
                  </a:lnTo>
                  <a:lnTo>
                    <a:pt x="586" y="3489"/>
                  </a:lnTo>
                  <a:lnTo>
                    <a:pt x="586" y="1049"/>
                  </a:lnTo>
                  <a:cubicBezTo>
                    <a:pt x="666" y="888"/>
                    <a:pt x="787" y="747"/>
                    <a:pt x="928" y="646"/>
                  </a:cubicBezTo>
                  <a:cubicBezTo>
                    <a:pt x="1069" y="545"/>
                    <a:pt x="1231" y="505"/>
                    <a:pt x="1432" y="505"/>
                  </a:cubicBezTo>
                  <a:cubicBezTo>
                    <a:pt x="1654" y="505"/>
                    <a:pt x="1836" y="565"/>
                    <a:pt x="1936" y="666"/>
                  </a:cubicBezTo>
                  <a:cubicBezTo>
                    <a:pt x="2057" y="787"/>
                    <a:pt x="2118" y="968"/>
                    <a:pt x="2118" y="1231"/>
                  </a:cubicBezTo>
                  <a:lnTo>
                    <a:pt x="2118" y="3489"/>
                  </a:lnTo>
                  <a:lnTo>
                    <a:pt x="2703" y="3489"/>
                  </a:lnTo>
                  <a:lnTo>
                    <a:pt x="2703" y="1231"/>
                  </a:lnTo>
                  <a:cubicBezTo>
                    <a:pt x="2703" y="404"/>
                    <a:pt x="2320" y="1"/>
                    <a:pt x="1614"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2" name="Google Shape;7194;p116">
              <a:extLst>
                <a:ext uri="{FF2B5EF4-FFF2-40B4-BE49-F238E27FC236}">
                  <a16:creationId xmlns:a16="http://schemas.microsoft.com/office/drawing/2014/main" id="{6F750391-5E1E-AD2C-B844-E5F1AC8B9184}"/>
                </a:ext>
              </a:extLst>
            </p:cNvPr>
            <p:cNvSpPr/>
            <p:nvPr/>
          </p:nvSpPr>
          <p:spPr>
            <a:xfrm>
              <a:off x="1551787" y="2588616"/>
              <a:ext cx="49233" cy="64023"/>
            </a:xfrm>
            <a:custGeom>
              <a:avLst/>
              <a:gdLst/>
              <a:ahLst/>
              <a:cxnLst/>
              <a:rect l="l" t="t" r="r" b="b"/>
              <a:pathLst>
                <a:path w="2683" h="3489" extrusionOk="0">
                  <a:moveTo>
                    <a:pt x="1594" y="1"/>
                  </a:moveTo>
                  <a:cubicBezTo>
                    <a:pt x="1170" y="1"/>
                    <a:pt x="827" y="162"/>
                    <a:pt x="565" y="485"/>
                  </a:cubicBezTo>
                  <a:lnTo>
                    <a:pt x="545" y="61"/>
                  </a:lnTo>
                  <a:lnTo>
                    <a:pt x="1" y="61"/>
                  </a:lnTo>
                  <a:lnTo>
                    <a:pt x="1" y="3489"/>
                  </a:lnTo>
                  <a:lnTo>
                    <a:pt x="586" y="3489"/>
                  </a:lnTo>
                  <a:lnTo>
                    <a:pt x="586" y="1049"/>
                  </a:lnTo>
                  <a:cubicBezTo>
                    <a:pt x="666" y="888"/>
                    <a:pt x="767" y="747"/>
                    <a:pt x="908" y="646"/>
                  </a:cubicBezTo>
                  <a:cubicBezTo>
                    <a:pt x="1049" y="545"/>
                    <a:pt x="1231" y="505"/>
                    <a:pt x="1412" y="505"/>
                  </a:cubicBezTo>
                  <a:cubicBezTo>
                    <a:pt x="1654" y="505"/>
                    <a:pt x="1815" y="565"/>
                    <a:pt x="1936" y="666"/>
                  </a:cubicBezTo>
                  <a:cubicBezTo>
                    <a:pt x="2037" y="787"/>
                    <a:pt x="2098" y="968"/>
                    <a:pt x="2098" y="1231"/>
                  </a:cubicBezTo>
                  <a:lnTo>
                    <a:pt x="2098" y="3489"/>
                  </a:lnTo>
                  <a:lnTo>
                    <a:pt x="2682" y="3489"/>
                  </a:lnTo>
                  <a:lnTo>
                    <a:pt x="2682" y="1231"/>
                  </a:lnTo>
                  <a:cubicBezTo>
                    <a:pt x="2682" y="404"/>
                    <a:pt x="2319" y="1"/>
                    <a:pt x="1594"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3" name="Google Shape;7195;p116">
              <a:extLst>
                <a:ext uri="{FF2B5EF4-FFF2-40B4-BE49-F238E27FC236}">
                  <a16:creationId xmlns:a16="http://schemas.microsoft.com/office/drawing/2014/main" id="{4AEB8C31-0A82-0E00-DE8A-2B85C28656CC}"/>
                </a:ext>
              </a:extLst>
            </p:cNvPr>
            <p:cNvSpPr/>
            <p:nvPr/>
          </p:nvSpPr>
          <p:spPr>
            <a:xfrm>
              <a:off x="1614691" y="2588616"/>
              <a:ext cx="53288" cy="65142"/>
            </a:xfrm>
            <a:custGeom>
              <a:avLst/>
              <a:gdLst/>
              <a:ahLst/>
              <a:cxnLst/>
              <a:rect l="l" t="t" r="r" b="b"/>
              <a:pathLst>
                <a:path w="2904" h="3550" extrusionOk="0">
                  <a:moveTo>
                    <a:pt x="1492" y="485"/>
                  </a:moveTo>
                  <a:cubicBezTo>
                    <a:pt x="1734" y="485"/>
                    <a:pt x="1936" y="565"/>
                    <a:pt x="2077" y="727"/>
                  </a:cubicBezTo>
                  <a:cubicBezTo>
                    <a:pt x="2218" y="888"/>
                    <a:pt x="2299" y="1110"/>
                    <a:pt x="2319" y="1412"/>
                  </a:cubicBezTo>
                  <a:lnTo>
                    <a:pt x="2319" y="1452"/>
                  </a:lnTo>
                  <a:lnTo>
                    <a:pt x="605" y="1452"/>
                  </a:lnTo>
                  <a:cubicBezTo>
                    <a:pt x="625" y="1150"/>
                    <a:pt x="726" y="908"/>
                    <a:pt x="888" y="747"/>
                  </a:cubicBezTo>
                  <a:cubicBezTo>
                    <a:pt x="1049" y="565"/>
                    <a:pt x="1251" y="485"/>
                    <a:pt x="1492" y="485"/>
                  </a:cubicBezTo>
                  <a:close/>
                  <a:moveTo>
                    <a:pt x="1492" y="1"/>
                  </a:moveTo>
                  <a:cubicBezTo>
                    <a:pt x="1210" y="1"/>
                    <a:pt x="968" y="81"/>
                    <a:pt x="726" y="222"/>
                  </a:cubicBezTo>
                  <a:cubicBezTo>
                    <a:pt x="504" y="384"/>
                    <a:pt x="323" y="585"/>
                    <a:pt x="182" y="848"/>
                  </a:cubicBezTo>
                  <a:cubicBezTo>
                    <a:pt x="61" y="1110"/>
                    <a:pt x="0" y="1432"/>
                    <a:pt x="0" y="1755"/>
                  </a:cubicBezTo>
                  <a:lnTo>
                    <a:pt x="0" y="1876"/>
                  </a:lnTo>
                  <a:cubicBezTo>
                    <a:pt x="0" y="2380"/>
                    <a:pt x="142" y="2783"/>
                    <a:pt x="424" y="3086"/>
                  </a:cubicBezTo>
                  <a:cubicBezTo>
                    <a:pt x="726" y="3388"/>
                    <a:pt x="1089" y="3549"/>
                    <a:pt x="1553" y="3549"/>
                  </a:cubicBezTo>
                  <a:cubicBezTo>
                    <a:pt x="2138" y="3549"/>
                    <a:pt x="2561" y="3328"/>
                    <a:pt x="2843" y="2884"/>
                  </a:cubicBezTo>
                  <a:lnTo>
                    <a:pt x="2501" y="2602"/>
                  </a:lnTo>
                  <a:cubicBezTo>
                    <a:pt x="2380" y="2743"/>
                    <a:pt x="2259" y="2864"/>
                    <a:pt x="2118" y="2944"/>
                  </a:cubicBezTo>
                  <a:cubicBezTo>
                    <a:pt x="1976" y="3025"/>
                    <a:pt x="1795" y="3065"/>
                    <a:pt x="1593" y="3065"/>
                  </a:cubicBezTo>
                  <a:cubicBezTo>
                    <a:pt x="1311" y="3065"/>
                    <a:pt x="1069" y="2965"/>
                    <a:pt x="867" y="2763"/>
                  </a:cubicBezTo>
                  <a:cubicBezTo>
                    <a:pt x="686" y="2561"/>
                    <a:pt x="585" y="2279"/>
                    <a:pt x="585" y="1936"/>
                  </a:cubicBezTo>
                  <a:lnTo>
                    <a:pt x="2904" y="1936"/>
                  </a:lnTo>
                  <a:lnTo>
                    <a:pt x="2904" y="1694"/>
                  </a:lnTo>
                  <a:cubicBezTo>
                    <a:pt x="2904" y="1150"/>
                    <a:pt x="2783" y="727"/>
                    <a:pt x="2521" y="444"/>
                  </a:cubicBezTo>
                  <a:cubicBezTo>
                    <a:pt x="2279" y="142"/>
                    <a:pt x="1936" y="1"/>
                    <a:pt x="1492"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4" name="Google Shape;7196;p116">
              <a:extLst>
                <a:ext uri="{FF2B5EF4-FFF2-40B4-BE49-F238E27FC236}">
                  <a16:creationId xmlns:a16="http://schemas.microsoft.com/office/drawing/2014/main" id="{374E1D83-86BA-ACCC-DD96-47D66ECD582F}"/>
                </a:ext>
              </a:extLst>
            </p:cNvPr>
            <p:cNvSpPr/>
            <p:nvPr/>
          </p:nvSpPr>
          <p:spPr>
            <a:xfrm>
              <a:off x="1680182" y="2588616"/>
              <a:ext cx="30351" cy="64023"/>
            </a:xfrm>
            <a:custGeom>
              <a:avLst/>
              <a:gdLst/>
              <a:ahLst/>
              <a:cxnLst/>
              <a:rect l="l" t="t" r="r" b="b"/>
              <a:pathLst>
                <a:path w="1654" h="3489" extrusionOk="0">
                  <a:moveTo>
                    <a:pt x="1391" y="1"/>
                  </a:moveTo>
                  <a:cubicBezTo>
                    <a:pt x="1049" y="1"/>
                    <a:pt x="766" y="162"/>
                    <a:pt x="585" y="464"/>
                  </a:cubicBezTo>
                  <a:lnTo>
                    <a:pt x="585" y="61"/>
                  </a:lnTo>
                  <a:lnTo>
                    <a:pt x="0" y="61"/>
                  </a:lnTo>
                  <a:lnTo>
                    <a:pt x="0" y="3489"/>
                  </a:lnTo>
                  <a:lnTo>
                    <a:pt x="585" y="3489"/>
                  </a:lnTo>
                  <a:lnTo>
                    <a:pt x="585" y="1049"/>
                  </a:lnTo>
                  <a:cubicBezTo>
                    <a:pt x="726" y="727"/>
                    <a:pt x="988" y="565"/>
                    <a:pt x="1371" y="565"/>
                  </a:cubicBezTo>
                  <a:cubicBezTo>
                    <a:pt x="1472" y="565"/>
                    <a:pt x="1573" y="565"/>
                    <a:pt x="1654" y="585"/>
                  </a:cubicBezTo>
                  <a:lnTo>
                    <a:pt x="1654" y="41"/>
                  </a:lnTo>
                  <a:cubicBezTo>
                    <a:pt x="1593" y="21"/>
                    <a:pt x="1512" y="1"/>
                    <a:pt x="1391" y="1"/>
                  </a:cubicBezTo>
                  <a:close/>
                </a:path>
              </a:pathLst>
            </a:custGeom>
            <a:grpFill/>
            <a:ln w="6550" cap="flat" cmpd="sng">
              <a:noFill/>
              <a:prstDash val="solid"/>
              <a:miter lim="20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3041616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9"/>
        <p:cNvGrpSpPr/>
        <p:nvPr/>
      </p:nvGrpSpPr>
      <p:grpSpPr>
        <a:xfrm>
          <a:off x="0" y="0"/>
          <a:ext cx="0" cy="0"/>
          <a:chOff x="0" y="0"/>
          <a:chExt cx="0" cy="0"/>
        </a:xfrm>
      </p:grpSpPr>
      <p:sp>
        <p:nvSpPr>
          <p:cNvPr id="9" name="Google Shape;1479;p55">
            <a:extLst>
              <a:ext uri="{FF2B5EF4-FFF2-40B4-BE49-F238E27FC236}">
                <a16:creationId xmlns:a16="http://schemas.microsoft.com/office/drawing/2014/main" id="{B68947DE-75E1-CE1D-8C2B-2D2C133371FB}"/>
              </a:ext>
            </a:extLst>
          </p:cNvPr>
          <p:cNvSpPr/>
          <p:nvPr/>
        </p:nvSpPr>
        <p:spPr>
          <a:xfrm>
            <a:off x="720000" y="174164"/>
            <a:ext cx="7704000" cy="536192"/>
          </a:xfrm>
          <a:prstGeom prst="roundRect">
            <a:avLst>
              <a:gd name="adj" fmla="val 16667"/>
            </a:avLst>
          </a:prstGeom>
          <a:ln>
            <a:headEnd type="none" w="sm" len="sm"/>
            <a:tailEnd type="none" w="sm" len="s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algn="ctr"/>
            <a:endParaRPr lang="en-US" sz="3200" b="1" dirty="0">
              <a:solidFill>
                <a:schemeClr val="bg2"/>
              </a:solidFill>
              <a:latin typeface="Cambria Math" panose="02040503050406030204" pitchFamily="18" charset="0"/>
              <a:ea typeface="Cambria Math" panose="02040503050406030204" pitchFamily="18" charset="0"/>
            </a:endParaRPr>
          </a:p>
          <a:p>
            <a:pPr algn="ctr"/>
            <a:r>
              <a:rPr lang="en-US" sz="3200" b="1" dirty="0">
                <a:solidFill>
                  <a:schemeClr val="bg2"/>
                </a:solidFill>
                <a:latin typeface="Cambria Math" panose="02040503050406030204" pitchFamily="18" charset="0"/>
                <a:ea typeface="Cambria Math" panose="02040503050406030204" pitchFamily="18" charset="0"/>
              </a:rPr>
              <a:t>What make onkaam different  </a:t>
            </a:r>
            <a:endParaRPr lang="en-IN" sz="3200" b="1" dirty="0">
              <a:solidFill>
                <a:schemeClr val="bg2"/>
              </a:solidFill>
              <a:latin typeface="Cambria Math" panose="02040503050406030204" pitchFamily="18" charset="0"/>
              <a:ea typeface="Cambria Math" panose="02040503050406030204" pitchFamily="18" charset="0"/>
            </a:endParaRPr>
          </a:p>
          <a:p>
            <a:pPr marL="0" lvl="0" indent="0" algn="ctr" rtl="0">
              <a:spcBef>
                <a:spcPts val="0"/>
              </a:spcBef>
              <a:spcAft>
                <a:spcPts val="0"/>
              </a:spcAft>
              <a:buNone/>
            </a:pPr>
            <a:endParaRPr sz="3200" b="1" dirty="0">
              <a:solidFill>
                <a:schemeClr val="bg2"/>
              </a:solidFill>
              <a:latin typeface="Cambria Math" panose="02040503050406030204" pitchFamily="18" charset="0"/>
              <a:ea typeface="Cambria Math" panose="02040503050406030204" pitchFamily="18" charset="0"/>
            </a:endParaRPr>
          </a:p>
        </p:txBody>
      </p:sp>
      <p:grpSp>
        <p:nvGrpSpPr>
          <p:cNvPr id="10" name="Google Shape;1468;p54">
            <a:extLst>
              <a:ext uri="{FF2B5EF4-FFF2-40B4-BE49-F238E27FC236}">
                <a16:creationId xmlns:a16="http://schemas.microsoft.com/office/drawing/2014/main" id="{CB2835CB-47B0-B0D1-63F5-1FBCEFC1F356}"/>
              </a:ext>
            </a:extLst>
          </p:cNvPr>
          <p:cNvGrpSpPr/>
          <p:nvPr/>
        </p:nvGrpSpPr>
        <p:grpSpPr>
          <a:xfrm>
            <a:off x="7620929" y="382221"/>
            <a:ext cx="636814" cy="120078"/>
            <a:chOff x="8209059" y="198000"/>
            <a:chExt cx="636814" cy="120078"/>
          </a:xfrm>
        </p:grpSpPr>
        <p:sp>
          <p:nvSpPr>
            <p:cNvPr id="11" name="Google Shape;1469;p54">
              <a:extLst>
                <a:ext uri="{FF2B5EF4-FFF2-40B4-BE49-F238E27FC236}">
                  <a16:creationId xmlns:a16="http://schemas.microsoft.com/office/drawing/2014/main" id="{C88E27E6-E144-E79D-D98A-E8C8C5717608}"/>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70;p54">
              <a:extLst>
                <a:ext uri="{FF2B5EF4-FFF2-40B4-BE49-F238E27FC236}">
                  <a16:creationId xmlns:a16="http://schemas.microsoft.com/office/drawing/2014/main" id="{F3A1A6CE-1FBB-2822-BF69-256E2CE6BBDA}"/>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71;p54">
              <a:extLst>
                <a:ext uri="{FF2B5EF4-FFF2-40B4-BE49-F238E27FC236}">
                  <a16:creationId xmlns:a16="http://schemas.microsoft.com/office/drawing/2014/main" id="{071ED1E8-A910-856B-DE14-C2D2A09631B2}"/>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68;p54">
            <a:extLst>
              <a:ext uri="{FF2B5EF4-FFF2-40B4-BE49-F238E27FC236}">
                <a16:creationId xmlns:a16="http://schemas.microsoft.com/office/drawing/2014/main" id="{1DEDC53E-2FD1-1F6F-91F7-6248B9097233}"/>
              </a:ext>
            </a:extLst>
          </p:cNvPr>
          <p:cNvGrpSpPr/>
          <p:nvPr/>
        </p:nvGrpSpPr>
        <p:grpSpPr>
          <a:xfrm>
            <a:off x="849454" y="382221"/>
            <a:ext cx="636814" cy="120078"/>
            <a:chOff x="8209059" y="198000"/>
            <a:chExt cx="636814" cy="120078"/>
          </a:xfrm>
        </p:grpSpPr>
        <p:sp>
          <p:nvSpPr>
            <p:cNvPr id="15" name="Google Shape;1469;p54">
              <a:extLst>
                <a:ext uri="{FF2B5EF4-FFF2-40B4-BE49-F238E27FC236}">
                  <a16:creationId xmlns:a16="http://schemas.microsoft.com/office/drawing/2014/main" id="{C179D216-E0EF-69DB-98B6-894E7D780408}"/>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70;p54">
              <a:extLst>
                <a:ext uri="{FF2B5EF4-FFF2-40B4-BE49-F238E27FC236}">
                  <a16:creationId xmlns:a16="http://schemas.microsoft.com/office/drawing/2014/main" id="{194B9663-B071-4BC1-84D6-0107A05C7472}"/>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71;p54">
              <a:extLst>
                <a:ext uri="{FF2B5EF4-FFF2-40B4-BE49-F238E27FC236}">
                  <a16:creationId xmlns:a16="http://schemas.microsoft.com/office/drawing/2014/main" id="{DD37B6D1-7251-51F7-C0E7-C0E941C331E8}"/>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TextBox 17">
            <a:extLst>
              <a:ext uri="{FF2B5EF4-FFF2-40B4-BE49-F238E27FC236}">
                <a16:creationId xmlns:a16="http://schemas.microsoft.com/office/drawing/2014/main" id="{C3F32927-38A5-D22E-569A-0A551FA52C04}"/>
              </a:ext>
            </a:extLst>
          </p:cNvPr>
          <p:cNvSpPr txBox="1"/>
          <p:nvPr/>
        </p:nvSpPr>
        <p:spPr>
          <a:xfrm>
            <a:off x="520390" y="814335"/>
            <a:ext cx="5352586" cy="4247317"/>
          </a:xfrm>
          <a:prstGeom prst="rect">
            <a:avLst/>
          </a:prstGeom>
          <a:noFill/>
        </p:spPr>
        <p:txBody>
          <a:bodyPr wrap="square" rtlCol="0">
            <a:spAutoFit/>
          </a:bodyPr>
          <a:lstStyle/>
          <a:p>
            <a:pPr marL="285750" indent="-285750">
              <a:buFont typeface="Wingdings" panose="05000000000000000000" pitchFamily="2" charset="2"/>
              <a:buChar char="q"/>
            </a:pPr>
            <a:r>
              <a:rPr lang="en-US" sz="1800" b="1" dirty="0">
                <a:solidFill>
                  <a:schemeClr val="bg2"/>
                </a:solidFill>
                <a:latin typeface="Cambria Math" panose="02040503050406030204" pitchFamily="18" charset="0"/>
                <a:ea typeface="Cambria Math" panose="02040503050406030204" pitchFamily="18" charset="0"/>
              </a:rPr>
              <a:t>Onkaam with Builders : </a:t>
            </a:r>
          </a:p>
          <a:p>
            <a:pPr marL="285750" indent="-285750">
              <a:buFont typeface="Wingdings" panose="05000000000000000000" pitchFamily="2" charset="2"/>
              <a:buChar char="Ø"/>
            </a:pPr>
            <a:r>
              <a:rPr lang="en-US" sz="1800" dirty="0">
                <a:solidFill>
                  <a:schemeClr val="accent6">
                    <a:lumMod val="90000"/>
                    <a:lumOff val="10000"/>
                  </a:schemeClr>
                </a:solidFill>
                <a:latin typeface="Cambria Math" panose="02040503050406030204" pitchFamily="18" charset="0"/>
                <a:ea typeface="Cambria Math" panose="02040503050406030204" pitchFamily="18" charset="0"/>
              </a:rPr>
              <a:t>Visualize renovations in your space with AR before committing to a builder, ensuring designs match your vision.</a:t>
            </a:r>
          </a:p>
          <a:p>
            <a:pPr marL="285750" indent="-285750">
              <a:buFont typeface="Wingdings" panose="05000000000000000000" pitchFamily="2" charset="2"/>
              <a:buChar char="Ø"/>
            </a:pPr>
            <a:endParaRPr lang="en-US" sz="1800" dirty="0">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q"/>
            </a:pPr>
            <a:r>
              <a:rPr lang="en-US" sz="1800" b="1" dirty="0">
                <a:solidFill>
                  <a:schemeClr val="bg2"/>
                </a:solidFill>
                <a:latin typeface="Cambria Math" panose="02040503050406030204" pitchFamily="18" charset="0"/>
                <a:ea typeface="Cambria Math" panose="02040503050406030204" pitchFamily="18" charset="0"/>
              </a:rPr>
              <a:t>Onkaam with Carpenters :</a:t>
            </a:r>
          </a:p>
          <a:p>
            <a:pPr marL="285750" indent="-285750">
              <a:buFont typeface="Wingdings" panose="05000000000000000000" pitchFamily="2" charset="2"/>
              <a:buChar char="Ø"/>
            </a:pPr>
            <a:r>
              <a:rPr lang="en-US" sz="1800" b="1" dirty="0">
                <a:solidFill>
                  <a:schemeClr val="bg2"/>
                </a:solidFill>
                <a:latin typeface="Cambria Math" panose="02040503050406030204" pitchFamily="18" charset="0"/>
                <a:ea typeface="Cambria Math" panose="02040503050406030204" pitchFamily="18" charset="0"/>
              </a:rPr>
              <a:t> </a:t>
            </a:r>
            <a:r>
              <a:rPr lang="en-US" sz="1800" dirty="0">
                <a:solidFill>
                  <a:schemeClr val="accent6">
                    <a:lumMod val="90000"/>
                    <a:lumOff val="10000"/>
                  </a:schemeClr>
                </a:solidFill>
              </a:rPr>
              <a:t>Use AR to preview custom furniture and woodwork in your home, allowing precise design adjustments before hiring a carpenter.</a:t>
            </a:r>
          </a:p>
          <a:p>
            <a:pPr marL="285750" indent="-285750">
              <a:buFont typeface="Wingdings" panose="05000000000000000000" pitchFamily="2" charset="2"/>
              <a:buChar char="Ø"/>
            </a:pPr>
            <a:endParaRPr lang="en-US" sz="1800" dirty="0">
              <a:solidFill>
                <a:schemeClr val="accent6">
                  <a:lumMod val="90000"/>
                  <a:lumOff val="10000"/>
                </a:schemeClr>
              </a:solidFill>
            </a:endParaRPr>
          </a:p>
          <a:p>
            <a:pPr marL="285750" indent="-285750">
              <a:buFont typeface="Wingdings" panose="05000000000000000000" pitchFamily="2" charset="2"/>
              <a:buChar char="q"/>
            </a:pPr>
            <a:r>
              <a:rPr lang="en-US" sz="1800" b="1" dirty="0">
                <a:solidFill>
                  <a:schemeClr val="bg2"/>
                </a:solidFill>
                <a:latin typeface="Cambria Math" panose="02040503050406030204" pitchFamily="18" charset="0"/>
                <a:ea typeface="Cambria Math" panose="02040503050406030204" pitchFamily="18" charset="0"/>
              </a:rPr>
              <a:t>Onkaam with Painters </a:t>
            </a:r>
            <a:r>
              <a:rPr lang="en-US" sz="1800" b="1" dirty="0">
                <a:solidFill>
                  <a:schemeClr val="bg2"/>
                </a:solidFill>
              </a:rPr>
              <a:t>:</a:t>
            </a:r>
          </a:p>
          <a:p>
            <a:pPr marL="285750" indent="-285750">
              <a:buFont typeface="Wingdings" panose="05000000000000000000" pitchFamily="2" charset="2"/>
              <a:buChar char="Ø"/>
            </a:pPr>
            <a:r>
              <a:rPr lang="en-US" sz="1800" dirty="0">
                <a:solidFill>
                  <a:schemeClr val="accent6">
                    <a:lumMod val="90000"/>
                    <a:lumOff val="10000"/>
                  </a:schemeClr>
                </a:solidFill>
              </a:rPr>
              <a:t>See how different paint colors will look on your walls in real-time with AR, helping you choose the perfect shade before painting begins.</a:t>
            </a:r>
            <a:endParaRPr lang="en-IN" sz="1800" dirty="0">
              <a:solidFill>
                <a:schemeClr val="accent6">
                  <a:lumMod val="90000"/>
                  <a:lumOff val="10000"/>
                </a:schemeClr>
              </a:solidFill>
            </a:endParaRPr>
          </a:p>
          <a:p>
            <a:r>
              <a:rPr lang="en-IN" sz="1800" dirty="0">
                <a:solidFill>
                  <a:schemeClr val="bg2"/>
                </a:solidFill>
              </a:rPr>
              <a:t> </a:t>
            </a:r>
          </a:p>
        </p:txBody>
      </p:sp>
      <p:pic>
        <p:nvPicPr>
          <p:cNvPr id="3" name="Picture 2">
            <a:extLst>
              <a:ext uri="{FF2B5EF4-FFF2-40B4-BE49-F238E27FC236}">
                <a16:creationId xmlns:a16="http://schemas.microsoft.com/office/drawing/2014/main" id="{E8269AFF-D0E3-76EC-2455-646FF81DC3CF}"/>
              </a:ext>
            </a:extLst>
          </p:cNvPr>
          <p:cNvPicPr>
            <a:picLocks noChangeAspect="1"/>
          </p:cNvPicPr>
          <p:nvPr/>
        </p:nvPicPr>
        <p:blipFill>
          <a:blip r:embed="rId3"/>
          <a:stretch>
            <a:fillRect/>
          </a:stretch>
        </p:blipFill>
        <p:spPr>
          <a:xfrm flipH="1">
            <a:off x="5691321" y="816363"/>
            <a:ext cx="2187473" cy="1409558"/>
          </a:xfrm>
          <a:prstGeom prst="rect">
            <a:avLst/>
          </a:prstGeom>
          <a:ln>
            <a:noFill/>
          </a:ln>
          <a:effectLst>
            <a:softEdge rad="112500"/>
          </a:effectLst>
        </p:spPr>
        <p:style>
          <a:lnRef idx="2">
            <a:schemeClr val="accent2">
              <a:shade val="15000"/>
            </a:schemeClr>
          </a:lnRef>
          <a:fillRef idx="1">
            <a:schemeClr val="accent2"/>
          </a:fillRef>
          <a:effectRef idx="0">
            <a:schemeClr val="accent2"/>
          </a:effectRef>
          <a:fontRef idx="minor">
            <a:schemeClr val="lt1"/>
          </a:fontRef>
        </p:style>
      </p:pic>
      <p:pic>
        <p:nvPicPr>
          <p:cNvPr id="5" name="Picture 4">
            <a:extLst>
              <a:ext uri="{FF2B5EF4-FFF2-40B4-BE49-F238E27FC236}">
                <a16:creationId xmlns:a16="http://schemas.microsoft.com/office/drawing/2014/main" id="{21E85263-0210-CC65-7849-B01716352621}"/>
              </a:ext>
            </a:extLst>
          </p:cNvPr>
          <p:cNvPicPr>
            <a:picLocks noChangeAspect="1"/>
          </p:cNvPicPr>
          <p:nvPr/>
        </p:nvPicPr>
        <p:blipFill>
          <a:blip r:embed="rId4"/>
          <a:stretch>
            <a:fillRect/>
          </a:stretch>
        </p:blipFill>
        <p:spPr>
          <a:xfrm>
            <a:off x="5691321" y="3755729"/>
            <a:ext cx="2484128" cy="1294246"/>
          </a:xfrm>
          <a:prstGeom prst="rect">
            <a:avLst/>
          </a:prstGeom>
          <a:ln>
            <a:noFill/>
          </a:ln>
          <a:effectLst>
            <a:softEdge rad="112500"/>
          </a:effectLst>
        </p:spPr>
      </p:pic>
      <p:pic>
        <p:nvPicPr>
          <p:cNvPr id="7" name="Picture 6">
            <a:extLst>
              <a:ext uri="{FF2B5EF4-FFF2-40B4-BE49-F238E27FC236}">
                <a16:creationId xmlns:a16="http://schemas.microsoft.com/office/drawing/2014/main" id="{C2517002-2F58-92E0-CC8C-37E4A1B3529B}"/>
              </a:ext>
            </a:extLst>
          </p:cNvPr>
          <p:cNvPicPr>
            <a:picLocks noChangeAspect="1"/>
          </p:cNvPicPr>
          <p:nvPr/>
        </p:nvPicPr>
        <p:blipFill>
          <a:blip r:embed="rId5"/>
          <a:stretch>
            <a:fillRect/>
          </a:stretch>
        </p:blipFill>
        <p:spPr>
          <a:xfrm>
            <a:off x="6351564" y="2294715"/>
            <a:ext cx="2658767" cy="1286556"/>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74"/>
        <p:cNvGrpSpPr/>
        <p:nvPr/>
      </p:nvGrpSpPr>
      <p:grpSpPr>
        <a:xfrm>
          <a:off x="0" y="0"/>
          <a:ext cx="0" cy="0"/>
          <a:chOff x="0" y="0"/>
          <a:chExt cx="0" cy="0"/>
        </a:xfrm>
      </p:grpSpPr>
      <p:sp>
        <p:nvSpPr>
          <p:cNvPr id="9" name="Google Shape;1450;p54">
            <a:extLst>
              <a:ext uri="{FF2B5EF4-FFF2-40B4-BE49-F238E27FC236}">
                <a16:creationId xmlns:a16="http://schemas.microsoft.com/office/drawing/2014/main" id="{5650EE13-585C-F22B-04E6-6235540C9DBC}"/>
              </a:ext>
            </a:extLst>
          </p:cNvPr>
          <p:cNvSpPr/>
          <p:nvPr/>
        </p:nvSpPr>
        <p:spPr>
          <a:xfrm>
            <a:off x="720000" y="186872"/>
            <a:ext cx="7704000" cy="522295"/>
          </a:xfrm>
          <a:prstGeom prst="roundRect">
            <a:avLst>
              <a:gd name="adj" fmla="val 16667"/>
            </a:avLst>
          </a:prstGeom>
          <a:ln>
            <a:headEnd type="none" w="sm" len="sm"/>
            <a:tailEnd type="none" w="sm" len="sm"/>
          </a:ln>
        </p:spPr>
        <p:style>
          <a:lnRef idx="3">
            <a:schemeClr val="lt1"/>
          </a:lnRef>
          <a:fillRef idx="1">
            <a:schemeClr val="accent2"/>
          </a:fillRef>
          <a:effectRef idx="1">
            <a:schemeClr val="accent2"/>
          </a:effectRef>
          <a:fontRef idx="minor">
            <a:schemeClr val="lt1"/>
          </a:fontRef>
        </p:style>
        <p:txBody>
          <a:bodyPr spcFirstLastPara="1" wrap="square" lIns="91425" tIns="91425" rIns="91425" bIns="91425" anchor="ctr" anchorCtr="0">
            <a:noAutofit/>
          </a:bodyPr>
          <a:lstStyle/>
          <a:p>
            <a:pPr algn="ctr"/>
            <a:endParaRPr lang="en-IN" sz="3200" b="1" dirty="0">
              <a:solidFill>
                <a:schemeClr val="tx2">
                  <a:lumMod val="75000"/>
                </a:schemeClr>
              </a:solidFill>
              <a:latin typeface="Cambria Math" panose="02040503050406030204" pitchFamily="18" charset="0"/>
              <a:ea typeface="Cambria Math" panose="02040503050406030204" pitchFamily="18" charset="0"/>
            </a:endParaRPr>
          </a:p>
          <a:p>
            <a:pPr algn="ctr"/>
            <a:r>
              <a:rPr lang="en-IN" sz="3200" b="1" dirty="0">
                <a:solidFill>
                  <a:schemeClr val="bg2"/>
                </a:solidFill>
                <a:latin typeface="Cambria Math" panose="02040503050406030204" pitchFamily="18" charset="0"/>
                <a:ea typeface="Cambria Math" panose="02040503050406030204" pitchFamily="18" charset="0"/>
              </a:rPr>
              <a:t>Key Benefits</a:t>
            </a:r>
          </a:p>
          <a:p>
            <a:pPr marL="0" lvl="0" indent="0" algn="ctr" rtl="0">
              <a:spcBef>
                <a:spcPts val="0"/>
              </a:spcBef>
              <a:spcAft>
                <a:spcPts val="0"/>
              </a:spcAft>
              <a:buNone/>
            </a:pPr>
            <a:endParaRPr lang="en-IN" sz="3200" b="1" dirty="0">
              <a:solidFill>
                <a:schemeClr val="bg2"/>
              </a:solidFill>
              <a:latin typeface="Cambria Math" panose="02040503050406030204" pitchFamily="18" charset="0"/>
              <a:ea typeface="Cambria Math" panose="02040503050406030204" pitchFamily="18" charset="0"/>
              <a:cs typeface="Times New Roman" panose="02020603050405020304" pitchFamily="18" charset="0"/>
            </a:endParaRPr>
          </a:p>
        </p:txBody>
      </p:sp>
      <p:grpSp>
        <p:nvGrpSpPr>
          <p:cNvPr id="2" name="Google Shape;1468;p54">
            <a:extLst>
              <a:ext uri="{FF2B5EF4-FFF2-40B4-BE49-F238E27FC236}">
                <a16:creationId xmlns:a16="http://schemas.microsoft.com/office/drawing/2014/main" id="{57C91851-58F1-C8E5-930F-EC8FB1F51846}"/>
              </a:ext>
            </a:extLst>
          </p:cNvPr>
          <p:cNvGrpSpPr/>
          <p:nvPr/>
        </p:nvGrpSpPr>
        <p:grpSpPr>
          <a:xfrm>
            <a:off x="788913" y="382221"/>
            <a:ext cx="636814" cy="120078"/>
            <a:chOff x="8209059" y="198000"/>
            <a:chExt cx="636814" cy="120078"/>
          </a:xfrm>
        </p:grpSpPr>
        <p:sp>
          <p:nvSpPr>
            <p:cNvPr id="3" name="Google Shape;1469;p54">
              <a:extLst>
                <a:ext uri="{FF2B5EF4-FFF2-40B4-BE49-F238E27FC236}">
                  <a16:creationId xmlns:a16="http://schemas.microsoft.com/office/drawing/2014/main" id="{522AD0F1-515C-7595-9712-D4EC1E75CC99}"/>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470;p54">
              <a:extLst>
                <a:ext uri="{FF2B5EF4-FFF2-40B4-BE49-F238E27FC236}">
                  <a16:creationId xmlns:a16="http://schemas.microsoft.com/office/drawing/2014/main" id="{825A2938-EBAD-8F70-3A5D-A4B4814661BD}"/>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471;p54">
              <a:extLst>
                <a:ext uri="{FF2B5EF4-FFF2-40B4-BE49-F238E27FC236}">
                  <a16:creationId xmlns:a16="http://schemas.microsoft.com/office/drawing/2014/main" id="{1AA1D515-F2DF-967A-B8BF-63AB15C3A841}"/>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468;p54">
            <a:extLst>
              <a:ext uri="{FF2B5EF4-FFF2-40B4-BE49-F238E27FC236}">
                <a16:creationId xmlns:a16="http://schemas.microsoft.com/office/drawing/2014/main" id="{710431D5-C5B4-F9EE-FFB5-21354950F631}"/>
              </a:ext>
            </a:extLst>
          </p:cNvPr>
          <p:cNvGrpSpPr/>
          <p:nvPr/>
        </p:nvGrpSpPr>
        <p:grpSpPr>
          <a:xfrm>
            <a:off x="7718273" y="382221"/>
            <a:ext cx="636814" cy="120078"/>
            <a:chOff x="8209059" y="198000"/>
            <a:chExt cx="636814" cy="120078"/>
          </a:xfrm>
        </p:grpSpPr>
        <p:sp>
          <p:nvSpPr>
            <p:cNvPr id="7" name="Google Shape;1469;p54">
              <a:extLst>
                <a:ext uri="{FF2B5EF4-FFF2-40B4-BE49-F238E27FC236}">
                  <a16:creationId xmlns:a16="http://schemas.microsoft.com/office/drawing/2014/main" id="{73C6C98C-5ACD-1880-97AC-556B693B593C}"/>
                </a:ext>
              </a:extLst>
            </p:cNvPr>
            <p:cNvSpPr/>
            <p:nvPr/>
          </p:nvSpPr>
          <p:spPr>
            <a:xfrm>
              <a:off x="8466925" y="198000"/>
              <a:ext cx="121068" cy="120078"/>
            </a:xfrm>
            <a:custGeom>
              <a:avLst/>
              <a:gdLst/>
              <a:ahLst/>
              <a:cxnLst/>
              <a:rect l="l" t="t" r="r" b="b"/>
              <a:pathLst>
                <a:path w="3059" h="3034" extrusionOk="0">
                  <a:moveTo>
                    <a:pt x="1530" y="1"/>
                  </a:moveTo>
                  <a:cubicBezTo>
                    <a:pt x="678" y="1"/>
                    <a:pt x="1" y="677"/>
                    <a:pt x="1" y="1529"/>
                  </a:cubicBezTo>
                  <a:cubicBezTo>
                    <a:pt x="1" y="2357"/>
                    <a:pt x="678" y="3033"/>
                    <a:pt x="1530" y="3033"/>
                  </a:cubicBezTo>
                  <a:cubicBezTo>
                    <a:pt x="2357" y="3033"/>
                    <a:pt x="3059" y="2357"/>
                    <a:pt x="3059" y="1529"/>
                  </a:cubicBezTo>
                  <a:cubicBezTo>
                    <a:pt x="3059" y="677"/>
                    <a:pt x="2357" y="1"/>
                    <a:pt x="153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70;p54">
              <a:extLst>
                <a:ext uri="{FF2B5EF4-FFF2-40B4-BE49-F238E27FC236}">
                  <a16:creationId xmlns:a16="http://schemas.microsoft.com/office/drawing/2014/main" id="{82C2504B-0667-A38B-6028-17C60CB9C468}"/>
                </a:ext>
              </a:extLst>
            </p:cNvPr>
            <p:cNvSpPr/>
            <p:nvPr/>
          </p:nvSpPr>
          <p:spPr>
            <a:xfrm>
              <a:off x="8725834"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71;p54">
              <a:extLst>
                <a:ext uri="{FF2B5EF4-FFF2-40B4-BE49-F238E27FC236}">
                  <a16:creationId xmlns:a16="http://schemas.microsoft.com/office/drawing/2014/main" id="{281CE8FD-A1C1-B9AE-1CED-90ABE58D6F83}"/>
                </a:ext>
              </a:extLst>
            </p:cNvPr>
            <p:cNvSpPr/>
            <p:nvPr/>
          </p:nvSpPr>
          <p:spPr>
            <a:xfrm>
              <a:off x="8209059" y="198000"/>
              <a:ext cx="120039" cy="120078"/>
            </a:xfrm>
            <a:custGeom>
              <a:avLst/>
              <a:gdLst/>
              <a:ahLst/>
              <a:cxnLst/>
              <a:rect l="l" t="t" r="r" b="b"/>
              <a:pathLst>
                <a:path w="3033" h="3034" extrusionOk="0">
                  <a:moveTo>
                    <a:pt x="1504" y="1"/>
                  </a:moveTo>
                  <a:cubicBezTo>
                    <a:pt x="677" y="1"/>
                    <a:pt x="0" y="677"/>
                    <a:pt x="0" y="1529"/>
                  </a:cubicBezTo>
                  <a:cubicBezTo>
                    <a:pt x="0" y="2357"/>
                    <a:pt x="677" y="3033"/>
                    <a:pt x="1504" y="3033"/>
                  </a:cubicBezTo>
                  <a:cubicBezTo>
                    <a:pt x="2356" y="3033"/>
                    <a:pt x="3033" y="2357"/>
                    <a:pt x="3033" y="1529"/>
                  </a:cubicBezTo>
                  <a:cubicBezTo>
                    <a:pt x="3033" y="677"/>
                    <a:pt x="2356" y="1"/>
                    <a:pt x="1504" y="1"/>
                  </a:cubicBez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C2B21E2B-45F0-AE77-7422-2DE6CC4CA160}"/>
              </a:ext>
            </a:extLst>
          </p:cNvPr>
          <p:cNvSpPr txBox="1"/>
          <p:nvPr/>
        </p:nvSpPr>
        <p:spPr>
          <a:xfrm>
            <a:off x="646771" y="1033346"/>
            <a:ext cx="8147824" cy="3754874"/>
          </a:xfrm>
          <a:prstGeom prst="rect">
            <a:avLst/>
          </a:prstGeom>
          <a:noFill/>
        </p:spPr>
        <p:txBody>
          <a:bodyPr wrap="square" rtlCol="0">
            <a:spAutoFit/>
          </a:bodyPr>
          <a:lstStyle/>
          <a:p>
            <a:pPr marL="285750" indent="-285750">
              <a:buFont typeface="Wingdings" panose="05000000000000000000" pitchFamily="2" charset="2"/>
              <a:buChar char="q"/>
            </a:pPr>
            <a:r>
              <a:rPr lang="en-US" b="1" dirty="0">
                <a:solidFill>
                  <a:schemeClr val="bg2"/>
                </a:solidFill>
                <a:latin typeface="Cambria Math" panose="02040503050406030204" pitchFamily="18" charset="0"/>
                <a:ea typeface="Cambria Math" panose="02040503050406030204" pitchFamily="18" charset="0"/>
              </a:rPr>
              <a:t>All-in-One Service Platform-----</a:t>
            </a:r>
          </a:p>
          <a:p>
            <a:pPr marL="285750" indent="-285750">
              <a:buFont typeface="Wingdings" panose="05000000000000000000" pitchFamily="2" charset="2"/>
              <a:buChar char="ü"/>
            </a:pPr>
            <a:r>
              <a:rPr lang="en-US" dirty="0">
                <a:solidFill>
                  <a:schemeClr val="accent6">
                    <a:lumMod val="90000"/>
                    <a:lumOff val="10000"/>
                  </a:schemeClr>
                </a:solidFill>
                <a:latin typeface="Cambria Math" panose="02040503050406030204" pitchFamily="18" charset="0"/>
                <a:ea typeface="Cambria Math" panose="02040503050406030204" pitchFamily="18" charset="0"/>
              </a:rPr>
              <a:t>Connects users with a wide variety of home and technical repair services in one place.</a:t>
            </a:r>
          </a:p>
          <a:p>
            <a:endParaRPr lang="en-US" dirty="0">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q"/>
            </a:pPr>
            <a:r>
              <a:rPr lang="en-US" b="1" dirty="0">
                <a:solidFill>
                  <a:schemeClr val="bg2"/>
                </a:solidFill>
                <a:latin typeface="Cambria Math" panose="02040503050406030204" pitchFamily="18" charset="0"/>
                <a:ea typeface="Cambria Math" panose="02040503050406030204" pitchFamily="18" charset="0"/>
              </a:rPr>
              <a:t>Skill-Based Technician Matching-----</a:t>
            </a:r>
          </a:p>
          <a:p>
            <a:pPr marL="285750" indent="-285750">
              <a:buFont typeface="Wingdings" panose="05000000000000000000" pitchFamily="2" charset="2"/>
              <a:buChar char="ü"/>
            </a:pPr>
            <a:r>
              <a:rPr lang="en-US" dirty="0">
                <a:solidFill>
                  <a:schemeClr val="accent6">
                    <a:lumMod val="90000"/>
                    <a:lumOff val="10000"/>
                  </a:schemeClr>
                </a:solidFill>
                <a:latin typeface="Cambria Math" panose="02040503050406030204" pitchFamily="18" charset="0"/>
                <a:ea typeface="Cambria Math" panose="02040503050406030204" pitchFamily="18" charset="0"/>
              </a:rPr>
              <a:t>Matches users with technicians based on their specific skills and expertise.</a:t>
            </a:r>
          </a:p>
          <a:p>
            <a:endParaRPr lang="en-US" dirty="0">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q"/>
            </a:pPr>
            <a:r>
              <a:rPr lang="en-US" b="1" dirty="0">
                <a:solidFill>
                  <a:schemeClr val="bg2"/>
                </a:solidFill>
                <a:latin typeface="Cambria Math" panose="02040503050406030204" pitchFamily="18" charset="0"/>
                <a:ea typeface="Cambria Math" panose="02040503050406030204" pitchFamily="18" charset="0"/>
              </a:rPr>
              <a:t>Verified and Reliable Technicians –------</a:t>
            </a:r>
          </a:p>
          <a:p>
            <a:pPr marL="285750" indent="-285750">
              <a:buFont typeface="Wingdings" panose="05000000000000000000" pitchFamily="2" charset="2"/>
              <a:buChar char="ü"/>
            </a:pPr>
            <a:r>
              <a:rPr lang="en-US" dirty="0">
                <a:solidFill>
                  <a:schemeClr val="accent6">
                    <a:lumMod val="90000"/>
                    <a:lumOff val="10000"/>
                  </a:schemeClr>
                </a:solidFill>
                <a:latin typeface="Cambria Math" panose="02040503050406030204" pitchFamily="18" charset="0"/>
                <a:ea typeface="Cambria Math" panose="02040503050406030204" pitchFamily="18" charset="0"/>
              </a:rPr>
              <a:t>Ensures technicians are thoroughly checked and trustworthy.</a:t>
            </a:r>
          </a:p>
          <a:p>
            <a:endParaRPr lang="en-US" dirty="0">
              <a:solidFill>
                <a:schemeClr val="bg2"/>
              </a:solidFill>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q"/>
            </a:pPr>
            <a:r>
              <a:rPr lang="en-US" b="1" dirty="0">
                <a:solidFill>
                  <a:schemeClr val="bg2"/>
                </a:solidFill>
                <a:latin typeface="Cambria Math" panose="02040503050406030204" pitchFamily="18" charset="0"/>
                <a:ea typeface="Cambria Math" panose="02040503050406030204" pitchFamily="18" charset="0"/>
              </a:rPr>
              <a:t>Relevant Market Pricing-------</a:t>
            </a:r>
          </a:p>
          <a:p>
            <a:pPr marL="285750" indent="-285750">
              <a:buFont typeface="Wingdings" panose="05000000000000000000" pitchFamily="2" charset="2"/>
              <a:buChar char="ü"/>
            </a:pPr>
            <a:r>
              <a:rPr lang="en-US" dirty="0">
                <a:solidFill>
                  <a:schemeClr val="accent6">
                    <a:lumMod val="90000"/>
                    <a:lumOff val="10000"/>
                  </a:schemeClr>
                </a:solidFill>
                <a:latin typeface="Cambria Math" panose="02040503050406030204" pitchFamily="18" charset="0"/>
                <a:ea typeface="Cambria Math" panose="02040503050406030204" pitchFamily="18" charset="0"/>
              </a:rPr>
              <a:t>Provides service descriptions along with relevant market prices according to the city market rate.</a:t>
            </a:r>
          </a:p>
          <a:p>
            <a:endParaRPr lang="en-US" dirty="0">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q"/>
            </a:pPr>
            <a:r>
              <a:rPr lang="en-US" b="1" dirty="0">
                <a:solidFill>
                  <a:schemeClr val="bg2"/>
                </a:solidFill>
                <a:latin typeface="Cambria Math" panose="02040503050406030204" pitchFamily="18" charset="0"/>
                <a:ea typeface="Cambria Math" panose="02040503050406030204" pitchFamily="18" charset="0"/>
              </a:rPr>
              <a:t>Enhanced Professional Visibility------</a:t>
            </a:r>
          </a:p>
          <a:p>
            <a:pPr marL="285750" indent="-285750">
              <a:buFont typeface="Wingdings" panose="05000000000000000000" pitchFamily="2" charset="2"/>
              <a:buChar char="ü"/>
            </a:pPr>
            <a:r>
              <a:rPr lang="en-US" dirty="0">
                <a:solidFill>
                  <a:schemeClr val="accent6">
                    <a:lumMod val="90000"/>
                    <a:lumOff val="10000"/>
                  </a:schemeClr>
                </a:solidFill>
                <a:latin typeface="Cambria Math" panose="02040503050406030204" pitchFamily="18" charset="0"/>
                <a:ea typeface="Cambria Math" panose="02040503050406030204" pitchFamily="18" charset="0"/>
              </a:rPr>
              <a:t>Helps technicians gain visibility and showcase their skills to attract more clients.</a:t>
            </a:r>
          </a:p>
          <a:p>
            <a:pPr marL="285750" indent="-285750">
              <a:buFont typeface="Wingdings" panose="05000000000000000000" pitchFamily="2" charset="2"/>
              <a:buChar char="q"/>
            </a:pPr>
            <a:endParaRPr lang="en-US" b="1" dirty="0">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q"/>
            </a:pPr>
            <a:r>
              <a:rPr lang="en-US" b="1" dirty="0">
                <a:solidFill>
                  <a:schemeClr val="bg2"/>
                </a:solidFill>
                <a:latin typeface="Cambria Math" panose="02040503050406030204" pitchFamily="18" charset="0"/>
                <a:ea typeface="Cambria Math" panose="02040503050406030204" pitchFamily="18" charset="0"/>
              </a:rPr>
              <a:t>Innovative AR Features-----</a:t>
            </a:r>
          </a:p>
          <a:p>
            <a:pPr marL="285750" indent="-285750">
              <a:buFont typeface="Wingdings" panose="05000000000000000000" pitchFamily="2" charset="2"/>
              <a:buChar char="ü"/>
            </a:pPr>
            <a:r>
              <a:rPr lang="en-US" dirty="0">
                <a:solidFill>
                  <a:schemeClr val="accent6">
                    <a:lumMod val="90000"/>
                    <a:lumOff val="10000"/>
                  </a:schemeClr>
                </a:solidFill>
                <a:latin typeface="Cambria Math" panose="02040503050406030204" pitchFamily="18" charset="0"/>
                <a:ea typeface="Cambria Math" panose="02040503050406030204" pitchFamily="18" charset="0"/>
              </a:rPr>
              <a:t>Provides augmented reality tools for visualizing home improvements before they happen.</a:t>
            </a:r>
            <a:endParaRPr lang="en-IN" dirty="0">
              <a:solidFill>
                <a:schemeClr val="accent6">
                  <a:lumMod val="90000"/>
                  <a:lumOff val="10000"/>
                </a:schemeClr>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860037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International Programmers Day XL by Slidesgo">
  <a:themeElements>
    <a:clrScheme name="Simple Light">
      <a:dk1>
        <a:srgbClr val="FFFFFF"/>
      </a:dk1>
      <a:lt1>
        <a:srgbClr val="FFFFFF"/>
      </a:lt1>
      <a:dk2>
        <a:srgbClr val="011635"/>
      </a:dk2>
      <a:lt2>
        <a:srgbClr val="F99AAA"/>
      </a:lt2>
      <a:accent1>
        <a:srgbClr val="F9CAD2"/>
      </a:accent1>
      <a:accent2>
        <a:srgbClr val="F4DC90"/>
      </a:accent2>
      <a:accent3>
        <a:srgbClr val="00CFBE"/>
      </a:accent3>
      <a:accent4>
        <a:srgbClr val="8791FF"/>
      </a:accent4>
      <a:accent5>
        <a:srgbClr val="5863E0"/>
      </a:accent5>
      <a:accent6>
        <a:srgbClr val="011635"/>
      </a:accent6>
      <a:hlink>
        <a:srgbClr val="8492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1080</TotalTime>
  <Words>1046</Words>
  <Application>Microsoft Office PowerPoint</Application>
  <PresentationFormat>On-screen Show (16:9)</PresentationFormat>
  <Paragraphs>142</Paragraphs>
  <Slides>16</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Bebas Neue</vt:lpstr>
      <vt:lpstr>Quicksand</vt:lpstr>
      <vt:lpstr>Cambria Math</vt:lpstr>
      <vt:lpstr>Arial</vt:lpstr>
      <vt:lpstr>Calibri</vt:lpstr>
      <vt:lpstr>Algerian</vt:lpstr>
      <vt:lpstr>Wingdings</vt:lpstr>
      <vt:lpstr>Times New Roman</vt:lpstr>
      <vt:lpstr>International Programmers Day XL by Slidesgo</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DELL</dc:creator>
  <cp:lastModifiedBy>Jitesh Bawaskar</cp:lastModifiedBy>
  <cp:revision>30</cp:revision>
  <dcterms:modified xsi:type="dcterms:W3CDTF">2024-09-01T12:02:52Z</dcterms:modified>
</cp:coreProperties>
</file>